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10"/>
  </p:handoutMasterIdLst>
  <p:sldIdLst>
    <p:sldId id="256" r:id="rId2"/>
    <p:sldId id="314" r:id="rId3"/>
    <p:sldId id="316" r:id="rId4"/>
    <p:sldId id="313" r:id="rId5"/>
    <p:sldId id="321" r:id="rId6"/>
    <p:sldId id="318" r:id="rId7"/>
    <p:sldId id="320" r:id="rId8"/>
    <p:sldId id="322" r:id="rId9"/>
  </p:sldIdLst>
  <p:sldSz cx="9144000" cy="6858000" type="screen4x3"/>
  <p:notesSz cx="6797675" cy="992822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842"/>
    <a:srgbClr val="2B3D38"/>
    <a:srgbClr val="3D554E"/>
    <a:srgbClr val="49675E"/>
    <a:srgbClr val="4E6E64"/>
    <a:srgbClr val="597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 varScale="1">
        <p:scale>
          <a:sx n="68" d="100"/>
          <a:sy n="68" d="100"/>
        </p:scale>
        <p:origin x="1360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7A290-F773-4AC7-AE0D-6DA19BE1ABDF}" type="datetimeFigureOut">
              <a:rPr lang="es-ES" smtClean="0"/>
              <a:pPr/>
              <a:t>19/09/2021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748CC-5A3F-4DA6-8D2C-6AA8A5A152D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9FF5D-FB76-4E68-8BCA-76B49D84F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618A4F-49C6-48BE-87EF-C05A8E04A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DE555A-25DE-4D53-A403-F12211B6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D2F7-B60D-4BCE-8F0B-CDB869076E70}" type="datetimeFigureOut">
              <a:rPr lang="es-ES" smtClean="0"/>
              <a:pPr/>
              <a:t>19/09/2021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E1C22A-86C8-4CA3-B254-BDD92B35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8353EA-5621-4055-8858-C53070C6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C447-D74F-4094-BF8D-73E749B87A7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42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89028-E465-4B49-AEA3-5588DA16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833197-31FE-4EB7-B60F-3F7D6CD11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94E7F1-B94B-4759-9FE9-8A2776B9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D2F7-B60D-4BCE-8F0B-CDB869076E70}" type="datetimeFigureOut">
              <a:rPr lang="es-ES" smtClean="0"/>
              <a:pPr/>
              <a:t>19/09/2021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DB98B5-35AA-471A-9905-69C8928D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824FED-F77B-43E5-9005-992C344D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C447-D74F-4094-BF8D-73E749B87A7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920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258355-7343-4931-A565-1EE77E368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485D90-E05A-4531-8568-4239FD82C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CD966A-516D-4990-A6ED-2597DE39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D2F7-B60D-4BCE-8F0B-CDB869076E70}" type="datetimeFigureOut">
              <a:rPr lang="es-ES" smtClean="0"/>
              <a:pPr/>
              <a:t>19/09/2021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5B1F01-C413-48EF-87E2-A361E667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C2863A-8688-4EF3-8FE8-9F736670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C447-D74F-4094-BF8D-73E749B87A7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04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2FFD5-E62B-4A87-8C06-90DDCFB5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75BBA0-D9BF-42A7-9B5B-3DA975128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DA06E1-8964-4E8A-9036-0C0CBCED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D2F7-B60D-4BCE-8F0B-CDB869076E70}" type="datetimeFigureOut">
              <a:rPr lang="es-ES" smtClean="0"/>
              <a:pPr/>
              <a:t>19/09/2021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409ED-C36E-473E-9E94-865CAB85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D4533A-15E9-4D15-943F-EB312A65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C447-D74F-4094-BF8D-73E749B87A7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352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A16A5-EE15-4D41-9261-A515A46D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B02206-F011-4712-9AC0-ED321C6B5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D569DE-47FF-4FB2-8EB9-B5450B4F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D2F7-B60D-4BCE-8F0B-CDB869076E70}" type="datetimeFigureOut">
              <a:rPr lang="es-ES" smtClean="0"/>
              <a:pPr/>
              <a:t>19/09/2021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FF20A9-86BB-424D-846B-430C36BA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EBBA0C-3EEA-4D6D-8B1B-5394BB30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C447-D74F-4094-BF8D-73E749B87A7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57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500B9-48F1-49A1-855C-E649BFD6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48038C-2131-4622-8D0C-7E63E0979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B8DE34-042D-4037-A0FE-0A40BA95D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BF6AD6-B428-4537-9017-62E52A6C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D2F7-B60D-4BCE-8F0B-CDB869076E70}" type="datetimeFigureOut">
              <a:rPr lang="es-ES" smtClean="0"/>
              <a:pPr/>
              <a:t>19/09/2021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26E6C1-AF8F-41CE-9295-1CEFF266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589F2C-08DC-43DE-B38D-4E06A011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C447-D74F-4094-BF8D-73E749B87A7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28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52262-31C0-47FC-AB47-757FE3B4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DB131C-CF61-47C7-BF6D-DB8762A36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B8A54F-B5F7-47B9-A5F6-8D44317F6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82D955-AD52-402F-8BE9-36233E9D0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53F58C8-7AE5-4922-B770-A6EF10B30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7C5D41D-D31F-4923-82EB-1CA80C15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D2F7-B60D-4BCE-8F0B-CDB869076E70}" type="datetimeFigureOut">
              <a:rPr lang="es-ES" smtClean="0"/>
              <a:pPr/>
              <a:t>19/09/2021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B20C2E8-C2FA-4C58-A11F-B668140C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C10CFD-CD98-49BE-8852-2C64C1EB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C447-D74F-4094-BF8D-73E749B87A7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95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DA67C-D3C4-41BF-85F7-E2DE510E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38CE92-4170-431D-85C4-C3F049E1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D2F7-B60D-4BCE-8F0B-CDB869076E70}" type="datetimeFigureOut">
              <a:rPr lang="es-ES" smtClean="0"/>
              <a:pPr/>
              <a:t>19/09/2021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13C5E1-9848-444D-AD19-BF604722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713BD8-A279-42A0-85CB-1A53C1B3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C447-D74F-4094-BF8D-73E749B87A7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14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F98707-2D32-4394-90BE-2BC23021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D2F7-B60D-4BCE-8F0B-CDB869076E70}" type="datetimeFigureOut">
              <a:rPr lang="es-ES" smtClean="0"/>
              <a:pPr/>
              <a:t>19/09/2021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194096-ED07-47CD-8AD5-575DE258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3BCE73-3B5A-4BEE-96F2-4379ABEE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C447-D74F-4094-BF8D-73E749B87A7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415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E3471-7F61-4F2C-807E-6EED57B2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6C6C2-E7E7-4493-B034-8E2932EC8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F471CF-8C25-4EB8-BDFD-7F6F7D653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B922F8-AE8B-41DC-88FD-30D1DE1C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D2F7-B60D-4BCE-8F0B-CDB869076E70}" type="datetimeFigureOut">
              <a:rPr lang="es-ES" smtClean="0"/>
              <a:pPr/>
              <a:t>19/09/2021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4AF6C5-77F7-4F0C-8A1D-61D3F970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F20E9E-CA7C-467D-A22B-C17874F7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C447-D74F-4094-BF8D-73E749B87A7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09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55F4D-910F-4152-A133-36589AFB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F60075-00B4-4746-9729-14AAA8CE6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94F694-D04C-409B-BFF1-D824CCA15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3DF84E-8293-4F04-B380-5E00BCE3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D2F7-B60D-4BCE-8F0B-CDB869076E70}" type="datetimeFigureOut">
              <a:rPr lang="es-ES" smtClean="0"/>
              <a:pPr/>
              <a:t>19/09/2021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1AEC7B-A273-4064-AE98-BDAD7D1A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462A50-E867-4B8C-9618-469AB14D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C447-D74F-4094-BF8D-73E749B87A7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04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2962F1-4BDA-4AF4-9B23-F22A1336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CF8361-A609-4602-BFD5-F76427B93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0F1BC5-CF61-4665-9502-DD352F505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5D2F7-B60D-4BCE-8F0B-CDB869076E70}" type="datetimeFigureOut">
              <a:rPr lang="es-ES" smtClean="0"/>
              <a:pPr/>
              <a:t>19/09/2021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A9778C-7672-4310-B4BF-2540168F4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FBF311-F4E9-4808-9C22-FA8249D83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6C447-D74F-4094-BF8D-73E749B87A7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73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cap02_ejemplo01_HTML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cap02_ejemplo01_CSS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cap02_ejemplo02_html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cap02_ejemplo02_CSS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ejemplo01_CSS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uniwebsidad.com/libros/css" TargetMode="External"/><Relationship Id="rId4" Type="http://schemas.openxmlformats.org/officeDocument/2006/relationships/hyperlink" Target="ejemplo01_html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3573016"/>
            <a:ext cx="7854696" cy="2808312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+mj-lt"/>
              </a:rPr>
              <a:t>DISEÑO DE INTERFACES WEB</a:t>
            </a:r>
          </a:p>
          <a:p>
            <a:endParaRPr lang="es-ES" sz="2400" b="1" dirty="0">
              <a:latin typeface="+mj-lt"/>
            </a:endParaRPr>
          </a:p>
          <a:p>
            <a:r>
              <a:rPr lang="es-ES" sz="2400" b="1" dirty="0">
                <a:latin typeface="+mj-lt"/>
              </a:rPr>
              <a:t>EJERCICIO INICIAL NIVEL CONOCIMIENTOS HTML/CSS</a:t>
            </a:r>
          </a:p>
          <a:p>
            <a:endParaRPr lang="es-ES" sz="2400" b="1" dirty="0">
              <a:latin typeface="+mj-lt"/>
            </a:endParaRPr>
          </a:p>
          <a:p>
            <a:r>
              <a:rPr lang="es-ES" sz="2400" b="1" dirty="0">
                <a:latin typeface="+mj-lt"/>
              </a:rPr>
              <a:t>Departamento de Informática</a:t>
            </a:r>
          </a:p>
          <a:p>
            <a:r>
              <a:rPr lang="es-ES" sz="2400" b="1" dirty="0">
                <a:latin typeface="+mj-lt"/>
              </a:rPr>
              <a:t>Curso 2021/2022</a:t>
            </a: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044" name="Text Box 20"/>
          <p:cNvSpPr txBox="1">
            <a:spLocks noChangeArrowheads="1"/>
          </p:cNvSpPr>
          <p:nvPr/>
        </p:nvSpPr>
        <p:spPr bwMode="auto">
          <a:xfrm>
            <a:off x="179515" y="5517234"/>
            <a:ext cx="17145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s-ES" sz="1000" dirty="0"/>
              <a:t> </a:t>
            </a:r>
          </a:p>
        </p:txBody>
      </p:sp>
      <p:pic>
        <p:nvPicPr>
          <p:cNvPr id="1046" name="Imagen 3" descr="LOGO_IMG_AEN_17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30" y="5517232"/>
            <a:ext cx="504825" cy="914400"/>
          </a:xfrm>
          <a:prstGeom prst="rect">
            <a:avLst/>
          </a:prstGeom>
          <a:noFill/>
        </p:spPr>
      </p:pic>
      <p:pic>
        <p:nvPicPr>
          <p:cNvPr id="1045" name="Imagen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9" y="5589240"/>
            <a:ext cx="523875" cy="552450"/>
          </a:xfrm>
          <a:prstGeom prst="rect">
            <a:avLst/>
          </a:prstGeom>
          <a:noFill/>
        </p:spPr>
      </p:pic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105493"/>
            <a:ext cx="25519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kumimoji="0" lang="es-ES_trad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" y="1248494"/>
            <a:ext cx="5725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</a:t>
            </a:r>
            <a:endParaRPr kumimoji="0" lang="es-ES_trad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107506" y="6386848"/>
            <a:ext cx="1800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904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r"/>
                <a:tab pos="2700338" algn="ctr"/>
                <a:tab pos="5400675" algn="r"/>
              </a:tabLst>
            </a:pPr>
            <a:r>
              <a:rPr kumimoji="0" lang="es-ES_tradnl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ER-0264/2005</a:t>
            </a:r>
            <a:endParaRPr kumimoji="0" lang="es-E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904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r"/>
                <a:tab pos="2700338" algn="ctr"/>
                <a:tab pos="5400675" algn="r"/>
              </a:tabLst>
            </a:pPr>
            <a:r>
              <a:rPr kumimoji="0" lang="es-ES_tradnl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Enseñanzas de Formación Profesional</a:t>
            </a:r>
            <a:endParaRPr kumimoji="0" lang="es-ES_trad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Text Box 26"/>
          <p:cNvSpPr txBox="1">
            <a:spLocks noChangeArrowheads="1"/>
          </p:cNvSpPr>
          <p:nvPr/>
        </p:nvSpPr>
        <p:spPr bwMode="auto">
          <a:xfrm>
            <a:off x="179515" y="5445225"/>
            <a:ext cx="1714500" cy="1239838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kumimoji="0" lang="es-ES_tradn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            </a:t>
            </a:r>
          </a:p>
        </p:txBody>
      </p:sp>
      <p:pic>
        <p:nvPicPr>
          <p:cNvPr id="1052" name="Picture 28" descr="http://fp.educaragon.org/Files/Files/UserFiles/Image/logotipos%20FP/IFC%20Inform%20tica%20y%20C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30" y="395389"/>
            <a:ext cx="2590800" cy="1076326"/>
          </a:xfrm>
          <a:prstGeom prst="rect">
            <a:avLst/>
          </a:prstGeom>
          <a:noFill/>
        </p:spPr>
      </p:pic>
      <p:pic>
        <p:nvPicPr>
          <p:cNvPr id="14" name="Imagen 13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3869DB92-5F47-4B5B-9C8C-3CAA511920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60" y="2294149"/>
            <a:ext cx="5614679" cy="876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4" y="476673"/>
            <a:ext cx="8784976" cy="720080"/>
          </a:xfrm>
        </p:spPr>
        <p:txBody>
          <a:bodyPr>
            <a:noAutofit/>
          </a:bodyPr>
          <a:lstStyle/>
          <a:p>
            <a:pPr algn="ctr"/>
            <a:r>
              <a:rPr lang="es-ES" sz="4000" b="1" dirty="0"/>
              <a:t>ESTRUCTURA DE UNA PÁGINA</a:t>
            </a:r>
          </a:p>
        </p:txBody>
      </p:sp>
      <p:grpSp>
        <p:nvGrpSpPr>
          <p:cNvPr id="21" name="20 Grupo"/>
          <p:cNvGrpSpPr/>
          <p:nvPr/>
        </p:nvGrpSpPr>
        <p:grpSpPr>
          <a:xfrm>
            <a:off x="935596" y="2132856"/>
            <a:ext cx="7272808" cy="3456384"/>
            <a:chOff x="755576" y="1916832"/>
            <a:chExt cx="7272808" cy="3456384"/>
          </a:xfrm>
        </p:grpSpPr>
        <p:sp>
          <p:nvSpPr>
            <p:cNvPr id="12" name="11 Rectángulo redondeado"/>
            <p:cNvSpPr/>
            <p:nvPr/>
          </p:nvSpPr>
          <p:spPr>
            <a:xfrm>
              <a:off x="755576" y="1916832"/>
              <a:ext cx="7272808" cy="45650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latin typeface="+mj-lt"/>
                </a:rPr>
                <a:t>Header</a:t>
              </a:r>
              <a:r>
                <a:rPr lang="es-ES" dirty="0">
                  <a:latin typeface="+mj-lt"/>
                </a:rPr>
                <a:t>, Head o Cabecera</a:t>
              </a:r>
            </a:p>
          </p:txBody>
        </p:sp>
        <p:sp>
          <p:nvSpPr>
            <p:cNvPr id="13" name="12 Rectángulo redondeado"/>
            <p:cNvSpPr/>
            <p:nvPr/>
          </p:nvSpPr>
          <p:spPr>
            <a:xfrm>
              <a:off x="755576" y="2438550"/>
              <a:ext cx="7272808" cy="45650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latin typeface="+mj-lt"/>
                </a:rPr>
                <a:t>Nav</a:t>
              </a:r>
              <a:r>
                <a:rPr lang="es-ES" dirty="0">
                  <a:latin typeface="+mj-lt"/>
                </a:rPr>
                <a:t> o Menú de Navegación</a:t>
              </a:r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755576" y="2960269"/>
              <a:ext cx="4436413" cy="1826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latin typeface="+mj-lt"/>
                </a:rPr>
                <a:t>Main</a:t>
              </a:r>
              <a:r>
                <a:rPr lang="es-ES" dirty="0">
                  <a:latin typeface="+mj-lt"/>
                </a:rPr>
                <a:t> </a:t>
              </a:r>
              <a:r>
                <a:rPr lang="es-ES" dirty="0" err="1">
                  <a:latin typeface="+mj-lt"/>
                </a:rPr>
                <a:t>column</a:t>
              </a:r>
              <a:r>
                <a:rPr lang="es-ES" dirty="0">
                  <a:latin typeface="+mj-lt"/>
                </a:rPr>
                <a:t> o  Columna principal </a:t>
              </a:r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5264717" y="2960269"/>
              <a:ext cx="2763667" cy="18260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latin typeface="+mj-lt"/>
                </a:rPr>
                <a:t>Sliderbar</a:t>
              </a:r>
              <a:endParaRPr lang="es-ES" dirty="0">
                <a:latin typeface="+mj-lt"/>
              </a:endParaRPr>
            </a:p>
            <a:p>
              <a:pPr algn="ctr"/>
              <a:r>
                <a:rPr lang="es-ES" dirty="0">
                  <a:latin typeface="+mj-lt"/>
                </a:rPr>
                <a:t>o </a:t>
              </a:r>
            </a:p>
            <a:p>
              <a:pPr algn="ctr"/>
              <a:r>
                <a:rPr lang="es-ES" dirty="0">
                  <a:latin typeface="+mj-lt"/>
                </a:rPr>
                <a:t>Barra lateral</a:t>
              </a:r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755576" y="4851498"/>
              <a:ext cx="7272808" cy="5217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latin typeface="+mj-lt"/>
                </a:rPr>
                <a:t>Footer</a:t>
              </a:r>
              <a:r>
                <a:rPr lang="es-ES" dirty="0">
                  <a:latin typeface="+mj-lt"/>
                </a:rPr>
                <a:t> o Pie de página</a:t>
              </a: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F9A6003A-2093-40E2-9505-C9D29ECE7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06" y="510973"/>
            <a:ext cx="349268" cy="4000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4" y="476672"/>
            <a:ext cx="8784976" cy="1080120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ESTRUCTURA TRADICIONAL DE UN DOCUMENTO EN HTML 4</a:t>
            </a:r>
            <a:endParaRPr lang="es-ES" sz="40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3" y="1844824"/>
            <a:ext cx="729082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899592" y="594928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3" action="ppaction://hlinkfile"/>
              </a:rPr>
              <a:t>Código cap02_ejemplo01 </a:t>
            </a:r>
            <a:r>
              <a:rPr lang="es-ES" dirty="0" err="1">
                <a:hlinkClick r:id="rId3" action="ppaction://hlinkfile"/>
              </a:rPr>
              <a:t>html</a:t>
            </a:r>
            <a:r>
              <a:rPr lang="es-ES" dirty="0"/>
              <a:t>                    </a:t>
            </a:r>
            <a:r>
              <a:rPr lang="es-ES" dirty="0">
                <a:hlinkClick r:id="rId4" action="ppaction://hlinkfile"/>
              </a:rPr>
              <a:t>Código cap02_ejemplo01 CSS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691680" y="3212980"/>
            <a:ext cx="3096344" cy="384721"/>
          </a:xfrm>
          <a:prstGeom prst="rect">
            <a:avLst/>
          </a:prstGeom>
          <a:solidFill>
            <a:srgbClr val="49675E"/>
          </a:solidFill>
        </p:spPr>
        <p:txBody>
          <a:bodyPr wrap="square" rtlCol="0">
            <a:spAutoFit/>
          </a:bodyPr>
          <a:lstStyle/>
          <a:p>
            <a:r>
              <a:rPr lang="es-ES" sz="19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9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es-ES" sz="19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id = “</a:t>
            </a:r>
            <a:r>
              <a:rPr lang="es-ES" sz="19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section</a:t>
            </a:r>
            <a:r>
              <a:rPr lang="es-ES" sz="19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691680" y="4077076"/>
            <a:ext cx="3096344" cy="384721"/>
          </a:xfrm>
          <a:prstGeom prst="rect">
            <a:avLst/>
          </a:prstGeom>
          <a:solidFill>
            <a:srgbClr val="324842"/>
          </a:solidFill>
        </p:spPr>
        <p:txBody>
          <a:bodyPr wrap="square" rtlCol="0">
            <a:spAutoFit/>
          </a:bodyPr>
          <a:lstStyle/>
          <a:p>
            <a:r>
              <a:rPr lang="es-ES" sz="19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9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es-ES" sz="19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id = “</a:t>
            </a:r>
            <a:r>
              <a:rPr lang="es-ES" sz="19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article</a:t>
            </a:r>
            <a:r>
              <a:rPr lang="es-ES" sz="19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E0EFE8-5D1A-42C6-B3E3-7676C8E34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476672"/>
            <a:ext cx="349268" cy="4000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4" y="476672"/>
            <a:ext cx="8784976" cy="1080120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ESTRUCTURA TRADICIONAL DE UN DOCUMENTO EN HTML5</a:t>
            </a:r>
            <a:endParaRPr lang="es-ES" sz="4000" b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8" y="1988844"/>
            <a:ext cx="7653383" cy="3874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827584" y="594928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3" action="ppaction://hlinkfile"/>
              </a:rPr>
              <a:t>Código cap02_ejemplo02 </a:t>
            </a:r>
            <a:r>
              <a:rPr lang="es-ES" dirty="0" err="1">
                <a:hlinkClick r:id="rId3" action="ppaction://hlinkfile"/>
              </a:rPr>
              <a:t>html</a:t>
            </a:r>
            <a:r>
              <a:rPr lang="es-ES" dirty="0"/>
              <a:t>              </a:t>
            </a:r>
            <a:r>
              <a:rPr lang="es-ES" dirty="0">
                <a:hlinkClick r:id="rId4" action="ppaction://hlinkfile"/>
              </a:rPr>
              <a:t>Código cap02_ejemplo02 CSS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2411760" y="3356996"/>
            <a:ext cx="1872208" cy="384721"/>
          </a:xfrm>
          <a:prstGeom prst="rect">
            <a:avLst/>
          </a:prstGeom>
          <a:solidFill>
            <a:srgbClr val="49675E"/>
          </a:solidFill>
        </p:spPr>
        <p:txBody>
          <a:bodyPr wrap="square" rtlCol="0">
            <a:spAutoFit/>
          </a:bodyPr>
          <a:lstStyle/>
          <a:p>
            <a:r>
              <a:rPr lang="es-ES" sz="19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sz="19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section</a:t>
            </a:r>
            <a:r>
              <a:rPr lang="es-ES" sz="19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1691680" y="4149084"/>
            <a:ext cx="3096344" cy="384721"/>
          </a:xfrm>
          <a:prstGeom prst="rect">
            <a:avLst/>
          </a:prstGeom>
          <a:solidFill>
            <a:srgbClr val="324842"/>
          </a:solidFill>
        </p:spPr>
        <p:txBody>
          <a:bodyPr wrap="square" rtlCol="0">
            <a:spAutoFit/>
          </a:bodyPr>
          <a:lstStyle/>
          <a:p>
            <a:r>
              <a:rPr lang="es-ES" sz="19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s-ES" sz="19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article</a:t>
            </a:r>
            <a:r>
              <a:rPr lang="es-ES" sz="19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7169F2-AD8B-43E7-9DF4-58E22CDDA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06" y="510973"/>
            <a:ext cx="349268" cy="4000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41506"/>
            <a:ext cx="8229600" cy="432048"/>
          </a:xfrm>
        </p:spPr>
        <p:txBody>
          <a:bodyPr>
            <a:noAutofit/>
          </a:bodyPr>
          <a:lstStyle/>
          <a:p>
            <a:pPr algn="ctr"/>
            <a:r>
              <a:rPr lang="es-ES" sz="3600" dirty="0"/>
              <a:t>REFERENCIA RÁPIDA HTML5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2"/>
            <a:ext cx="4392488" cy="5324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4" y="980732"/>
            <a:ext cx="4464496" cy="1211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2479B7C-8AB1-47C3-9AD9-316C55181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48" y="173483"/>
            <a:ext cx="349268" cy="4000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4" y="260649"/>
            <a:ext cx="8784976" cy="576064"/>
          </a:xfrm>
        </p:spPr>
        <p:txBody>
          <a:bodyPr>
            <a:noAutofit/>
          </a:bodyPr>
          <a:lstStyle/>
          <a:p>
            <a:pPr algn="ctr"/>
            <a:r>
              <a:rPr lang="es-ES" sz="3600" dirty="0"/>
              <a:t>EJERCICIO INICIAL COMPLETO WIREFRAME</a:t>
            </a:r>
            <a:endParaRPr lang="es-ES" sz="3600" b="1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3" y="1052612"/>
            <a:ext cx="525658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394AF8B-BA94-4ABE-AF5D-DECA68266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81" y="293469"/>
            <a:ext cx="349268" cy="4000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4" y="260649"/>
            <a:ext cx="8784976" cy="576064"/>
          </a:xfrm>
        </p:spPr>
        <p:txBody>
          <a:bodyPr>
            <a:noAutofit/>
          </a:bodyPr>
          <a:lstStyle/>
          <a:p>
            <a:pPr algn="ctr"/>
            <a:r>
              <a:rPr lang="es-ES" sz="3600" dirty="0"/>
              <a:t>EJERCICIO INICIAL COMPLETO MAQUETA</a:t>
            </a:r>
            <a:endParaRPr lang="es-ES" sz="36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052740"/>
            <a:ext cx="4752528" cy="476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6A830EB-3D33-4321-B917-9FA183FCC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4615"/>
            <a:ext cx="349268" cy="4000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41506"/>
            <a:ext cx="8229600" cy="432048"/>
          </a:xfrm>
        </p:spPr>
        <p:txBody>
          <a:bodyPr>
            <a:noAutofit/>
          </a:bodyPr>
          <a:lstStyle/>
          <a:p>
            <a:pPr algn="ctr"/>
            <a:r>
              <a:rPr lang="es-ES" sz="3600" dirty="0"/>
              <a:t>EJERCICIO INICIAL PROTOTIPO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20688"/>
            <a:ext cx="5832648" cy="5441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6876256" y="2132856"/>
            <a:ext cx="205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hlinkClick r:id="rId3" action="ppaction://hlinkfile"/>
              </a:rPr>
              <a:t>Código ejemplo01.css</a:t>
            </a:r>
            <a:endParaRPr lang="es-ES" sz="16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804248" y="1484784"/>
            <a:ext cx="2474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hlinkClick r:id="rId4" action="ppaction://hlinkfile"/>
              </a:rPr>
              <a:t>Código ejemplo01.html</a:t>
            </a:r>
            <a:endParaRPr lang="es-ES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95536" y="6237312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Manual de referencia                   </a:t>
            </a:r>
            <a:r>
              <a:rPr lang="es-ES" sz="1600" dirty="0">
                <a:hlinkClick r:id="rId5"/>
              </a:rPr>
              <a:t>https://uniwebsidad.com/libros/css</a:t>
            </a:r>
            <a:endParaRPr lang="es-ES" sz="1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C825EB0-771A-4219-B928-BEE24C2537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82098"/>
            <a:ext cx="349268" cy="4000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1413</TotalTime>
  <Words>143</Words>
  <Application>Microsoft Office PowerPoint</Application>
  <PresentationFormat>Presentación en pantalla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Tema de Office</vt:lpstr>
      <vt:lpstr>Presentación de PowerPoint</vt:lpstr>
      <vt:lpstr>ESTRUCTURA DE UNA PÁGINA</vt:lpstr>
      <vt:lpstr>ESTRUCTURA TRADICIONAL DE UN DOCUMENTO EN HTML 4</vt:lpstr>
      <vt:lpstr>ESTRUCTURA TRADICIONAL DE UN DOCUMENTO EN HTML5</vt:lpstr>
      <vt:lpstr>REFERENCIA RÁPIDA HTML5</vt:lpstr>
      <vt:lpstr>EJERCICIO INICIAL COMPLETO WIREFRAME</vt:lpstr>
      <vt:lpstr>EJERCICIO INICIAL COMPLETO MAQUETA</vt:lpstr>
      <vt:lpstr>EJERCICIO INICIAL PROTOTIPO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hispanidad</dc:creator>
  <cp:lastModifiedBy>Yolanda Escorza Moreno</cp:lastModifiedBy>
  <cp:revision>190</cp:revision>
  <dcterms:created xsi:type="dcterms:W3CDTF">2013-09-12T15:14:30Z</dcterms:created>
  <dcterms:modified xsi:type="dcterms:W3CDTF">2021-09-19T07:07:53Z</dcterms:modified>
</cp:coreProperties>
</file>