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723" r:id="rId2"/>
  </p:sldMasterIdLst>
  <p:sldIdLst>
    <p:sldId id="256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126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551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519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0979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144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744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6308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7687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B37F-8439-404E-84E5-08265F89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EC1AC-E54E-9041-8C74-D8DEF043F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33CD-32D1-CF4D-906E-B57D124C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1495-190E-B545-997B-7764478E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AF72-5D35-3C4D-BD09-03D31318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8826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1905-E7A7-D04C-A854-9BF0ADA7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CC35-440C-2444-A043-4BEC69FB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B3BE-1CC3-4649-BA48-12AD358E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6FA9-3380-8E43-853C-C6CF8B15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57BE-303E-C742-93A1-714F8FEE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4148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A401-C559-A543-8FF4-C944256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873AF-2BDF-2348-B1C8-79FE83FB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3B97-CD53-974E-A9D1-A2A56674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D40B-74C6-3949-95CB-3AD9A391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FA7E-D5A6-4D4A-A3F4-A0D9F7D0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953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281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A066-778D-D14E-B4F1-D36912A3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3592-B9AE-5E46-A1F8-377ED7083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B9262-C8F7-754A-B639-695A4D8C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614-F533-9F48-A510-D2B3CF60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25F2-AB9F-9C46-B752-644FEA85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F2E87-E3A5-7D46-9287-0808F94A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259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8385-AC69-FA41-9238-BD15F292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4690-D2E6-5D46-8FC7-93C04CD0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550A-8271-4445-B26C-FDE8A992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7298-4FAD-8842-8224-99355DBDD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4F079-725A-764D-BF52-09BBAA0FF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A8072-BD56-F046-87CB-6733F876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AC1C0-4E86-3645-A8F1-B85FEA7C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0FF44-D41A-204E-BB21-BAD2AB0D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5874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49C3-43BD-E245-B30E-FD1B9775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EA5FD-22ED-F741-AFFA-3D60C6FE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0010-03D3-9A43-937D-96561680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143F0-2462-2B4A-BDEE-10346E1B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2198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EC393-F738-7341-8BDB-A323A510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701AA-9682-234F-9904-3EF24362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B268-D11C-0044-AB53-FE868F1D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4474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8306-5698-174C-AAFE-D4B858E3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94F1-3EE6-4548-AF66-DA8A3FE9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DDC93-7BE1-BD48-A12F-1BEBF86B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8F25E-D008-EA49-8FAF-8A8B7C52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8F16D-AB52-A241-994A-3DA59130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B4DD0-D860-F846-86CD-F7C9E73C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988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E296-FC08-844B-ABF6-A1F6199B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2FA46-47C4-274D-9B35-444529E1B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CF46F-06E1-D844-B519-6B024C5B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806AE-F116-4D4A-9D46-DC7EBDE5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BFC02-1035-6A4C-8CC0-BC4478FA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FE808-6F62-FD4B-8C1D-298EBCB0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1385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EDC1-8733-BA48-A5B8-CCB7C58B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F3D41-91E3-104D-8728-3EBD1E38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634A3-C576-EC4A-9D18-47297FB5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F03F-7B22-BC44-90A8-65B2E462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286F-4950-3F4F-8F1A-D2B660DF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9552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05464-E74C-0C4A-ACDA-282541FF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686DD-8110-0948-A2E4-8807D273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FBEB-854F-A545-A612-A935034F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3F69-7153-0C48-BEF8-1B31941C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787E-3ED4-5647-9AE0-647501C4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820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69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09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278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39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064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468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43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138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26AF1-4AB2-394D-BBE4-9301C99B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117B-5423-6447-BDCC-C774A4EB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6067-A412-FF4C-9F59-72608EC02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759A-84A2-544B-ACC8-71F2A60A89C2}" type="datetimeFigureOut">
              <a:rPr lang="hr-HR" smtClean="0"/>
              <a:t>14.1.2022.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68E5-48C5-3E48-A790-EB3C0948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28EA-EE19-F348-B5C7-ADBBFEA44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10A5-BFE5-4041-8B56-662335CCE9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61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15854B4-8996-0C40-B2AB-298442E5C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tx1"/>
                </a:solidFill>
              </a:rPr>
              <a:t>Ivan Barać, Lara Granoša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98321-544F-5240-82A5-DE3D46FD0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/>
              <a:t>Malignant and Benign Breast Cancer Classification using Machine Learning Algorithms</a:t>
            </a:r>
            <a:endParaRPr lang="hr-HR" sz="3400"/>
          </a:p>
        </p:txBody>
      </p:sp>
    </p:spTree>
    <p:extLst>
      <p:ext uri="{BB962C8B-B14F-4D97-AF65-F5344CB8AC3E}">
        <p14:creationId xmlns:p14="http://schemas.microsoft.com/office/powerpoint/2010/main" val="51443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119498-FCEC-BF4A-8903-4D5A4DB0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r-HR" dirty="0"/>
              <a:t>Proširenja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898A-F128-0843-8782-A02F597A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hr-HR" dirty="0"/>
              <a:t>manipulacija podataka</a:t>
            </a:r>
          </a:p>
          <a:p>
            <a:pPr lvl="1"/>
            <a:r>
              <a:rPr lang="hr-HR" dirty="0"/>
              <a:t>Izbacivanje stršećih vrijednosti</a:t>
            </a:r>
          </a:p>
          <a:p>
            <a:pPr lvl="1"/>
            <a:r>
              <a:rPr lang="hr-HR" dirty="0" err="1"/>
              <a:t>Heatmap</a:t>
            </a:r>
            <a:r>
              <a:rPr lang="hr-HR" dirty="0"/>
              <a:t> – izbacivanje međusobno visoko </a:t>
            </a:r>
            <a:r>
              <a:rPr lang="hr-HR" dirty="0" err="1"/>
              <a:t>koreliranih</a:t>
            </a:r>
            <a:r>
              <a:rPr lang="hr-HR" dirty="0"/>
              <a:t> značajki</a:t>
            </a:r>
          </a:p>
          <a:p>
            <a:pPr lvl="1"/>
            <a:r>
              <a:rPr lang="hr-HR" dirty="0"/>
              <a:t>zamjena kategoričke varijable numeričkom</a:t>
            </a:r>
          </a:p>
          <a:p>
            <a:pPr lvl="1"/>
            <a:endParaRPr lang="hr-HR" dirty="0"/>
          </a:p>
          <a:p>
            <a:r>
              <a:rPr lang="hr-HR" dirty="0"/>
              <a:t>Primjena </a:t>
            </a:r>
            <a:r>
              <a:rPr lang="hr-HR" dirty="0" err="1"/>
              <a:t>XGBoost</a:t>
            </a:r>
            <a:r>
              <a:rPr lang="hr-HR" dirty="0"/>
              <a:t> algoritma</a:t>
            </a:r>
          </a:p>
          <a:p>
            <a:r>
              <a:rPr lang="hr-HR" dirty="0"/>
              <a:t>Odabir značajki pomoću </a:t>
            </a:r>
            <a:r>
              <a:rPr lang="hr-HR" dirty="0" err="1"/>
              <a:t>SlectKBest</a:t>
            </a:r>
            <a:r>
              <a:rPr lang="hr-HR" dirty="0"/>
              <a:t> metode i chi2 testa</a:t>
            </a:r>
          </a:p>
          <a:p>
            <a:r>
              <a:rPr lang="hr-HR" dirty="0"/>
              <a:t>PCA metoda za stvaranje seta s novim značajkama</a:t>
            </a:r>
          </a:p>
        </p:txBody>
      </p:sp>
    </p:spTree>
    <p:extLst>
      <p:ext uri="{BB962C8B-B14F-4D97-AF65-F5344CB8AC3E}">
        <p14:creationId xmlns:p14="http://schemas.microsoft.com/office/powerpoint/2010/main" val="309454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72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143B607-0D2D-7F4F-A9F1-C3FF13EC3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6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74FC-C335-1E44-8532-AA8753F4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79"/>
            <a:ext cx="10515600" cy="1325563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7FE1671-DABB-8A4F-AB61-8771CA0EF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613" y="1784356"/>
            <a:ext cx="6388100" cy="1816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E29A0-6DD1-DE42-A599-13783A5A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613" y="4375548"/>
            <a:ext cx="648970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B9B824-369B-DE48-996C-08AB0F572C3A}"/>
              </a:ext>
            </a:extLst>
          </p:cNvPr>
          <p:cNvSpPr txBox="1"/>
          <p:nvPr/>
        </p:nvSpPr>
        <p:spPr>
          <a:xfrm>
            <a:off x="1332144" y="3849052"/>
            <a:ext cx="1739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Uz PCA i </a:t>
            </a:r>
            <a:r>
              <a:rPr lang="hr-HR" sz="2000" dirty="0" err="1"/>
              <a:t>kBest</a:t>
            </a:r>
            <a:r>
              <a:rPr lang="hr-HR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CDBBB-8B76-414C-89CF-7934D5964A34}"/>
              </a:ext>
            </a:extLst>
          </p:cNvPr>
          <p:cNvSpPr txBox="1"/>
          <p:nvPr/>
        </p:nvSpPr>
        <p:spPr>
          <a:xfrm>
            <a:off x="1332144" y="1428234"/>
            <a:ext cx="1146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Uz </a:t>
            </a:r>
            <a:r>
              <a:rPr lang="hr-HR" sz="2000" dirty="0" err="1"/>
              <a:t>kBest</a:t>
            </a:r>
            <a:r>
              <a:rPr lang="hr-HR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131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AACBF5-CC0A-3F43-8273-E51F6DC4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CB0E-ACE6-534F-A70C-EE793975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 err="1"/>
              <a:t>uređivanjem</a:t>
            </a:r>
            <a:r>
              <a:rPr lang="en-GB" dirty="0"/>
              <a:t> </a:t>
            </a:r>
            <a:r>
              <a:rPr lang="en-GB" dirty="0" err="1"/>
              <a:t>značajki</a:t>
            </a:r>
            <a:r>
              <a:rPr lang="en-GB" dirty="0"/>
              <a:t> za </a:t>
            </a:r>
            <a:r>
              <a:rPr lang="en-GB" dirty="0" err="1"/>
              <a:t>većinu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dobivaju</a:t>
            </a:r>
            <a:r>
              <a:rPr lang="en-GB" dirty="0"/>
              <a:t> se </a:t>
            </a:r>
            <a:r>
              <a:rPr lang="en-GB" dirty="0" err="1"/>
              <a:t>malo</a:t>
            </a:r>
            <a:r>
              <a:rPr lang="en-GB" dirty="0"/>
              <a:t> </a:t>
            </a:r>
            <a:r>
              <a:rPr lang="en-GB" dirty="0" err="1"/>
              <a:t>bolji</a:t>
            </a:r>
            <a:r>
              <a:rPr lang="en-GB" dirty="0"/>
              <a:t> </a:t>
            </a:r>
            <a:r>
              <a:rPr lang="en-GB" dirty="0" err="1"/>
              <a:t>rezultati</a:t>
            </a:r>
            <a:endParaRPr lang="en-GB" dirty="0"/>
          </a:p>
          <a:p>
            <a:r>
              <a:rPr lang="en-GB" dirty="0" err="1"/>
              <a:t>korištenje</a:t>
            </a:r>
            <a:r>
              <a:rPr lang="en-GB" dirty="0"/>
              <a:t> </a:t>
            </a:r>
            <a:r>
              <a:rPr lang="hr-HR" dirty="0" err="1"/>
              <a:t>SelectK</a:t>
            </a:r>
            <a:r>
              <a:rPr lang="en-GB" dirty="0"/>
              <a:t>Best </a:t>
            </a:r>
            <a:r>
              <a:rPr lang="en-GB" dirty="0" err="1"/>
              <a:t>i</a:t>
            </a:r>
            <a:r>
              <a:rPr lang="en-GB" dirty="0"/>
              <a:t> PCA </a:t>
            </a:r>
            <a:r>
              <a:rPr lang="en-GB" dirty="0" err="1"/>
              <a:t>također</a:t>
            </a:r>
            <a:r>
              <a:rPr lang="en-GB" dirty="0"/>
              <a:t> </a:t>
            </a:r>
            <a:r>
              <a:rPr lang="en-GB" dirty="0" err="1"/>
              <a:t>poboljšava</a:t>
            </a:r>
            <a:r>
              <a:rPr lang="en-GB" dirty="0"/>
              <a:t> </a:t>
            </a:r>
            <a:r>
              <a:rPr lang="en-GB" dirty="0" err="1"/>
              <a:t>rezultate</a:t>
            </a:r>
            <a:endParaRPr lang="en-GB" dirty="0"/>
          </a:p>
          <a:p>
            <a:r>
              <a:rPr lang="en-GB" dirty="0"/>
              <a:t>u </a:t>
            </a:r>
            <a:r>
              <a:rPr lang="en-GB" dirty="0" err="1"/>
              <a:t>usporedbi</a:t>
            </a:r>
            <a:r>
              <a:rPr lang="en-GB" dirty="0"/>
              <a:t> </a:t>
            </a:r>
            <a:r>
              <a:rPr lang="en-GB" dirty="0" err="1"/>
              <a:t>svih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, za </a:t>
            </a:r>
            <a:r>
              <a:rPr lang="en-GB" dirty="0" err="1"/>
              <a:t>oba</a:t>
            </a:r>
            <a:r>
              <a:rPr lang="en-GB" dirty="0"/>
              <a:t> </a:t>
            </a:r>
            <a:r>
              <a:rPr lang="en-GB" dirty="0" err="1"/>
              <a:t>skupa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, </a:t>
            </a:r>
            <a:r>
              <a:rPr lang="en-GB" dirty="0" err="1"/>
              <a:t>najbolje</a:t>
            </a:r>
            <a:r>
              <a:rPr lang="en-GB" dirty="0"/>
              <a:t> </a:t>
            </a:r>
            <a:r>
              <a:rPr lang="en-GB" dirty="0" err="1"/>
              <a:t>rezultate</a:t>
            </a:r>
            <a:r>
              <a:rPr lang="en-GB" dirty="0"/>
              <a:t> je </a:t>
            </a:r>
            <a:r>
              <a:rPr lang="en-GB" dirty="0" err="1"/>
              <a:t>dao</a:t>
            </a:r>
            <a:r>
              <a:rPr lang="en-GB" dirty="0"/>
              <a:t> model </a:t>
            </a:r>
            <a:r>
              <a:rPr lang="en-GB" dirty="0" err="1"/>
              <a:t>XGBoost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8915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95</Words>
  <Application>Microsoft Office PowerPoint</Application>
  <PresentationFormat>Široki zaslon</PresentationFormat>
  <Paragraphs>18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Malignant and Benign Breast Cancer Classification using Machine Learning Algorithms</vt:lpstr>
      <vt:lpstr>Proširenja</vt:lpstr>
      <vt:lpstr>PowerPoint prezentacija</vt:lpstr>
      <vt:lpstr>PowerPoint prezentacija</vt:lpstr>
      <vt:lpstr>Rezultati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and Benign Breast Cancer Classification using Machine Learning Algorithms</dc:title>
  <dc:creator>Lara Granoša</dc:creator>
  <cp:lastModifiedBy>Ivan</cp:lastModifiedBy>
  <cp:revision>2</cp:revision>
  <dcterms:created xsi:type="dcterms:W3CDTF">2022-01-14T16:17:26Z</dcterms:created>
  <dcterms:modified xsi:type="dcterms:W3CDTF">2022-01-14T17:03:21Z</dcterms:modified>
</cp:coreProperties>
</file>