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709" r:id="rId6"/>
  </p:sldMasterIdLst>
  <p:notesMasterIdLst>
    <p:notesMasterId r:id="rId29"/>
  </p:notesMasterIdLst>
  <p:sldIdLst>
    <p:sldId id="256" r:id="rId7"/>
    <p:sldId id="257" r:id="rId8"/>
    <p:sldId id="272" r:id="rId9"/>
    <p:sldId id="258" r:id="rId10"/>
    <p:sldId id="273" r:id="rId11"/>
    <p:sldId id="259" r:id="rId12"/>
    <p:sldId id="277" r:id="rId13"/>
    <p:sldId id="260" r:id="rId14"/>
    <p:sldId id="271" r:id="rId15"/>
    <p:sldId id="261" r:id="rId16"/>
    <p:sldId id="262" r:id="rId17"/>
    <p:sldId id="274" r:id="rId18"/>
    <p:sldId id="263" r:id="rId19"/>
    <p:sldId id="264" r:id="rId20"/>
    <p:sldId id="276" r:id="rId21"/>
    <p:sldId id="265" r:id="rId22"/>
    <p:sldId id="266" r:id="rId23"/>
    <p:sldId id="267" r:id="rId24"/>
    <p:sldId id="268" r:id="rId25"/>
    <p:sldId id="275" r:id="rId26"/>
    <p:sldId id="269" r:id="rId27"/>
    <p:sldId id="270"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07F06D-AB7D-4F1D-8EDF-D0089E70374C}" v="2" dt="2024-01-05T08:31:53.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662"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CRISTINA ESCUDERO MORO" userId="1291e8a9-ddc5-4c49-9d2d-cbb88d686843" providerId="ADAL" clId="{2507F06D-AB7D-4F1D-8EDF-D0089E70374C}"/>
    <pc:docChg chg="undo custSel modSld">
      <pc:chgData name="ANA CRISTINA ESCUDERO MORO" userId="1291e8a9-ddc5-4c49-9d2d-cbb88d686843" providerId="ADAL" clId="{2507F06D-AB7D-4F1D-8EDF-D0089E70374C}" dt="2024-01-06T00:11:46.098" v="352" actId="1076"/>
      <pc:docMkLst>
        <pc:docMk/>
      </pc:docMkLst>
      <pc:sldChg chg="modSp mod">
        <pc:chgData name="ANA CRISTINA ESCUDERO MORO" userId="1291e8a9-ddc5-4c49-9d2d-cbb88d686843" providerId="ADAL" clId="{2507F06D-AB7D-4F1D-8EDF-D0089E70374C}" dt="2024-01-06T00:11:46.098" v="352" actId="1076"/>
        <pc:sldMkLst>
          <pc:docMk/>
          <pc:sldMk cId="1870955445" sldId="256"/>
        </pc:sldMkLst>
        <pc:spChg chg="mod">
          <ac:chgData name="ANA CRISTINA ESCUDERO MORO" userId="1291e8a9-ddc5-4c49-9d2d-cbb88d686843" providerId="ADAL" clId="{2507F06D-AB7D-4F1D-8EDF-D0089E70374C}" dt="2024-01-06T00:11:46.098" v="352" actId="1076"/>
          <ac:spMkLst>
            <pc:docMk/>
            <pc:sldMk cId="1870955445" sldId="256"/>
            <ac:spMk id="2" creationId="{00000000-0000-0000-0000-000000000000}"/>
          </ac:spMkLst>
        </pc:spChg>
      </pc:sldChg>
      <pc:sldChg chg="modSp mod">
        <pc:chgData name="ANA CRISTINA ESCUDERO MORO" userId="1291e8a9-ddc5-4c49-9d2d-cbb88d686843" providerId="ADAL" clId="{2507F06D-AB7D-4F1D-8EDF-D0089E70374C}" dt="2024-01-05T08:30:22.200" v="60" actId="20577"/>
        <pc:sldMkLst>
          <pc:docMk/>
          <pc:sldMk cId="3610826170" sldId="263"/>
        </pc:sldMkLst>
        <pc:spChg chg="mod">
          <ac:chgData name="ANA CRISTINA ESCUDERO MORO" userId="1291e8a9-ddc5-4c49-9d2d-cbb88d686843" providerId="ADAL" clId="{2507F06D-AB7D-4F1D-8EDF-D0089E70374C}" dt="2024-01-05T08:26:17.467" v="31" actId="1076"/>
          <ac:spMkLst>
            <pc:docMk/>
            <pc:sldMk cId="3610826170" sldId="263"/>
            <ac:spMk id="6" creationId="{00000000-0000-0000-0000-000000000000}"/>
          </ac:spMkLst>
        </pc:spChg>
        <pc:spChg chg="mod">
          <ac:chgData name="ANA CRISTINA ESCUDERO MORO" userId="1291e8a9-ddc5-4c49-9d2d-cbb88d686843" providerId="ADAL" clId="{2507F06D-AB7D-4F1D-8EDF-D0089E70374C}" dt="2024-01-05T08:30:22.200" v="60" actId="20577"/>
          <ac:spMkLst>
            <pc:docMk/>
            <pc:sldMk cId="3610826170" sldId="263"/>
            <ac:spMk id="5125" creationId="{00000000-0000-0000-0000-000000000000}"/>
          </ac:spMkLst>
        </pc:spChg>
      </pc:sldChg>
      <pc:sldChg chg="addSp delSp modSp mod">
        <pc:chgData name="ANA CRISTINA ESCUDERO MORO" userId="1291e8a9-ddc5-4c49-9d2d-cbb88d686843" providerId="ADAL" clId="{2507F06D-AB7D-4F1D-8EDF-D0089E70374C}" dt="2024-01-05T08:30:54.802" v="64" actId="6549"/>
        <pc:sldMkLst>
          <pc:docMk/>
          <pc:sldMk cId="2303900260" sldId="264"/>
        </pc:sldMkLst>
        <pc:spChg chg="add mod">
          <ac:chgData name="ANA CRISTINA ESCUDERO MORO" userId="1291e8a9-ddc5-4c49-9d2d-cbb88d686843" providerId="ADAL" clId="{2507F06D-AB7D-4F1D-8EDF-D0089E70374C}" dt="2024-01-05T08:30:54.802" v="64" actId="6549"/>
          <ac:spMkLst>
            <pc:docMk/>
            <pc:sldMk cId="2303900260" sldId="264"/>
            <ac:spMk id="2" creationId="{B460E855-22C0-B552-54B6-0DE8F43D2F9C}"/>
          </ac:spMkLst>
        </pc:spChg>
        <pc:spChg chg="mod">
          <ac:chgData name="ANA CRISTINA ESCUDERO MORO" userId="1291e8a9-ddc5-4c49-9d2d-cbb88d686843" providerId="ADAL" clId="{2507F06D-AB7D-4F1D-8EDF-D0089E70374C}" dt="2024-01-05T08:28:59.551" v="46" actId="1076"/>
          <ac:spMkLst>
            <pc:docMk/>
            <pc:sldMk cId="2303900260" sldId="264"/>
            <ac:spMk id="5" creationId="{00000000-0000-0000-0000-000000000000}"/>
          </ac:spMkLst>
        </pc:spChg>
        <pc:spChg chg="del mod">
          <ac:chgData name="ANA CRISTINA ESCUDERO MORO" userId="1291e8a9-ddc5-4c49-9d2d-cbb88d686843" providerId="ADAL" clId="{2507F06D-AB7D-4F1D-8EDF-D0089E70374C}" dt="2024-01-05T08:29:10.426" v="48" actId="478"/>
          <ac:spMkLst>
            <pc:docMk/>
            <pc:sldMk cId="2303900260" sldId="264"/>
            <ac:spMk id="5125" creationId="{00000000-0000-0000-0000-000000000000}"/>
          </ac:spMkLst>
        </pc:spChg>
      </pc:sldChg>
      <pc:sldChg chg="modSp mod">
        <pc:chgData name="ANA CRISTINA ESCUDERO MORO" userId="1291e8a9-ddc5-4c49-9d2d-cbb88d686843" providerId="ADAL" clId="{2507F06D-AB7D-4F1D-8EDF-D0089E70374C}" dt="2024-01-05T23:56:14.650" v="139" actId="20577"/>
        <pc:sldMkLst>
          <pc:docMk/>
          <pc:sldMk cId="1688541575" sldId="265"/>
        </pc:sldMkLst>
        <pc:spChg chg="mod">
          <ac:chgData name="ANA CRISTINA ESCUDERO MORO" userId="1291e8a9-ddc5-4c49-9d2d-cbb88d686843" providerId="ADAL" clId="{2507F06D-AB7D-4F1D-8EDF-D0089E70374C}" dt="2024-01-05T23:53:48.040" v="101" actId="1076"/>
          <ac:spMkLst>
            <pc:docMk/>
            <pc:sldMk cId="1688541575" sldId="265"/>
            <ac:spMk id="5" creationId="{00000000-0000-0000-0000-000000000000}"/>
          </ac:spMkLst>
        </pc:spChg>
        <pc:spChg chg="mod">
          <ac:chgData name="ANA CRISTINA ESCUDERO MORO" userId="1291e8a9-ddc5-4c49-9d2d-cbb88d686843" providerId="ADAL" clId="{2507F06D-AB7D-4F1D-8EDF-D0089E70374C}" dt="2024-01-05T23:56:14.650" v="139" actId="20577"/>
          <ac:spMkLst>
            <pc:docMk/>
            <pc:sldMk cId="1688541575" sldId="265"/>
            <ac:spMk id="5125" creationId="{00000000-0000-0000-0000-000000000000}"/>
          </ac:spMkLst>
        </pc:spChg>
      </pc:sldChg>
      <pc:sldChg chg="modSp mod">
        <pc:chgData name="ANA CRISTINA ESCUDERO MORO" userId="1291e8a9-ddc5-4c49-9d2d-cbb88d686843" providerId="ADAL" clId="{2507F06D-AB7D-4F1D-8EDF-D0089E70374C}" dt="2024-01-05T23:58:38.320" v="179" actId="20577"/>
        <pc:sldMkLst>
          <pc:docMk/>
          <pc:sldMk cId="156054885" sldId="266"/>
        </pc:sldMkLst>
        <pc:spChg chg="mod">
          <ac:chgData name="ANA CRISTINA ESCUDERO MORO" userId="1291e8a9-ddc5-4c49-9d2d-cbb88d686843" providerId="ADAL" clId="{2507F06D-AB7D-4F1D-8EDF-D0089E70374C}" dt="2024-01-05T23:56:40.187" v="142" actId="1076"/>
          <ac:spMkLst>
            <pc:docMk/>
            <pc:sldMk cId="156054885" sldId="266"/>
            <ac:spMk id="5" creationId="{00000000-0000-0000-0000-000000000000}"/>
          </ac:spMkLst>
        </pc:spChg>
        <pc:spChg chg="mod">
          <ac:chgData name="ANA CRISTINA ESCUDERO MORO" userId="1291e8a9-ddc5-4c49-9d2d-cbb88d686843" providerId="ADAL" clId="{2507F06D-AB7D-4F1D-8EDF-D0089E70374C}" dt="2024-01-05T23:58:38.320" v="179" actId="20577"/>
          <ac:spMkLst>
            <pc:docMk/>
            <pc:sldMk cId="156054885" sldId="266"/>
            <ac:spMk id="5125" creationId="{00000000-0000-0000-0000-000000000000}"/>
          </ac:spMkLst>
        </pc:spChg>
      </pc:sldChg>
      <pc:sldChg chg="modSp mod">
        <pc:chgData name="ANA CRISTINA ESCUDERO MORO" userId="1291e8a9-ddc5-4c49-9d2d-cbb88d686843" providerId="ADAL" clId="{2507F06D-AB7D-4F1D-8EDF-D0089E70374C}" dt="2024-01-06T00:00:19.717" v="216" actId="6549"/>
        <pc:sldMkLst>
          <pc:docMk/>
          <pc:sldMk cId="1224069066" sldId="267"/>
        </pc:sldMkLst>
        <pc:spChg chg="mod">
          <ac:chgData name="ANA CRISTINA ESCUDERO MORO" userId="1291e8a9-ddc5-4c49-9d2d-cbb88d686843" providerId="ADAL" clId="{2507F06D-AB7D-4F1D-8EDF-D0089E70374C}" dt="2024-01-05T23:59:08.940" v="182" actId="1076"/>
          <ac:spMkLst>
            <pc:docMk/>
            <pc:sldMk cId="1224069066" sldId="267"/>
            <ac:spMk id="5" creationId="{00000000-0000-0000-0000-000000000000}"/>
          </ac:spMkLst>
        </pc:spChg>
        <pc:spChg chg="mod">
          <ac:chgData name="ANA CRISTINA ESCUDERO MORO" userId="1291e8a9-ddc5-4c49-9d2d-cbb88d686843" providerId="ADAL" clId="{2507F06D-AB7D-4F1D-8EDF-D0089E70374C}" dt="2024-01-06T00:00:19.717" v="216" actId="6549"/>
          <ac:spMkLst>
            <pc:docMk/>
            <pc:sldMk cId="1224069066" sldId="267"/>
            <ac:spMk id="5125" creationId="{00000000-0000-0000-0000-000000000000}"/>
          </ac:spMkLst>
        </pc:spChg>
      </pc:sldChg>
      <pc:sldChg chg="modSp mod">
        <pc:chgData name="ANA CRISTINA ESCUDERO MORO" userId="1291e8a9-ddc5-4c49-9d2d-cbb88d686843" providerId="ADAL" clId="{2507F06D-AB7D-4F1D-8EDF-D0089E70374C}" dt="2024-01-06T00:10:59.160" v="348" actId="113"/>
        <pc:sldMkLst>
          <pc:docMk/>
          <pc:sldMk cId="4027453308" sldId="268"/>
        </pc:sldMkLst>
        <pc:spChg chg="mod">
          <ac:chgData name="ANA CRISTINA ESCUDERO MORO" userId="1291e8a9-ddc5-4c49-9d2d-cbb88d686843" providerId="ADAL" clId="{2507F06D-AB7D-4F1D-8EDF-D0089E70374C}" dt="2024-01-06T00:10:51.157" v="346" actId="113"/>
          <ac:spMkLst>
            <pc:docMk/>
            <pc:sldMk cId="4027453308" sldId="268"/>
            <ac:spMk id="5" creationId="{00000000-0000-0000-0000-000000000000}"/>
          </ac:spMkLst>
        </pc:spChg>
        <pc:spChg chg="mod">
          <ac:chgData name="ANA CRISTINA ESCUDERO MORO" userId="1291e8a9-ddc5-4c49-9d2d-cbb88d686843" providerId="ADAL" clId="{2507F06D-AB7D-4F1D-8EDF-D0089E70374C}" dt="2024-01-06T00:10:59.160" v="348" actId="113"/>
          <ac:spMkLst>
            <pc:docMk/>
            <pc:sldMk cId="4027453308" sldId="268"/>
            <ac:spMk id="5125" creationId="{00000000-0000-0000-0000-000000000000}"/>
          </ac:spMkLst>
        </pc:spChg>
      </pc:sldChg>
      <pc:sldChg chg="modSp mod">
        <pc:chgData name="ANA CRISTINA ESCUDERO MORO" userId="1291e8a9-ddc5-4c49-9d2d-cbb88d686843" providerId="ADAL" clId="{2507F06D-AB7D-4F1D-8EDF-D0089E70374C}" dt="2024-01-06T00:06:50.768" v="304" actId="20577"/>
        <pc:sldMkLst>
          <pc:docMk/>
          <pc:sldMk cId="353049345" sldId="269"/>
        </pc:sldMkLst>
        <pc:spChg chg="mod">
          <ac:chgData name="ANA CRISTINA ESCUDERO MORO" userId="1291e8a9-ddc5-4c49-9d2d-cbb88d686843" providerId="ADAL" clId="{2507F06D-AB7D-4F1D-8EDF-D0089E70374C}" dt="2024-01-06T00:04:41.198" v="263" actId="115"/>
          <ac:spMkLst>
            <pc:docMk/>
            <pc:sldMk cId="353049345" sldId="269"/>
            <ac:spMk id="5" creationId="{00000000-0000-0000-0000-000000000000}"/>
          </ac:spMkLst>
        </pc:spChg>
        <pc:spChg chg="mod">
          <ac:chgData name="ANA CRISTINA ESCUDERO MORO" userId="1291e8a9-ddc5-4c49-9d2d-cbb88d686843" providerId="ADAL" clId="{2507F06D-AB7D-4F1D-8EDF-D0089E70374C}" dt="2024-01-06T00:06:50.768" v="304" actId="20577"/>
          <ac:spMkLst>
            <pc:docMk/>
            <pc:sldMk cId="353049345" sldId="269"/>
            <ac:spMk id="5125" creationId="{00000000-0000-0000-0000-000000000000}"/>
          </ac:spMkLst>
        </pc:spChg>
      </pc:sldChg>
      <pc:sldChg chg="modSp mod">
        <pc:chgData name="ANA CRISTINA ESCUDERO MORO" userId="1291e8a9-ddc5-4c49-9d2d-cbb88d686843" providerId="ADAL" clId="{2507F06D-AB7D-4F1D-8EDF-D0089E70374C}" dt="2024-01-06T00:08:47.638" v="329" actId="14100"/>
        <pc:sldMkLst>
          <pc:docMk/>
          <pc:sldMk cId="2648703189" sldId="270"/>
        </pc:sldMkLst>
        <pc:spChg chg="mod">
          <ac:chgData name="ANA CRISTINA ESCUDERO MORO" userId="1291e8a9-ddc5-4c49-9d2d-cbb88d686843" providerId="ADAL" clId="{2507F06D-AB7D-4F1D-8EDF-D0089E70374C}" dt="2024-01-06T00:07:34.580" v="313" actId="115"/>
          <ac:spMkLst>
            <pc:docMk/>
            <pc:sldMk cId="2648703189" sldId="270"/>
            <ac:spMk id="5" creationId="{00000000-0000-0000-0000-000000000000}"/>
          </ac:spMkLst>
        </pc:spChg>
        <pc:spChg chg="mod">
          <ac:chgData name="ANA CRISTINA ESCUDERO MORO" userId="1291e8a9-ddc5-4c49-9d2d-cbb88d686843" providerId="ADAL" clId="{2507F06D-AB7D-4F1D-8EDF-D0089E70374C}" dt="2024-01-06T00:08:47.638" v="329" actId="14100"/>
          <ac:spMkLst>
            <pc:docMk/>
            <pc:sldMk cId="2648703189" sldId="270"/>
            <ac:spMk id="5125" creationId="{00000000-0000-0000-0000-000000000000}"/>
          </ac:spMkLst>
        </pc:spChg>
      </pc:sldChg>
      <pc:sldChg chg="modSp mod">
        <pc:chgData name="ANA CRISTINA ESCUDERO MORO" userId="1291e8a9-ddc5-4c49-9d2d-cbb88d686843" providerId="ADAL" clId="{2507F06D-AB7D-4F1D-8EDF-D0089E70374C}" dt="2024-01-05T23:51:04.671" v="95" actId="115"/>
        <pc:sldMkLst>
          <pc:docMk/>
          <pc:sldMk cId="1914796860" sldId="271"/>
        </pc:sldMkLst>
        <pc:spChg chg="mod">
          <ac:chgData name="ANA CRISTINA ESCUDERO MORO" userId="1291e8a9-ddc5-4c49-9d2d-cbb88d686843" providerId="ADAL" clId="{2507F06D-AB7D-4F1D-8EDF-D0089E70374C}" dt="2024-01-05T23:51:04.671" v="95" actId="115"/>
          <ac:spMkLst>
            <pc:docMk/>
            <pc:sldMk cId="1914796860" sldId="271"/>
            <ac:spMk id="5125" creationId="{00000000-0000-0000-0000-000000000000}"/>
          </ac:spMkLst>
        </pc:spChg>
      </pc:sldChg>
      <pc:sldChg chg="modSp mod">
        <pc:chgData name="ANA CRISTINA ESCUDERO MORO" userId="1291e8a9-ddc5-4c49-9d2d-cbb88d686843" providerId="ADAL" clId="{2507F06D-AB7D-4F1D-8EDF-D0089E70374C}" dt="2024-01-05T08:25:08.692" v="24" actId="20577"/>
        <pc:sldMkLst>
          <pc:docMk/>
          <pc:sldMk cId="2989832442" sldId="274"/>
        </pc:sldMkLst>
        <pc:spChg chg="mod">
          <ac:chgData name="ANA CRISTINA ESCUDERO MORO" userId="1291e8a9-ddc5-4c49-9d2d-cbb88d686843" providerId="ADAL" clId="{2507F06D-AB7D-4F1D-8EDF-D0089E70374C}" dt="2024-01-05T08:25:08.692" v="24" actId="20577"/>
          <ac:spMkLst>
            <pc:docMk/>
            <pc:sldMk cId="2989832442" sldId="274"/>
            <ac:spMk id="3" creationId="{00000000-0000-0000-0000-000000000000}"/>
          </ac:spMkLst>
        </pc:spChg>
      </pc:sldChg>
      <pc:sldChg chg="modSp mod">
        <pc:chgData name="ANA CRISTINA ESCUDERO MORO" userId="1291e8a9-ddc5-4c49-9d2d-cbb88d686843" providerId="ADAL" clId="{2507F06D-AB7D-4F1D-8EDF-D0089E70374C}" dt="2024-01-06T00:11:06.478" v="349" actId="113"/>
        <pc:sldMkLst>
          <pc:docMk/>
          <pc:sldMk cId="4262383388" sldId="275"/>
        </pc:sldMkLst>
        <pc:spChg chg="mod">
          <ac:chgData name="ANA CRISTINA ESCUDERO MORO" userId="1291e8a9-ddc5-4c49-9d2d-cbb88d686843" providerId="ADAL" clId="{2507F06D-AB7D-4F1D-8EDF-D0089E70374C}" dt="2024-01-06T00:11:06.478" v="349" actId="113"/>
          <ac:spMkLst>
            <pc:docMk/>
            <pc:sldMk cId="4262383388" sldId="275"/>
            <ac:spMk id="2" creationId="{00000000-0000-0000-0000-000000000000}"/>
          </ac:spMkLst>
        </pc:spChg>
        <pc:spChg chg="mod">
          <ac:chgData name="ANA CRISTINA ESCUDERO MORO" userId="1291e8a9-ddc5-4c49-9d2d-cbb88d686843" providerId="ADAL" clId="{2507F06D-AB7D-4F1D-8EDF-D0089E70374C}" dt="2024-01-06T00:03:26.226" v="249" actId="20577"/>
          <ac:spMkLst>
            <pc:docMk/>
            <pc:sldMk cId="4262383388" sldId="275"/>
            <ac:spMk id="3" creationId="{00000000-0000-0000-0000-000000000000}"/>
          </ac:spMkLst>
        </pc:spChg>
      </pc:sldChg>
      <pc:sldChg chg="addSp delSp modSp mod">
        <pc:chgData name="ANA CRISTINA ESCUDERO MORO" userId="1291e8a9-ddc5-4c49-9d2d-cbb88d686843" providerId="ADAL" clId="{2507F06D-AB7D-4F1D-8EDF-D0089E70374C}" dt="2024-01-05T23:53:23.158" v="98" actId="6549"/>
        <pc:sldMkLst>
          <pc:docMk/>
          <pc:sldMk cId="2641580739" sldId="276"/>
        </pc:sldMkLst>
        <pc:spChg chg="add mod">
          <ac:chgData name="ANA CRISTINA ESCUDERO MORO" userId="1291e8a9-ddc5-4c49-9d2d-cbb88d686843" providerId="ADAL" clId="{2507F06D-AB7D-4F1D-8EDF-D0089E70374C}" dt="2024-01-05T23:53:23.158" v="98" actId="6549"/>
          <ac:spMkLst>
            <pc:docMk/>
            <pc:sldMk cId="2641580739" sldId="276"/>
            <ac:spMk id="2" creationId="{FA5AD4D7-9C13-FD60-1D34-44B54BC0DAD8}"/>
          </ac:spMkLst>
        </pc:spChg>
        <pc:spChg chg="mod">
          <ac:chgData name="ANA CRISTINA ESCUDERO MORO" userId="1291e8a9-ddc5-4c49-9d2d-cbb88d686843" providerId="ADAL" clId="{2507F06D-AB7D-4F1D-8EDF-D0089E70374C}" dt="2024-01-05T08:31:32.925" v="66" actId="1076"/>
          <ac:spMkLst>
            <pc:docMk/>
            <pc:sldMk cId="2641580739" sldId="276"/>
            <ac:spMk id="6" creationId="{00000000-0000-0000-0000-000000000000}"/>
          </ac:spMkLst>
        </pc:spChg>
        <pc:spChg chg="del mod">
          <ac:chgData name="ANA CRISTINA ESCUDERO MORO" userId="1291e8a9-ddc5-4c49-9d2d-cbb88d686843" providerId="ADAL" clId="{2507F06D-AB7D-4F1D-8EDF-D0089E70374C}" dt="2024-01-05T08:31:47.018" v="69" actId="478"/>
          <ac:spMkLst>
            <pc:docMk/>
            <pc:sldMk cId="2641580739" sldId="276"/>
            <ac:spMk id="5125" creationId="{00000000-0000-0000-0000-000000000000}"/>
          </ac:spMkLst>
        </pc:spChg>
      </pc:sldChg>
    </pc:docChg>
  </pc:docChgLst>
  <pc:docChgLst>
    <pc:chgData name="ANA CRISTINA ESCUDERO MORO" userId="1291e8a9-ddc5-4c49-9d2d-cbb88d686843" providerId="ADAL" clId="{E4005989-2126-4718-BAE8-30A9EEA3F5D5}"/>
    <pc:docChg chg="undo redo custSel modSld">
      <pc:chgData name="ANA CRISTINA ESCUDERO MORO" userId="1291e8a9-ddc5-4c49-9d2d-cbb88d686843" providerId="ADAL" clId="{E4005989-2126-4718-BAE8-30A9EEA3F5D5}" dt="2024-01-03T19:38:10.222" v="355" actId="207"/>
      <pc:docMkLst>
        <pc:docMk/>
      </pc:docMkLst>
      <pc:sldChg chg="addSp delSp modSp mod setBg modClrScheme delDesignElem chgLayout">
        <pc:chgData name="ANA CRISTINA ESCUDERO MORO" userId="1291e8a9-ddc5-4c49-9d2d-cbb88d686843" providerId="ADAL" clId="{E4005989-2126-4718-BAE8-30A9EEA3F5D5}" dt="2024-01-03T10:28:02.122" v="50" actId="26606"/>
        <pc:sldMkLst>
          <pc:docMk/>
          <pc:sldMk cId="1870955445" sldId="256"/>
        </pc:sldMkLst>
        <pc:spChg chg="mod ord">
          <ac:chgData name="ANA CRISTINA ESCUDERO MORO" userId="1291e8a9-ddc5-4c49-9d2d-cbb88d686843" providerId="ADAL" clId="{E4005989-2126-4718-BAE8-30A9EEA3F5D5}" dt="2024-01-03T10:28:02.122" v="50" actId="26606"/>
          <ac:spMkLst>
            <pc:docMk/>
            <pc:sldMk cId="1870955445" sldId="256"/>
            <ac:spMk id="2" creationId="{00000000-0000-0000-0000-000000000000}"/>
          </ac:spMkLst>
        </pc:spChg>
        <pc:spChg chg="add del mod ord">
          <ac:chgData name="ANA CRISTINA ESCUDERO MORO" userId="1291e8a9-ddc5-4c49-9d2d-cbb88d686843" providerId="ADAL" clId="{E4005989-2126-4718-BAE8-30A9EEA3F5D5}" dt="2024-01-03T10:15:37.750" v="2" actId="478"/>
          <ac:spMkLst>
            <pc:docMk/>
            <pc:sldMk cId="1870955445" sldId="256"/>
            <ac:spMk id="3" creationId="{E843FD12-AEB5-D281-46C6-BE7052AA28ED}"/>
          </ac:spMkLst>
        </pc:spChg>
        <pc:spChg chg="del mod ord">
          <ac:chgData name="ANA CRISTINA ESCUDERO MORO" userId="1291e8a9-ddc5-4c49-9d2d-cbb88d686843" providerId="ADAL" clId="{E4005989-2126-4718-BAE8-30A9EEA3F5D5}" dt="2024-01-03T10:14:57.968" v="0" actId="700"/>
          <ac:spMkLst>
            <pc:docMk/>
            <pc:sldMk cId="1870955445" sldId="256"/>
            <ac:spMk id="5" creationId="{979B53A7-B15C-4BF6-A018-5E4B9E4EDAE2}"/>
          </ac:spMkLst>
        </pc:spChg>
        <pc:spChg chg="add">
          <ac:chgData name="ANA CRISTINA ESCUDERO MORO" userId="1291e8a9-ddc5-4c49-9d2d-cbb88d686843" providerId="ADAL" clId="{E4005989-2126-4718-BAE8-30A9EEA3F5D5}" dt="2024-01-03T10:28:02.122" v="50" actId="26606"/>
          <ac:spMkLst>
            <pc:docMk/>
            <pc:sldMk cId="1870955445" sldId="256"/>
            <ac:spMk id="7" creationId="{4609862E-48F9-45AC-8D44-67A0268A7935}"/>
          </ac:spMkLst>
        </pc:spChg>
        <pc:spChg chg="add del">
          <ac:chgData name="ANA CRISTINA ESCUDERO MORO" userId="1291e8a9-ddc5-4c49-9d2d-cbb88d686843" providerId="ADAL" clId="{E4005989-2126-4718-BAE8-30A9EEA3F5D5}" dt="2024-01-03T10:15:46.297" v="3" actId="26606"/>
          <ac:spMkLst>
            <pc:docMk/>
            <pc:sldMk cId="1870955445" sldId="256"/>
            <ac:spMk id="8" creationId="{6F5A5072-7B47-4D32-B52A-4EBBF590B8A5}"/>
          </ac:spMkLst>
        </pc:spChg>
        <pc:spChg chg="add">
          <ac:chgData name="ANA CRISTINA ESCUDERO MORO" userId="1291e8a9-ddc5-4c49-9d2d-cbb88d686843" providerId="ADAL" clId="{E4005989-2126-4718-BAE8-30A9EEA3F5D5}" dt="2024-01-03T10:28:02.122" v="50" actId="26606"/>
          <ac:spMkLst>
            <pc:docMk/>
            <pc:sldMk cId="1870955445" sldId="256"/>
            <ac:spMk id="9" creationId="{2D5EEA8B-2D86-4D1D-96B3-6B8290303786}"/>
          </ac:spMkLst>
        </pc:spChg>
        <pc:spChg chg="add del">
          <ac:chgData name="ANA CRISTINA ESCUDERO MORO" userId="1291e8a9-ddc5-4c49-9d2d-cbb88d686843" providerId="ADAL" clId="{E4005989-2126-4718-BAE8-30A9EEA3F5D5}" dt="2024-01-03T10:15:46.297" v="3" actId="26606"/>
          <ac:spMkLst>
            <pc:docMk/>
            <pc:sldMk cId="1870955445" sldId="256"/>
            <ac:spMk id="10" creationId="{9715DAF0-AE1B-46C9-8A6B-DB2AA05AB91D}"/>
          </ac:spMkLst>
        </pc:spChg>
        <pc:spChg chg="add del">
          <ac:chgData name="ANA CRISTINA ESCUDERO MORO" userId="1291e8a9-ddc5-4c49-9d2d-cbb88d686843" providerId="ADAL" clId="{E4005989-2126-4718-BAE8-30A9EEA3F5D5}" dt="2024-01-03T10:15:46.297" v="3" actId="26606"/>
          <ac:spMkLst>
            <pc:docMk/>
            <pc:sldMk cId="1870955445" sldId="256"/>
            <ac:spMk id="12" creationId="{6016219D-510E-4184-9090-6D5578A87BD1}"/>
          </ac:spMkLst>
        </pc:spChg>
        <pc:spChg chg="add del">
          <ac:chgData name="ANA CRISTINA ESCUDERO MORO" userId="1291e8a9-ddc5-4c49-9d2d-cbb88d686843" providerId="ADAL" clId="{E4005989-2126-4718-BAE8-30A9EEA3F5D5}" dt="2024-01-03T10:15:46.297" v="3" actId="26606"/>
          <ac:spMkLst>
            <pc:docMk/>
            <pc:sldMk cId="1870955445" sldId="256"/>
            <ac:spMk id="14" creationId="{AFF4A713-7B75-4B21-90D7-5AB19547C728}"/>
          </ac:spMkLst>
        </pc:spChg>
        <pc:spChg chg="add del">
          <ac:chgData name="ANA CRISTINA ESCUDERO MORO" userId="1291e8a9-ddc5-4c49-9d2d-cbb88d686843" providerId="ADAL" clId="{E4005989-2126-4718-BAE8-30A9EEA3F5D5}" dt="2024-01-03T10:15:46.297" v="3" actId="26606"/>
          <ac:spMkLst>
            <pc:docMk/>
            <pc:sldMk cId="1870955445" sldId="256"/>
            <ac:spMk id="16" creationId="{DC631C0B-6DA6-4E57-8231-CE32B3434A7E}"/>
          </ac:spMkLst>
        </pc:spChg>
        <pc:spChg chg="add del">
          <ac:chgData name="ANA CRISTINA ESCUDERO MORO" userId="1291e8a9-ddc5-4c49-9d2d-cbb88d686843" providerId="ADAL" clId="{E4005989-2126-4718-BAE8-30A9EEA3F5D5}" dt="2024-01-03T10:15:46.297" v="3" actId="26606"/>
          <ac:spMkLst>
            <pc:docMk/>
            <pc:sldMk cId="1870955445" sldId="256"/>
            <ac:spMk id="18" creationId="{C29501E6-A978-4A61-9689-9085AF97A53A}"/>
          </ac:spMkLst>
        </pc:spChg>
        <pc:spChg chg="add del">
          <ac:chgData name="ANA CRISTINA ESCUDERO MORO" userId="1291e8a9-ddc5-4c49-9d2d-cbb88d686843" providerId="ADAL" clId="{E4005989-2126-4718-BAE8-30A9EEA3F5D5}" dt="2024-01-03T10:26:48.762" v="47"/>
          <ac:spMkLst>
            <pc:docMk/>
            <pc:sldMk cId="1870955445" sldId="256"/>
            <ac:spMk id="23" creationId="{0E30439A-8A5B-46EC-8283-9B6B031D40D0}"/>
          </ac:spMkLst>
        </pc:spChg>
        <pc:spChg chg="add del">
          <ac:chgData name="ANA CRISTINA ESCUDERO MORO" userId="1291e8a9-ddc5-4c49-9d2d-cbb88d686843" providerId="ADAL" clId="{E4005989-2126-4718-BAE8-30A9EEA3F5D5}" dt="2024-01-03T10:26:48.762" v="47"/>
          <ac:spMkLst>
            <pc:docMk/>
            <pc:sldMk cId="1870955445" sldId="256"/>
            <ac:spMk id="25" creationId="{5CEAD642-85CF-4750-8432-7C80C901F001}"/>
          </ac:spMkLst>
        </pc:spChg>
        <pc:spChg chg="add del">
          <ac:chgData name="ANA CRISTINA ESCUDERO MORO" userId="1291e8a9-ddc5-4c49-9d2d-cbb88d686843" providerId="ADAL" clId="{E4005989-2126-4718-BAE8-30A9EEA3F5D5}" dt="2024-01-03T10:26:48.762" v="47"/>
          <ac:spMkLst>
            <pc:docMk/>
            <pc:sldMk cId="1870955445" sldId="256"/>
            <ac:spMk id="27" creationId="{FA33EEAE-15D5-4119-8C1E-89D943F911EF}"/>
          </ac:spMkLst>
        </pc:spChg>
        <pc:spChg chg="add del">
          <ac:chgData name="ANA CRISTINA ESCUDERO MORO" userId="1291e8a9-ddc5-4c49-9d2d-cbb88d686843" providerId="ADAL" clId="{E4005989-2126-4718-BAE8-30A9EEA3F5D5}" dt="2024-01-03T10:26:48.762" v="47"/>
          <ac:spMkLst>
            <pc:docMk/>
            <pc:sldMk cId="1870955445" sldId="256"/>
            <ac:spMk id="29" creationId="{730D8B3B-9B80-4025-B934-26DC7D7CD231}"/>
          </ac:spMkLst>
        </pc:spChg>
        <pc:spChg chg="add del">
          <ac:chgData name="ANA CRISTINA ESCUDERO MORO" userId="1291e8a9-ddc5-4c49-9d2d-cbb88d686843" providerId="ADAL" clId="{E4005989-2126-4718-BAE8-30A9EEA3F5D5}" dt="2024-01-03T10:26:48.762" v="47"/>
          <ac:spMkLst>
            <pc:docMk/>
            <pc:sldMk cId="1870955445" sldId="256"/>
            <ac:spMk id="31" creationId="{B5A1B09C-1565-46F8-B70F-621C5EB48A09}"/>
          </ac:spMkLst>
        </pc:spChg>
        <pc:spChg chg="add del">
          <ac:chgData name="ANA CRISTINA ESCUDERO MORO" userId="1291e8a9-ddc5-4c49-9d2d-cbb88d686843" providerId="ADAL" clId="{E4005989-2126-4718-BAE8-30A9EEA3F5D5}" dt="2024-01-03T10:26:48.762" v="47"/>
          <ac:spMkLst>
            <pc:docMk/>
            <pc:sldMk cId="1870955445" sldId="256"/>
            <ac:spMk id="33" creationId="{8C516CC8-80AC-446C-A56E-9F54B7210402}"/>
          </ac:spMkLst>
        </pc:spChg>
        <pc:spChg chg="add del">
          <ac:chgData name="ANA CRISTINA ESCUDERO MORO" userId="1291e8a9-ddc5-4c49-9d2d-cbb88d686843" providerId="ADAL" clId="{E4005989-2126-4718-BAE8-30A9EEA3F5D5}" dt="2024-01-03T10:26:48.762" v="47"/>
          <ac:spMkLst>
            <pc:docMk/>
            <pc:sldMk cId="1870955445" sldId="256"/>
            <ac:spMk id="35" creationId="{53947E58-F088-49F1-A3D1-DEA690192E84}"/>
          </ac:spMkLst>
        </pc:spChg>
      </pc:sldChg>
      <pc:sldChg chg="addSp delSp modSp mod setBg modClrScheme delDesignElem chgLayout">
        <pc:chgData name="ANA CRISTINA ESCUDERO MORO" userId="1291e8a9-ddc5-4c49-9d2d-cbb88d686843" providerId="ADAL" clId="{E4005989-2126-4718-BAE8-30A9EEA3F5D5}" dt="2024-01-03T18:46:14.438" v="192" actId="27636"/>
        <pc:sldMkLst>
          <pc:docMk/>
          <pc:sldMk cId="2604168833" sldId="257"/>
        </pc:sldMkLst>
        <pc:spChg chg="mod ord">
          <ac:chgData name="ANA CRISTINA ESCUDERO MORO" userId="1291e8a9-ddc5-4c49-9d2d-cbb88d686843" providerId="ADAL" clId="{E4005989-2126-4718-BAE8-30A9EEA3F5D5}" dt="2024-01-03T10:28:47.161" v="55" actId="790"/>
          <ac:spMkLst>
            <pc:docMk/>
            <pc:sldMk cId="2604168833" sldId="257"/>
            <ac:spMk id="5" creationId="{00000000-0000-0000-0000-000000000000}"/>
          </ac:spMkLst>
        </pc:spChg>
        <pc:spChg chg="mod ord">
          <ac:chgData name="ANA CRISTINA ESCUDERO MORO" userId="1291e8a9-ddc5-4c49-9d2d-cbb88d686843" providerId="ADAL" clId="{E4005989-2126-4718-BAE8-30A9EEA3F5D5}" dt="2024-01-03T18:46:14.438" v="192" actId="27636"/>
          <ac:spMkLst>
            <pc:docMk/>
            <pc:sldMk cId="2604168833" sldId="257"/>
            <ac:spMk id="5125" creationId="{00000000-0000-0000-0000-000000000000}"/>
          </ac:spMkLst>
        </pc:spChg>
        <pc:spChg chg="add del">
          <ac:chgData name="ANA CRISTINA ESCUDERO MORO" userId="1291e8a9-ddc5-4c49-9d2d-cbb88d686843" providerId="ADAL" clId="{E4005989-2126-4718-BAE8-30A9EEA3F5D5}" dt="2024-01-03T10:26:48.762" v="47"/>
          <ac:spMkLst>
            <pc:docMk/>
            <pc:sldMk cId="2604168833" sldId="257"/>
            <ac:spMk id="5130" creationId="{1B15ED52-F352-441B-82BF-E0EA34836D08}"/>
          </ac:spMkLst>
        </pc:spChg>
        <pc:spChg chg="add del">
          <ac:chgData name="ANA CRISTINA ESCUDERO MORO" userId="1291e8a9-ddc5-4c49-9d2d-cbb88d686843" providerId="ADAL" clId="{E4005989-2126-4718-BAE8-30A9EEA3F5D5}" dt="2024-01-03T10:26:48.762" v="47"/>
          <ac:spMkLst>
            <pc:docMk/>
            <pc:sldMk cId="2604168833" sldId="257"/>
            <ac:spMk id="5132" creationId="{3B2E3793-BFE6-45A2-9B7B-E18844431C99}"/>
          </ac:spMkLst>
        </pc:spChg>
        <pc:spChg chg="add del">
          <ac:chgData name="ANA CRISTINA ESCUDERO MORO" userId="1291e8a9-ddc5-4c49-9d2d-cbb88d686843" providerId="ADAL" clId="{E4005989-2126-4718-BAE8-30A9EEA3F5D5}" dt="2024-01-03T10:26:48.762" v="47"/>
          <ac:spMkLst>
            <pc:docMk/>
            <pc:sldMk cId="2604168833" sldId="257"/>
            <ac:spMk id="5134" creationId="{BC4C4868-CB8F-4AF9-9CDB-8108F2C19B67}"/>
          </ac:spMkLst>
        </pc:spChg>
        <pc:spChg chg="add del">
          <ac:chgData name="ANA CRISTINA ESCUDERO MORO" userId="1291e8a9-ddc5-4c49-9d2d-cbb88d686843" providerId="ADAL" clId="{E4005989-2126-4718-BAE8-30A9EEA3F5D5}" dt="2024-01-03T10:26:48.762" v="47"/>
          <ac:spMkLst>
            <pc:docMk/>
            <pc:sldMk cId="2604168833" sldId="257"/>
            <ac:spMk id="5136" creationId="{375E0459-6403-40CD-989D-56A4407CA12E}"/>
          </ac:spMkLst>
        </pc:spChg>
        <pc:spChg chg="add">
          <ac:chgData name="ANA CRISTINA ESCUDERO MORO" userId="1291e8a9-ddc5-4c49-9d2d-cbb88d686843" providerId="ADAL" clId="{E4005989-2126-4718-BAE8-30A9EEA3F5D5}" dt="2024-01-03T10:27:52.809" v="49" actId="26606"/>
          <ac:spMkLst>
            <pc:docMk/>
            <pc:sldMk cId="2604168833" sldId="257"/>
            <ac:spMk id="5137" creationId="{290FE681-1E05-478A-89DC-5F7AB37CFD77}"/>
          </ac:spMkLst>
        </pc:spChg>
        <pc:spChg chg="add del">
          <ac:chgData name="ANA CRISTINA ESCUDERO MORO" userId="1291e8a9-ddc5-4c49-9d2d-cbb88d686843" providerId="ADAL" clId="{E4005989-2126-4718-BAE8-30A9EEA3F5D5}" dt="2024-01-03T10:26:48.762" v="47"/>
          <ac:spMkLst>
            <pc:docMk/>
            <pc:sldMk cId="2604168833" sldId="257"/>
            <ac:spMk id="5138" creationId="{53E5B1A8-3AC9-4BD1-9BBC-78CA94F2D1BA}"/>
          </ac:spMkLst>
        </pc:spChg>
        <pc:grpChg chg="add">
          <ac:chgData name="ANA CRISTINA ESCUDERO MORO" userId="1291e8a9-ddc5-4c49-9d2d-cbb88d686843" providerId="ADAL" clId="{E4005989-2126-4718-BAE8-30A9EEA3F5D5}" dt="2024-01-03T10:27:52.809" v="49" actId="26606"/>
          <ac:grpSpMkLst>
            <pc:docMk/>
            <pc:sldMk cId="2604168833" sldId="257"/>
            <ac:grpSpMk id="5127" creationId="{6CC7770B-E4E1-42D6-9437-DAA4A3A9E659}"/>
          </ac:grpSpMkLst>
        </pc:grpChg>
        <pc:cxnChg chg="add">
          <ac:chgData name="ANA CRISTINA ESCUDERO MORO" userId="1291e8a9-ddc5-4c49-9d2d-cbb88d686843" providerId="ADAL" clId="{E4005989-2126-4718-BAE8-30A9EEA3F5D5}" dt="2024-01-03T10:27:52.809" v="49" actId="26606"/>
          <ac:cxnSpMkLst>
            <pc:docMk/>
            <pc:sldMk cId="2604168833" sldId="257"/>
            <ac:cxnSpMk id="5139" creationId="{2E2F21DC-5F0E-42CF-B89C-C1E25E175CB8}"/>
          </ac:cxnSpMkLst>
        </pc:cxnChg>
      </pc:sldChg>
      <pc:sldChg chg="modSp mod">
        <pc:chgData name="ANA CRISTINA ESCUDERO MORO" userId="1291e8a9-ddc5-4c49-9d2d-cbb88d686843" providerId="ADAL" clId="{E4005989-2126-4718-BAE8-30A9EEA3F5D5}" dt="2024-01-03T10:35:09.193" v="105" actId="20577"/>
        <pc:sldMkLst>
          <pc:docMk/>
          <pc:sldMk cId="2378573448" sldId="258"/>
        </pc:sldMkLst>
        <pc:spChg chg="mod">
          <ac:chgData name="ANA CRISTINA ESCUDERO MORO" userId="1291e8a9-ddc5-4c49-9d2d-cbb88d686843" providerId="ADAL" clId="{E4005989-2126-4718-BAE8-30A9EEA3F5D5}" dt="2024-01-03T10:33:49.490" v="97" actId="1076"/>
          <ac:spMkLst>
            <pc:docMk/>
            <pc:sldMk cId="2378573448" sldId="258"/>
            <ac:spMk id="5" creationId="{00000000-0000-0000-0000-000000000000}"/>
          </ac:spMkLst>
        </pc:spChg>
        <pc:spChg chg="mod">
          <ac:chgData name="ANA CRISTINA ESCUDERO MORO" userId="1291e8a9-ddc5-4c49-9d2d-cbb88d686843" providerId="ADAL" clId="{E4005989-2126-4718-BAE8-30A9EEA3F5D5}" dt="2024-01-03T10:35:09.193" v="105" actId="20577"/>
          <ac:spMkLst>
            <pc:docMk/>
            <pc:sldMk cId="2378573448" sldId="258"/>
            <ac:spMk id="5125" creationId="{00000000-0000-0000-0000-000000000000}"/>
          </ac:spMkLst>
        </pc:spChg>
      </pc:sldChg>
      <pc:sldChg chg="modSp mod">
        <pc:chgData name="ANA CRISTINA ESCUDERO MORO" userId="1291e8a9-ddc5-4c49-9d2d-cbb88d686843" providerId="ADAL" clId="{E4005989-2126-4718-BAE8-30A9EEA3F5D5}" dt="2024-01-03T18:36:09.676" v="133" actId="123"/>
        <pc:sldMkLst>
          <pc:docMk/>
          <pc:sldMk cId="2782080096" sldId="259"/>
        </pc:sldMkLst>
        <pc:spChg chg="mod">
          <ac:chgData name="ANA CRISTINA ESCUDERO MORO" userId="1291e8a9-ddc5-4c49-9d2d-cbb88d686843" providerId="ADAL" clId="{E4005989-2126-4718-BAE8-30A9EEA3F5D5}" dt="2024-01-03T18:34:36.788" v="125" actId="1076"/>
          <ac:spMkLst>
            <pc:docMk/>
            <pc:sldMk cId="2782080096" sldId="259"/>
            <ac:spMk id="4" creationId="{00000000-0000-0000-0000-000000000000}"/>
          </ac:spMkLst>
        </pc:spChg>
        <pc:spChg chg="mod">
          <ac:chgData name="ANA CRISTINA ESCUDERO MORO" userId="1291e8a9-ddc5-4c49-9d2d-cbb88d686843" providerId="ADAL" clId="{E4005989-2126-4718-BAE8-30A9EEA3F5D5}" dt="2024-01-03T18:36:09.676" v="133" actId="123"/>
          <ac:spMkLst>
            <pc:docMk/>
            <pc:sldMk cId="2782080096" sldId="259"/>
            <ac:spMk id="5125" creationId="{00000000-0000-0000-0000-000000000000}"/>
          </ac:spMkLst>
        </pc:spChg>
      </pc:sldChg>
      <pc:sldChg chg="modSp mod">
        <pc:chgData name="ANA CRISTINA ESCUDERO MORO" userId="1291e8a9-ddc5-4c49-9d2d-cbb88d686843" providerId="ADAL" clId="{E4005989-2126-4718-BAE8-30A9EEA3F5D5}" dt="2024-01-03T19:33:30.597" v="286" actId="20577"/>
        <pc:sldMkLst>
          <pc:docMk/>
          <pc:sldMk cId="2486051155" sldId="260"/>
        </pc:sldMkLst>
        <pc:spChg chg="mod">
          <ac:chgData name="ANA CRISTINA ESCUDERO MORO" userId="1291e8a9-ddc5-4c49-9d2d-cbb88d686843" providerId="ADAL" clId="{E4005989-2126-4718-BAE8-30A9EEA3F5D5}" dt="2024-01-03T19:33:30.597" v="286" actId="20577"/>
          <ac:spMkLst>
            <pc:docMk/>
            <pc:sldMk cId="2486051155" sldId="260"/>
            <ac:spMk id="5" creationId="{00000000-0000-0000-0000-000000000000}"/>
          </ac:spMkLst>
        </pc:spChg>
        <pc:spChg chg="mod">
          <ac:chgData name="ANA CRISTINA ESCUDERO MORO" userId="1291e8a9-ddc5-4c49-9d2d-cbb88d686843" providerId="ADAL" clId="{E4005989-2126-4718-BAE8-30A9EEA3F5D5}" dt="2024-01-03T18:55:55.312" v="279" actId="20577"/>
          <ac:spMkLst>
            <pc:docMk/>
            <pc:sldMk cId="2486051155" sldId="260"/>
            <ac:spMk id="5125" creationId="{00000000-0000-0000-0000-000000000000}"/>
          </ac:spMkLst>
        </pc:spChg>
      </pc:sldChg>
      <pc:sldChg chg="modSp mod">
        <pc:chgData name="ANA CRISTINA ESCUDERO MORO" userId="1291e8a9-ddc5-4c49-9d2d-cbb88d686843" providerId="ADAL" clId="{E4005989-2126-4718-BAE8-30A9EEA3F5D5}" dt="2024-01-03T19:36:03.035" v="321" actId="20577"/>
        <pc:sldMkLst>
          <pc:docMk/>
          <pc:sldMk cId="3669068333" sldId="261"/>
        </pc:sldMkLst>
        <pc:spChg chg="mod">
          <ac:chgData name="ANA CRISTINA ESCUDERO MORO" userId="1291e8a9-ddc5-4c49-9d2d-cbb88d686843" providerId="ADAL" clId="{E4005989-2126-4718-BAE8-30A9EEA3F5D5}" dt="2024-01-03T19:34:55.414" v="301" actId="20577"/>
          <ac:spMkLst>
            <pc:docMk/>
            <pc:sldMk cId="3669068333" sldId="261"/>
            <ac:spMk id="5" creationId="{00000000-0000-0000-0000-000000000000}"/>
          </ac:spMkLst>
        </pc:spChg>
        <pc:spChg chg="mod">
          <ac:chgData name="ANA CRISTINA ESCUDERO MORO" userId="1291e8a9-ddc5-4c49-9d2d-cbb88d686843" providerId="ADAL" clId="{E4005989-2126-4718-BAE8-30A9EEA3F5D5}" dt="2024-01-03T19:36:03.035" v="321" actId="20577"/>
          <ac:spMkLst>
            <pc:docMk/>
            <pc:sldMk cId="3669068333" sldId="261"/>
            <ac:spMk id="5125" creationId="{00000000-0000-0000-0000-000000000000}"/>
          </ac:spMkLst>
        </pc:spChg>
      </pc:sldChg>
      <pc:sldChg chg="modSp mod">
        <pc:chgData name="ANA CRISTINA ESCUDERO MORO" userId="1291e8a9-ddc5-4c49-9d2d-cbb88d686843" providerId="ADAL" clId="{E4005989-2126-4718-BAE8-30A9EEA3F5D5}" dt="2024-01-03T19:36:50.778" v="335" actId="14100"/>
        <pc:sldMkLst>
          <pc:docMk/>
          <pc:sldMk cId="3098685642" sldId="262"/>
        </pc:sldMkLst>
        <pc:spChg chg="mod">
          <ac:chgData name="ANA CRISTINA ESCUDERO MORO" userId="1291e8a9-ddc5-4c49-9d2d-cbb88d686843" providerId="ADAL" clId="{E4005989-2126-4718-BAE8-30A9EEA3F5D5}" dt="2024-01-03T19:36:24.965" v="326" actId="1076"/>
          <ac:spMkLst>
            <pc:docMk/>
            <pc:sldMk cId="3098685642" sldId="262"/>
            <ac:spMk id="4" creationId="{00000000-0000-0000-0000-000000000000}"/>
          </ac:spMkLst>
        </pc:spChg>
        <pc:spChg chg="mod">
          <ac:chgData name="ANA CRISTINA ESCUDERO MORO" userId="1291e8a9-ddc5-4c49-9d2d-cbb88d686843" providerId="ADAL" clId="{E4005989-2126-4718-BAE8-30A9EEA3F5D5}" dt="2024-01-03T19:36:50.778" v="335" actId="14100"/>
          <ac:spMkLst>
            <pc:docMk/>
            <pc:sldMk cId="3098685642" sldId="262"/>
            <ac:spMk id="5125" creationId="{00000000-0000-0000-0000-000000000000}"/>
          </ac:spMkLst>
        </pc:spChg>
      </pc:sldChg>
      <pc:sldChg chg="modSp">
        <pc:chgData name="ANA CRISTINA ESCUDERO MORO" userId="1291e8a9-ddc5-4c49-9d2d-cbb88d686843" providerId="ADAL" clId="{E4005989-2126-4718-BAE8-30A9EEA3F5D5}" dt="2024-01-03T10:31:21.490" v="76"/>
        <pc:sldMkLst>
          <pc:docMk/>
          <pc:sldMk cId="2303900260" sldId="264"/>
        </pc:sldMkLst>
        <pc:spChg chg="mod">
          <ac:chgData name="ANA CRISTINA ESCUDERO MORO" userId="1291e8a9-ddc5-4c49-9d2d-cbb88d686843" providerId="ADAL" clId="{E4005989-2126-4718-BAE8-30A9EEA3F5D5}" dt="2024-01-03T10:31:21.490" v="76"/>
          <ac:spMkLst>
            <pc:docMk/>
            <pc:sldMk cId="2303900260" sldId="264"/>
            <ac:spMk id="5" creationId="{00000000-0000-0000-0000-000000000000}"/>
          </ac:spMkLst>
        </pc:spChg>
        <pc:spChg chg="mod">
          <ac:chgData name="ANA CRISTINA ESCUDERO MORO" userId="1291e8a9-ddc5-4c49-9d2d-cbb88d686843" providerId="ADAL" clId="{E4005989-2126-4718-BAE8-30A9EEA3F5D5}" dt="2024-01-03T10:31:21.490" v="76"/>
          <ac:spMkLst>
            <pc:docMk/>
            <pc:sldMk cId="2303900260" sldId="264"/>
            <ac:spMk id="5125" creationId="{00000000-0000-0000-0000-000000000000}"/>
          </ac:spMkLst>
        </pc:spChg>
      </pc:sldChg>
      <pc:sldChg chg="modSp">
        <pc:chgData name="ANA CRISTINA ESCUDERO MORO" userId="1291e8a9-ddc5-4c49-9d2d-cbb88d686843" providerId="ADAL" clId="{E4005989-2126-4718-BAE8-30A9EEA3F5D5}" dt="2024-01-03T10:31:21.490" v="76"/>
        <pc:sldMkLst>
          <pc:docMk/>
          <pc:sldMk cId="1688541575" sldId="265"/>
        </pc:sldMkLst>
        <pc:spChg chg="mod">
          <ac:chgData name="ANA CRISTINA ESCUDERO MORO" userId="1291e8a9-ddc5-4c49-9d2d-cbb88d686843" providerId="ADAL" clId="{E4005989-2126-4718-BAE8-30A9EEA3F5D5}" dt="2024-01-03T10:31:21.490" v="76"/>
          <ac:spMkLst>
            <pc:docMk/>
            <pc:sldMk cId="1688541575" sldId="265"/>
            <ac:spMk id="5" creationId="{00000000-0000-0000-0000-000000000000}"/>
          </ac:spMkLst>
        </pc:spChg>
        <pc:spChg chg="mod">
          <ac:chgData name="ANA CRISTINA ESCUDERO MORO" userId="1291e8a9-ddc5-4c49-9d2d-cbb88d686843" providerId="ADAL" clId="{E4005989-2126-4718-BAE8-30A9EEA3F5D5}" dt="2024-01-03T10:31:21.490" v="76"/>
          <ac:spMkLst>
            <pc:docMk/>
            <pc:sldMk cId="1688541575" sldId="265"/>
            <ac:spMk id="5125" creationId="{00000000-0000-0000-0000-000000000000}"/>
          </ac:spMkLst>
        </pc:spChg>
      </pc:sldChg>
      <pc:sldChg chg="modSp">
        <pc:chgData name="ANA CRISTINA ESCUDERO MORO" userId="1291e8a9-ddc5-4c49-9d2d-cbb88d686843" providerId="ADAL" clId="{E4005989-2126-4718-BAE8-30A9EEA3F5D5}" dt="2024-01-03T10:31:21.490" v="76"/>
        <pc:sldMkLst>
          <pc:docMk/>
          <pc:sldMk cId="156054885" sldId="266"/>
        </pc:sldMkLst>
        <pc:spChg chg="mod">
          <ac:chgData name="ANA CRISTINA ESCUDERO MORO" userId="1291e8a9-ddc5-4c49-9d2d-cbb88d686843" providerId="ADAL" clId="{E4005989-2126-4718-BAE8-30A9EEA3F5D5}" dt="2024-01-03T10:31:21.490" v="76"/>
          <ac:spMkLst>
            <pc:docMk/>
            <pc:sldMk cId="156054885" sldId="266"/>
            <ac:spMk id="5" creationId="{00000000-0000-0000-0000-000000000000}"/>
          </ac:spMkLst>
        </pc:spChg>
        <pc:spChg chg="mod">
          <ac:chgData name="ANA CRISTINA ESCUDERO MORO" userId="1291e8a9-ddc5-4c49-9d2d-cbb88d686843" providerId="ADAL" clId="{E4005989-2126-4718-BAE8-30A9EEA3F5D5}" dt="2024-01-03T10:31:21.490" v="76"/>
          <ac:spMkLst>
            <pc:docMk/>
            <pc:sldMk cId="156054885" sldId="266"/>
            <ac:spMk id="5125" creationId="{00000000-0000-0000-0000-000000000000}"/>
          </ac:spMkLst>
        </pc:spChg>
      </pc:sldChg>
      <pc:sldChg chg="modSp">
        <pc:chgData name="ANA CRISTINA ESCUDERO MORO" userId="1291e8a9-ddc5-4c49-9d2d-cbb88d686843" providerId="ADAL" clId="{E4005989-2126-4718-BAE8-30A9EEA3F5D5}" dt="2024-01-03T10:31:21.490" v="76"/>
        <pc:sldMkLst>
          <pc:docMk/>
          <pc:sldMk cId="1224069066" sldId="267"/>
        </pc:sldMkLst>
        <pc:spChg chg="mod">
          <ac:chgData name="ANA CRISTINA ESCUDERO MORO" userId="1291e8a9-ddc5-4c49-9d2d-cbb88d686843" providerId="ADAL" clId="{E4005989-2126-4718-BAE8-30A9EEA3F5D5}" dt="2024-01-03T10:31:21.490" v="76"/>
          <ac:spMkLst>
            <pc:docMk/>
            <pc:sldMk cId="1224069066" sldId="267"/>
            <ac:spMk id="5" creationId="{00000000-0000-0000-0000-000000000000}"/>
          </ac:spMkLst>
        </pc:spChg>
      </pc:sldChg>
      <pc:sldChg chg="modSp">
        <pc:chgData name="ANA CRISTINA ESCUDERO MORO" userId="1291e8a9-ddc5-4c49-9d2d-cbb88d686843" providerId="ADAL" clId="{E4005989-2126-4718-BAE8-30A9EEA3F5D5}" dt="2024-01-03T10:31:21.490" v="76"/>
        <pc:sldMkLst>
          <pc:docMk/>
          <pc:sldMk cId="4027453308" sldId="268"/>
        </pc:sldMkLst>
        <pc:spChg chg="mod">
          <ac:chgData name="ANA CRISTINA ESCUDERO MORO" userId="1291e8a9-ddc5-4c49-9d2d-cbb88d686843" providerId="ADAL" clId="{E4005989-2126-4718-BAE8-30A9EEA3F5D5}" dt="2024-01-03T10:31:21.490" v="76"/>
          <ac:spMkLst>
            <pc:docMk/>
            <pc:sldMk cId="4027453308" sldId="268"/>
            <ac:spMk id="5" creationId="{00000000-0000-0000-0000-000000000000}"/>
          </ac:spMkLst>
        </pc:spChg>
      </pc:sldChg>
      <pc:sldChg chg="modSp">
        <pc:chgData name="ANA CRISTINA ESCUDERO MORO" userId="1291e8a9-ddc5-4c49-9d2d-cbb88d686843" providerId="ADAL" clId="{E4005989-2126-4718-BAE8-30A9EEA3F5D5}" dt="2024-01-03T10:31:21.490" v="76"/>
        <pc:sldMkLst>
          <pc:docMk/>
          <pc:sldMk cId="353049345" sldId="269"/>
        </pc:sldMkLst>
        <pc:spChg chg="mod">
          <ac:chgData name="ANA CRISTINA ESCUDERO MORO" userId="1291e8a9-ddc5-4c49-9d2d-cbb88d686843" providerId="ADAL" clId="{E4005989-2126-4718-BAE8-30A9EEA3F5D5}" dt="2024-01-03T10:31:21.490" v="76"/>
          <ac:spMkLst>
            <pc:docMk/>
            <pc:sldMk cId="353049345" sldId="269"/>
            <ac:spMk id="5" creationId="{00000000-0000-0000-0000-000000000000}"/>
          </ac:spMkLst>
        </pc:spChg>
        <pc:spChg chg="mod">
          <ac:chgData name="ANA CRISTINA ESCUDERO MORO" userId="1291e8a9-ddc5-4c49-9d2d-cbb88d686843" providerId="ADAL" clId="{E4005989-2126-4718-BAE8-30A9EEA3F5D5}" dt="2024-01-03T10:31:21.490" v="76"/>
          <ac:spMkLst>
            <pc:docMk/>
            <pc:sldMk cId="353049345" sldId="269"/>
            <ac:spMk id="5125" creationId="{00000000-0000-0000-0000-000000000000}"/>
          </ac:spMkLst>
        </pc:spChg>
      </pc:sldChg>
      <pc:sldChg chg="modSp">
        <pc:chgData name="ANA CRISTINA ESCUDERO MORO" userId="1291e8a9-ddc5-4c49-9d2d-cbb88d686843" providerId="ADAL" clId="{E4005989-2126-4718-BAE8-30A9EEA3F5D5}" dt="2024-01-03T10:31:21.490" v="76"/>
        <pc:sldMkLst>
          <pc:docMk/>
          <pc:sldMk cId="2648703189" sldId="270"/>
        </pc:sldMkLst>
        <pc:spChg chg="mod">
          <ac:chgData name="ANA CRISTINA ESCUDERO MORO" userId="1291e8a9-ddc5-4c49-9d2d-cbb88d686843" providerId="ADAL" clId="{E4005989-2126-4718-BAE8-30A9EEA3F5D5}" dt="2024-01-03T10:31:21.490" v="76"/>
          <ac:spMkLst>
            <pc:docMk/>
            <pc:sldMk cId="2648703189" sldId="270"/>
            <ac:spMk id="5" creationId="{00000000-0000-0000-0000-000000000000}"/>
          </ac:spMkLst>
        </pc:spChg>
      </pc:sldChg>
      <pc:sldChg chg="modSp mod">
        <pc:chgData name="ANA CRISTINA ESCUDERO MORO" userId="1291e8a9-ddc5-4c49-9d2d-cbb88d686843" providerId="ADAL" clId="{E4005989-2126-4718-BAE8-30A9EEA3F5D5}" dt="2024-01-03T19:34:24.722" v="295" actId="14100"/>
        <pc:sldMkLst>
          <pc:docMk/>
          <pc:sldMk cId="1914796860" sldId="271"/>
        </pc:sldMkLst>
        <pc:spChg chg="mod">
          <ac:chgData name="ANA CRISTINA ESCUDERO MORO" userId="1291e8a9-ddc5-4c49-9d2d-cbb88d686843" providerId="ADAL" clId="{E4005989-2126-4718-BAE8-30A9EEA3F5D5}" dt="2024-01-03T19:33:41.814" v="289" actId="20577"/>
          <ac:spMkLst>
            <pc:docMk/>
            <pc:sldMk cId="1914796860" sldId="271"/>
            <ac:spMk id="5" creationId="{00000000-0000-0000-0000-000000000000}"/>
          </ac:spMkLst>
        </pc:spChg>
        <pc:spChg chg="mod">
          <ac:chgData name="ANA CRISTINA ESCUDERO MORO" userId="1291e8a9-ddc5-4c49-9d2d-cbb88d686843" providerId="ADAL" clId="{E4005989-2126-4718-BAE8-30A9EEA3F5D5}" dt="2024-01-03T19:34:24.722" v="295" actId="14100"/>
          <ac:spMkLst>
            <pc:docMk/>
            <pc:sldMk cId="1914796860" sldId="271"/>
            <ac:spMk id="5125" creationId="{00000000-0000-0000-0000-000000000000}"/>
          </ac:spMkLst>
        </pc:spChg>
      </pc:sldChg>
      <pc:sldChg chg="modSp mod modClrScheme chgLayout">
        <pc:chgData name="ANA CRISTINA ESCUDERO MORO" userId="1291e8a9-ddc5-4c49-9d2d-cbb88d686843" providerId="ADAL" clId="{E4005989-2126-4718-BAE8-30A9EEA3F5D5}" dt="2024-01-03T10:34:37.490" v="102" actId="207"/>
        <pc:sldMkLst>
          <pc:docMk/>
          <pc:sldMk cId="2157464753" sldId="272"/>
        </pc:sldMkLst>
        <pc:spChg chg="mod ord">
          <ac:chgData name="ANA CRISTINA ESCUDERO MORO" userId="1291e8a9-ddc5-4c49-9d2d-cbb88d686843" providerId="ADAL" clId="{E4005989-2126-4718-BAE8-30A9EEA3F5D5}" dt="2024-01-03T10:33:28.193" v="95" actId="1076"/>
          <ac:spMkLst>
            <pc:docMk/>
            <pc:sldMk cId="2157464753" sldId="272"/>
            <ac:spMk id="5" creationId="{00000000-0000-0000-0000-000000000000}"/>
          </ac:spMkLst>
        </pc:spChg>
        <pc:spChg chg="mod ord">
          <ac:chgData name="ANA CRISTINA ESCUDERO MORO" userId="1291e8a9-ddc5-4c49-9d2d-cbb88d686843" providerId="ADAL" clId="{E4005989-2126-4718-BAE8-30A9EEA3F5D5}" dt="2024-01-03T10:34:37.490" v="102" actId="207"/>
          <ac:spMkLst>
            <pc:docMk/>
            <pc:sldMk cId="2157464753" sldId="272"/>
            <ac:spMk id="5125" creationId="{00000000-0000-0000-0000-000000000000}"/>
          </ac:spMkLst>
        </pc:spChg>
      </pc:sldChg>
      <pc:sldChg chg="modSp mod">
        <pc:chgData name="ANA CRISTINA ESCUDERO MORO" userId="1291e8a9-ddc5-4c49-9d2d-cbb88d686843" providerId="ADAL" clId="{E4005989-2126-4718-BAE8-30A9EEA3F5D5}" dt="2024-01-03T18:47:06.208" v="253" actId="20577"/>
        <pc:sldMkLst>
          <pc:docMk/>
          <pc:sldMk cId="2468294534" sldId="273"/>
        </pc:sldMkLst>
        <pc:spChg chg="mod">
          <ac:chgData name="ANA CRISTINA ESCUDERO MORO" userId="1291e8a9-ddc5-4c49-9d2d-cbb88d686843" providerId="ADAL" clId="{E4005989-2126-4718-BAE8-30A9EEA3F5D5}" dt="2024-01-03T10:43:58.897" v="117" actId="115"/>
          <ac:spMkLst>
            <pc:docMk/>
            <pc:sldMk cId="2468294534" sldId="273"/>
            <ac:spMk id="5" creationId="{00000000-0000-0000-0000-000000000000}"/>
          </ac:spMkLst>
        </pc:spChg>
        <pc:spChg chg="mod">
          <ac:chgData name="ANA CRISTINA ESCUDERO MORO" userId="1291e8a9-ddc5-4c49-9d2d-cbb88d686843" providerId="ADAL" clId="{E4005989-2126-4718-BAE8-30A9EEA3F5D5}" dt="2024-01-03T18:47:06.208" v="253" actId="20577"/>
          <ac:spMkLst>
            <pc:docMk/>
            <pc:sldMk cId="2468294534" sldId="273"/>
            <ac:spMk id="5125" creationId="{00000000-0000-0000-0000-000000000000}"/>
          </ac:spMkLst>
        </pc:spChg>
      </pc:sldChg>
      <pc:sldChg chg="modSp mod">
        <pc:chgData name="ANA CRISTINA ESCUDERO MORO" userId="1291e8a9-ddc5-4c49-9d2d-cbb88d686843" providerId="ADAL" clId="{E4005989-2126-4718-BAE8-30A9EEA3F5D5}" dt="2024-01-03T19:38:10.222" v="355" actId="207"/>
        <pc:sldMkLst>
          <pc:docMk/>
          <pc:sldMk cId="2989832442" sldId="274"/>
        </pc:sldMkLst>
        <pc:spChg chg="mod">
          <ac:chgData name="ANA CRISTINA ESCUDERO MORO" userId="1291e8a9-ddc5-4c49-9d2d-cbb88d686843" providerId="ADAL" clId="{E4005989-2126-4718-BAE8-30A9EEA3F5D5}" dt="2024-01-03T19:37:23.199" v="341" actId="207"/>
          <ac:spMkLst>
            <pc:docMk/>
            <pc:sldMk cId="2989832442" sldId="274"/>
            <ac:spMk id="2" creationId="{00000000-0000-0000-0000-000000000000}"/>
          </ac:spMkLst>
        </pc:spChg>
        <pc:spChg chg="mod">
          <ac:chgData name="ANA CRISTINA ESCUDERO MORO" userId="1291e8a9-ddc5-4c49-9d2d-cbb88d686843" providerId="ADAL" clId="{E4005989-2126-4718-BAE8-30A9EEA3F5D5}" dt="2024-01-03T19:38:10.222" v="355" actId="207"/>
          <ac:spMkLst>
            <pc:docMk/>
            <pc:sldMk cId="2989832442" sldId="274"/>
            <ac:spMk id="3" creationId="{00000000-0000-0000-0000-000000000000}"/>
          </ac:spMkLst>
        </pc:spChg>
      </pc:sldChg>
      <pc:sldChg chg="modSp mod">
        <pc:chgData name="ANA CRISTINA ESCUDERO MORO" userId="1291e8a9-ddc5-4c49-9d2d-cbb88d686843" providerId="ADAL" clId="{E4005989-2126-4718-BAE8-30A9EEA3F5D5}" dt="2024-01-03T10:31:21.661" v="78" actId="27636"/>
        <pc:sldMkLst>
          <pc:docMk/>
          <pc:sldMk cId="4262383388" sldId="275"/>
        </pc:sldMkLst>
        <pc:spChg chg="mod">
          <ac:chgData name="ANA CRISTINA ESCUDERO MORO" userId="1291e8a9-ddc5-4c49-9d2d-cbb88d686843" providerId="ADAL" clId="{E4005989-2126-4718-BAE8-30A9EEA3F5D5}" dt="2024-01-03T10:31:21.661" v="78" actId="27636"/>
          <ac:spMkLst>
            <pc:docMk/>
            <pc:sldMk cId="4262383388" sldId="275"/>
            <ac:spMk id="3" creationId="{00000000-0000-0000-0000-000000000000}"/>
          </ac:spMkLst>
        </pc:spChg>
      </pc:sldChg>
      <pc:sldChg chg="modSp mod">
        <pc:chgData name="ANA CRISTINA ESCUDERO MORO" userId="1291e8a9-ddc5-4c49-9d2d-cbb88d686843" providerId="ADAL" clId="{E4005989-2126-4718-BAE8-30A9EEA3F5D5}" dt="2024-01-03T18:54:49.041" v="260" actId="14100"/>
        <pc:sldMkLst>
          <pc:docMk/>
          <pc:sldMk cId="534713817" sldId="277"/>
        </pc:sldMkLst>
        <pc:spChg chg="mod">
          <ac:chgData name="ANA CRISTINA ESCUDERO MORO" userId="1291e8a9-ddc5-4c49-9d2d-cbb88d686843" providerId="ADAL" clId="{E4005989-2126-4718-BAE8-30A9EEA3F5D5}" dt="2024-01-03T18:54:30.361" v="256" actId="1076"/>
          <ac:spMkLst>
            <pc:docMk/>
            <pc:sldMk cId="534713817" sldId="277"/>
            <ac:spMk id="2" creationId="{00000000-0000-0000-0000-000000000000}"/>
          </ac:spMkLst>
        </pc:spChg>
        <pc:spChg chg="mod">
          <ac:chgData name="ANA CRISTINA ESCUDERO MORO" userId="1291e8a9-ddc5-4c49-9d2d-cbb88d686843" providerId="ADAL" clId="{E4005989-2126-4718-BAE8-30A9EEA3F5D5}" dt="2024-01-03T18:54:49.041" v="260" actId="14100"/>
          <ac:spMkLst>
            <pc:docMk/>
            <pc:sldMk cId="534713817" sldId="277"/>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D75EA-0E45-4654-8711-A0037B192147}" type="datetimeFigureOut">
              <a:rPr lang="es-ES" smtClean="0"/>
              <a:t>05/01/2024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849BE-C396-4717-9EC7-18F6461A02C1}" type="slidenum">
              <a:rPr lang="es-ES" smtClean="0"/>
              <a:t>‹Nº›</a:t>
            </a:fld>
            <a:endParaRPr lang="es-ES"/>
          </a:p>
        </p:txBody>
      </p:sp>
    </p:spTree>
    <p:extLst>
      <p:ext uri="{BB962C8B-B14F-4D97-AF65-F5344CB8AC3E}">
        <p14:creationId xmlns:p14="http://schemas.microsoft.com/office/powerpoint/2010/main" val="1956486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501217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13</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34787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14</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48431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15</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891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16</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44108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17</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05446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18</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06853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19</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95677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21</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5840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22</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1758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2038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5605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632081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58979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54802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77171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10</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75055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11</a:t>
            </a:fld>
            <a:endParaRPr lang="es-ES"/>
          </a:p>
        </p:txBody>
      </p:sp>
      <p:sp>
        <p:nvSpPr>
          <p:cNvPr id="24578" name="Rectangle 2"/>
          <p:cNvSpPr>
            <a:spLocks noGrp="1" noRot="1" noChangeAspect="1" noChangeArrowheads="1" noTextEdit="1"/>
          </p:cNvSpPr>
          <p:nvPr>
            <p:ph type="sldImg"/>
          </p:nvPr>
        </p:nvSpPr>
        <p:spPr>
          <a:xfrm>
            <a:off x="685800" y="1143000"/>
            <a:ext cx="5486400" cy="3086100"/>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956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 name="8 Rectángulo"/>
          <p:cNvSpPr/>
          <p:nvPr/>
        </p:nvSpPr>
        <p:spPr bwMode="ltGray">
          <a:xfrm>
            <a:off x="3"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1 Título"/>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ctr">
              <a:defRPr sz="4700" b="1" cap="small" baseline="0">
                <a:effectLst>
                  <a:reflection blurRad="6350" stA="55000" endA="300" endPos="45500" dir="5400000" sy="-100000" algn="bl" rotWithShape="0"/>
                </a:effectLst>
              </a:defRPr>
            </a:lvl1pPr>
            <a:extLst/>
          </a:lstStyle>
          <a:p>
            <a:r>
              <a:rPr kumimoji="0" lang="es-ES"/>
              <a:t>Haga clic para modificar el estilo de título del patrón</a:t>
            </a:r>
            <a:endParaRPr kumimoji="0" lang="en-US" dirty="0"/>
          </a:p>
        </p:txBody>
      </p:sp>
      <p:sp>
        <p:nvSpPr>
          <p:cNvPr id="3" name="2 Subtítulo"/>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extLst/>
          </a:lstStyle>
          <a:p>
            <a:r>
              <a:rPr kumimoji="0" lang="es-ES"/>
              <a:t>Haga clic para modificar el estilo de subtítulo del patrón</a:t>
            </a:r>
            <a:endParaRPr kumimoji="0" lang="en-US"/>
          </a:p>
        </p:txBody>
      </p:sp>
      <p:sp>
        <p:nvSpPr>
          <p:cNvPr id="10" name="9 Rectángulo"/>
          <p:cNvSpPr/>
          <p:nvPr/>
        </p:nvSpPr>
        <p:spPr bwMode="invGray">
          <a:xfrm>
            <a:off x="0" y="592933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1" name="10 CuadroTexto"/>
          <p:cNvSpPr txBox="1"/>
          <p:nvPr/>
        </p:nvSpPr>
        <p:spPr>
          <a:xfrm>
            <a:off x="285709" y="6357958"/>
            <a:ext cx="3238480" cy="369332"/>
          </a:xfrm>
          <a:prstGeom prst="rect">
            <a:avLst/>
          </a:prstGeom>
          <a:noFill/>
        </p:spPr>
        <p:txBody>
          <a:bodyPr wrap="square" rtlCol="0">
            <a:spAutoFit/>
          </a:bodyPr>
          <a:lstStyle/>
          <a:p>
            <a:r>
              <a:rPr lang="es-ES" sz="1800" dirty="0"/>
              <a:t>Seguridad Informática</a:t>
            </a:r>
            <a:endParaRPr lang="es-ES_tradnl" sz="1800" dirty="0"/>
          </a:p>
        </p:txBody>
      </p:sp>
      <p:sp>
        <p:nvSpPr>
          <p:cNvPr id="12" name="11 CuadroTexto"/>
          <p:cNvSpPr txBox="1"/>
          <p:nvPr/>
        </p:nvSpPr>
        <p:spPr>
          <a:xfrm>
            <a:off x="4286237" y="6357958"/>
            <a:ext cx="2857520" cy="369332"/>
          </a:xfrm>
          <a:prstGeom prst="rect">
            <a:avLst/>
          </a:prstGeom>
          <a:noFill/>
        </p:spPr>
        <p:txBody>
          <a:bodyPr wrap="square" rtlCol="0">
            <a:spAutoFit/>
          </a:bodyPr>
          <a:lstStyle/>
          <a:p>
            <a:r>
              <a:rPr lang="es-ES" sz="1800" dirty="0"/>
              <a:t>CIFP Santa Catalina</a:t>
            </a:r>
            <a:endParaRPr lang="es-ES_tradnl" sz="2000" dirty="0"/>
          </a:p>
        </p:txBody>
      </p:sp>
      <p:sp>
        <p:nvSpPr>
          <p:cNvPr id="13" name="12 CuadroTexto"/>
          <p:cNvSpPr txBox="1"/>
          <p:nvPr/>
        </p:nvSpPr>
        <p:spPr>
          <a:xfrm>
            <a:off x="8382016" y="6357958"/>
            <a:ext cx="3238480" cy="369332"/>
          </a:xfrm>
          <a:prstGeom prst="rect">
            <a:avLst/>
          </a:prstGeom>
          <a:noFill/>
        </p:spPr>
        <p:txBody>
          <a:bodyPr wrap="square" rtlCol="0">
            <a:spAutoFit/>
          </a:bodyPr>
          <a:lstStyle/>
          <a:p>
            <a:r>
              <a:rPr lang="es-ES" sz="1800" dirty="0"/>
              <a:t>Abraham Pérez Barrera</a:t>
            </a:r>
            <a:endParaRPr lang="es-ES_tradnl" sz="1800" dirty="0"/>
          </a:p>
        </p:txBody>
      </p:sp>
    </p:spTree>
    <p:extLst>
      <p:ext uri="{BB962C8B-B14F-4D97-AF65-F5344CB8AC3E}">
        <p14:creationId xmlns:p14="http://schemas.microsoft.com/office/powerpoint/2010/main" val="3327620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a:xfrm>
            <a:off x="609600" y="6476999"/>
            <a:ext cx="2844800" cy="274320"/>
          </a:xfrm>
          <a:prstGeom prst="rect">
            <a:avLst/>
          </a:prstGeom>
        </p:spPr>
        <p:txBody>
          <a:bodyPr/>
          <a:lstStyle/>
          <a:p>
            <a:fld id="{C0832111-8591-4076-BA50-409B445A4F2A}" type="datetimeFigureOut">
              <a:rPr lang="es-ES" smtClean="0"/>
              <a:t>05/01/2024</a:t>
            </a:fld>
            <a:endParaRPr lang="es-ES"/>
          </a:p>
        </p:txBody>
      </p:sp>
      <p:sp>
        <p:nvSpPr>
          <p:cNvPr id="5" name="4 Marcador de pie de página"/>
          <p:cNvSpPr>
            <a:spLocks noGrp="1"/>
          </p:cNvSpPr>
          <p:nvPr>
            <p:ph type="ftr" sz="quarter" idx="11"/>
          </p:nvPr>
        </p:nvSpPr>
        <p:spPr>
          <a:xfrm>
            <a:off x="3520798" y="6476999"/>
            <a:ext cx="7343625" cy="274320"/>
          </a:xfrm>
          <a:prstGeom prst="rect">
            <a:avLst/>
          </a:prstGeom>
        </p:spPr>
        <p:txBody>
          <a:bodyPr/>
          <a:lstStyle/>
          <a:p>
            <a:endParaRPr lang="es-ES"/>
          </a:p>
        </p:txBody>
      </p:sp>
      <p:sp>
        <p:nvSpPr>
          <p:cNvPr id="6" name="5 Marcador de número de diapositiva"/>
          <p:cNvSpPr>
            <a:spLocks noGrp="1"/>
          </p:cNvSpPr>
          <p:nvPr>
            <p:ph type="sldNum" sz="quarter" idx="12"/>
          </p:nvPr>
        </p:nvSpPr>
        <p:spPr>
          <a:xfrm>
            <a:off x="10939196" y="6476999"/>
            <a:ext cx="978485" cy="274320"/>
          </a:xfrm>
          <a:prstGeom prst="rect">
            <a:avLst/>
          </a:prstGeom>
        </p:spPr>
        <p:txBody>
          <a:bodyPr/>
          <a:lstStyle/>
          <a:p>
            <a:fld id="{3392276F-9218-4360-BE9F-80D298913965}" type="slidenum">
              <a:rPr lang="es-ES" smtClean="0"/>
              <a:t>‹Nº›</a:t>
            </a:fld>
            <a:endParaRPr lang="es-ES"/>
          </a:p>
        </p:txBody>
      </p:sp>
    </p:spTree>
    <p:extLst>
      <p:ext uri="{BB962C8B-B14F-4D97-AF65-F5344CB8AC3E}">
        <p14:creationId xmlns:p14="http://schemas.microsoft.com/office/powerpoint/2010/main" val="335585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7 Rectángulo"/>
          <p:cNvSpPr/>
          <p:nvPr/>
        </p:nvSpPr>
        <p:spPr bwMode="ltGray">
          <a:xfrm>
            <a:off x="8863586"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1 Título vertical"/>
          <p:cNvSpPr>
            <a:spLocks noGrp="1"/>
          </p:cNvSpPr>
          <p:nvPr>
            <p:ph type="title" orient="vert"/>
          </p:nvPr>
        </p:nvSpPr>
        <p:spPr>
          <a:xfrm>
            <a:off x="9042400" y="274645"/>
            <a:ext cx="25400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609600" y="304805"/>
            <a:ext cx="80264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a:xfrm>
            <a:off x="609600" y="6476999"/>
            <a:ext cx="2844800" cy="274320"/>
          </a:xfrm>
          <a:prstGeom prst="rect">
            <a:avLst/>
          </a:prstGeom>
        </p:spPr>
        <p:txBody>
          <a:bodyPr/>
          <a:lstStyle/>
          <a:p>
            <a:fld id="{C0832111-8591-4076-BA50-409B445A4F2A}" type="datetimeFigureOut">
              <a:rPr lang="es-ES" smtClean="0"/>
              <a:t>05/01/2024</a:t>
            </a:fld>
            <a:endParaRPr lang="es-ES"/>
          </a:p>
        </p:txBody>
      </p:sp>
      <p:sp>
        <p:nvSpPr>
          <p:cNvPr id="5" name="4 Marcador de pie de página"/>
          <p:cNvSpPr>
            <a:spLocks noGrp="1"/>
          </p:cNvSpPr>
          <p:nvPr>
            <p:ph type="ftr" sz="quarter" idx="11"/>
          </p:nvPr>
        </p:nvSpPr>
        <p:spPr>
          <a:xfrm>
            <a:off x="3520796" y="6377464"/>
            <a:ext cx="5115205" cy="365125"/>
          </a:xfrm>
          <a:prstGeom prst="rect">
            <a:avLst/>
          </a:prstGeom>
        </p:spPr>
        <p:txBody>
          <a:bodyPr/>
          <a:lstStyle/>
          <a:p>
            <a:endParaRPr lang="es-ES"/>
          </a:p>
        </p:txBody>
      </p:sp>
      <p:sp>
        <p:nvSpPr>
          <p:cNvPr id="6" name="5 Marcador de número de diapositiva"/>
          <p:cNvSpPr>
            <a:spLocks noGrp="1"/>
          </p:cNvSpPr>
          <p:nvPr>
            <p:ph type="sldNum" sz="quarter" idx="12"/>
          </p:nvPr>
        </p:nvSpPr>
        <p:spPr>
          <a:xfrm>
            <a:off x="10939196" y="6476999"/>
            <a:ext cx="978485" cy="274320"/>
          </a:xfrm>
          <a:prstGeom prst="rect">
            <a:avLst/>
          </a:prstGeom>
        </p:spPr>
        <p:txBody>
          <a:bodyPr/>
          <a:lstStyle/>
          <a:p>
            <a:fld id="{3392276F-9218-4360-BE9F-80D298913965}" type="slidenum">
              <a:rPr lang="es-ES" smtClean="0"/>
              <a:t>‹Nº›</a:t>
            </a:fld>
            <a:endParaRPr lang="es-ES"/>
          </a:p>
        </p:txBody>
      </p:sp>
    </p:spTree>
    <p:extLst>
      <p:ext uri="{BB962C8B-B14F-4D97-AF65-F5344CB8AC3E}">
        <p14:creationId xmlns:p14="http://schemas.microsoft.com/office/powerpoint/2010/main" val="4085044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ECBAB535-D216-4F6D-95B8-8DB6F7DCC637}" type="datetimeFigureOut">
              <a:rPr lang="es-ES" smtClean="0"/>
              <a:t>05/01/2024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252787F-09C7-4846-A8DF-B7F0DFCC0164}" type="slidenum">
              <a:rPr lang="es-ES" smtClean="0"/>
              <a:t>‹Nº›</a:t>
            </a:fld>
            <a:endParaRPr lang="es-ES"/>
          </a:p>
        </p:txBody>
      </p:sp>
      <p:sp>
        <p:nvSpPr>
          <p:cNvPr id="7" name="10 CuadroTexto"/>
          <p:cNvSpPr txBox="1"/>
          <p:nvPr/>
        </p:nvSpPr>
        <p:spPr>
          <a:xfrm>
            <a:off x="285709" y="6357958"/>
            <a:ext cx="3238480" cy="369332"/>
          </a:xfrm>
          <a:prstGeom prst="rect">
            <a:avLst/>
          </a:prstGeom>
          <a:noFill/>
        </p:spPr>
        <p:txBody>
          <a:bodyPr wrap="square" rtlCol="0">
            <a:spAutoFit/>
          </a:bodyPr>
          <a:lstStyle/>
          <a:p>
            <a:r>
              <a:rPr lang="es-ES" sz="1800" dirty="0"/>
              <a:t>Seguridad Informática</a:t>
            </a:r>
            <a:endParaRPr lang="es-ES_tradnl" sz="1800" dirty="0"/>
          </a:p>
        </p:txBody>
      </p:sp>
      <p:sp>
        <p:nvSpPr>
          <p:cNvPr id="8" name="11 CuadroTexto"/>
          <p:cNvSpPr txBox="1"/>
          <p:nvPr/>
        </p:nvSpPr>
        <p:spPr>
          <a:xfrm>
            <a:off x="4286237" y="6357958"/>
            <a:ext cx="2857520" cy="369332"/>
          </a:xfrm>
          <a:prstGeom prst="rect">
            <a:avLst/>
          </a:prstGeom>
          <a:noFill/>
        </p:spPr>
        <p:txBody>
          <a:bodyPr wrap="square" rtlCol="0">
            <a:spAutoFit/>
          </a:bodyPr>
          <a:lstStyle/>
          <a:p>
            <a:r>
              <a:rPr lang="es-ES" sz="1800" dirty="0"/>
              <a:t>CIFP Santa Catalina</a:t>
            </a:r>
            <a:endParaRPr lang="es-ES_tradnl" sz="2000" dirty="0"/>
          </a:p>
        </p:txBody>
      </p:sp>
      <p:sp>
        <p:nvSpPr>
          <p:cNvPr id="9" name="12 CuadroTexto"/>
          <p:cNvSpPr txBox="1"/>
          <p:nvPr/>
        </p:nvSpPr>
        <p:spPr>
          <a:xfrm>
            <a:off x="8382016" y="6357958"/>
            <a:ext cx="3238480" cy="369332"/>
          </a:xfrm>
          <a:prstGeom prst="rect">
            <a:avLst/>
          </a:prstGeom>
          <a:noFill/>
        </p:spPr>
        <p:txBody>
          <a:bodyPr wrap="square" rtlCol="0">
            <a:spAutoFit/>
          </a:bodyPr>
          <a:lstStyle/>
          <a:p>
            <a:r>
              <a:rPr lang="es-ES" sz="1800" dirty="0"/>
              <a:t>Abraham Pérez Barrera</a:t>
            </a:r>
            <a:endParaRPr lang="es-ES_tradnl" sz="1800" dirty="0"/>
          </a:p>
        </p:txBody>
      </p:sp>
    </p:spTree>
    <p:extLst>
      <p:ext uri="{BB962C8B-B14F-4D97-AF65-F5344CB8AC3E}">
        <p14:creationId xmlns:p14="http://schemas.microsoft.com/office/powerpoint/2010/main" val="3896077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ECBAB535-D216-4F6D-95B8-8DB6F7DCC637}" type="datetimeFigureOut">
              <a:rPr lang="es-ES" smtClean="0"/>
              <a:t>05/01/2024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252787F-09C7-4846-A8DF-B7F0DFCC0164}" type="slidenum">
              <a:rPr lang="es-ES" smtClean="0"/>
              <a:t>‹Nº›</a:t>
            </a:fld>
            <a:endParaRPr lang="es-ES"/>
          </a:p>
        </p:txBody>
      </p:sp>
    </p:spTree>
    <p:extLst>
      <p:ext uri="{BB962C8B-B14F-4D97-AF65-F5344CB8AC3E}">
        <p14:creationId xmlns:p14="http://schemas.microsoft.com/office/powerpoint/2010/main" val="2395312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4"/>
            <a:ext cx="10515600" cy="2852737"/>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p:nvPr>
        </p:nvSpPr>
        <p:spPr>
          <a:xfrm>
            <a:off x="831851" y="4589469"/>
            <a:ext cx="10515600" cy="1500187"/>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ECBAB535-D216-4F6D-95B8-8DB6F7DCC637}" type="datetimeFigureOut">
              <a:rPr lang="es-ES" smtClean="0"/>
              <a:t>05/01/2024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252787F-09C7-4846-A8DF-B7F0DFCC0164}" type="slidenum">
              <a:rPr lang="es-ES" smtClean="0"/>
              <a:t>‹Nº›</a:t>
            </a:fld>
            <a:endParaRPr lang="es-ES"/>
          </a:p>
        </p:txBody>
      </p:sp>
      <p:sp>
        <p:nvSpPr>
          <p:cNvPr id="7" name="9 CuadroTexto"/>
          <p:cNvSpPr txBox="1"/>
          <p:nvPr/>
        </p:nvSpPr>
        <p:spPr>
          <a:xfrm>
            <a:off x="285709" y="6357958"/>
            <a:ext cx="3238480" cy="369332"/>
          </a:xfrm>
          <a:prstGeom prst="rect">
            <a:avLst/>
          </a:prstGeom>
          <a:noFill/>
        </p:spPr>
        <p:txBody>
          <a:bodyPr wrap="square" rtlCol="0">
            <a:spAutoFit/>
          </a:bodyPr>
          <a:lstStyle/>
          <a:p>
            <a:r>
              <a:rPr lang="es-ES" sz="1800" dirty="0"/>
              <a:t>Seguridad Informática</a:t>
            </a:r>
            <a:endParaRPr lang="es-ES_tradnl" sz="1800" dirty="0"/>
          </a:p>
        </p:txBody>
      </p:sp>
      <p:sp>
        <p:nvSpPr>
          <p:cNvPr id="8" name="10 CuadroTexto"/>
          <p:cNvSpPr txBox="1"/>
          <p:nvPr/>
        </p:nvSpPr>
        <p:spPr>
          <a:xfrm>
            <a:off x="4286237" y="6357958"/>
            <a:ext cx="2857520" cy="369332"/>
          </a:xfrm>
          <a:prstGeom prst="rect">
            <a:avLst/>
          </a:prstGeom>
          <a:noFill/>
        </p:spPr>
        <p:txBody>
          <a:bodyPr wrap="square" rtlCol="0">
            <a:spAutoFit/>
          </a:bodyPr>
          <a:lstStyle/>
          <a:p>
            <a:r>
              <a:rPr lang="es-ES" sz="1800" dirty="0"/>
              <a:t>CIFP Santa Catalina</a:t>
            </a:r>
            <a:endParaRPr lang="es-ES_tradnl" sz="2000" dirty="0"/>
          </a:p>
        </p:txBody>
      </p:sp>
      <p:sp>
        <p:nvSpPr>
          <p:cNvPr id="9" name="12 CuadroTexto"/>
          <p:cNvSpPr txBox="1"/>
          <p:nvPr/>
        </p:nvSpPr>
        <p:spPr>
          <a:xfrm>
            <a:off x="8382016" y="6357958"/>
            <a:ext cx="3238480" cy="369332"/>
          </a:xfrm>
          <a:prstGeom prst="rect">
            <a:avLst/>
          </a:prstGeom>
          <a:noFill/>
        </p:spPr>
        <p:txBody>
          <a:bodyPr wrap="square" rtlCol="0">
            <a:spAutoFit/>
          </a:bodyPr>
          <a:lstStyle/>
          <a:p>
            <a:r>
              <a:rPr lang="es-ES" sz="1800" dirty="0"/>
              <a:t>Abraham Pérez Barrera</a:t>
            </a:r>
            <a:endParaRPr lang="es-ES_tradnl" sz="1800" dirty="0"/>
          </a:p>
        </p:txBody>
      </p:sp>
    </p:spTree>
    <p:extLst>
      <p:ext uri="{BB962C8B-B14F-4D97-AF65-F5344CB8AC3E}">
        <p14:creationId xmlns:p14="http://schemas.microsoft.com/office/powerpoint/2010/main" val="4061306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AA5B1918-475D-4E63-9A82-72E0FF2E0FA7}" type="datetime1">
              <a:rPr lang="es-ES" smtClean="0"/>
              <a:pPr/>
              <a:t>05/01/2024</a:t>
            </a:fld>
            <a:endParaRPr lang="es-ES"/>
          </a:p>
        </p:txBody>
      </p:sp>
      <p:sp>
        <p:nvSpPr>
          <p:cNvPr id="6" name="Marcador de pie de página 5"/>
          <p:cNvSpPr>
            <a:spLocks noGrp="1"/>
          </p:cNvSpPr>
          <p:nvPr>
            <p:ph type="ftr" sz="quarter" idx="11"/>
          </p:nvPr>
        </p:nvSpPr>
        <p:spPr/>
        <p:txBody>
          <a:bodyPr/>
          <a:lstStyle/>
          <a:p>
            <a:r>
              <a:rPr lang="es-ES"/>
              <a:t>DAR - CIFP Santa Catalina.</a:t>
            </a:r>
          </a:p>
        </p:txBody>
      </p:sp>
      <p:sp>
        <p:nvSpPr>
          <p:cNvPr id="7" name="Marcador de número de diapositiva 6"/>
          <p:cNvSpPr>
            <a:spLocks noGrp="1"/>
          </p:cNvSpPr>
          <p:nvPr>
            <p:ph type="sldNum" sz="quarter" idx="12"/>
          </p:nvPr>
        </p:nvSpPr>
        <p:spPr/>
        <p:txBody>
          <a:bodyPr/>
          <a:lstStyle/>
          <a:p>
            <a:fld id="{EB4E5017-25F9-4173-BCEF-E1B8492CCDDC}" type="slidenum">
              <a:rPr lang="es-ES" smtClean="0"/>
              <a:pPr/>
              <a:t>‹Nº›</a:t>
            </a:fld>
            <a:endParaRPr lang="es-ES"/>
          </a:p>
        </p:txBody>
      </p:sp>
    </p:spTree>
    <p:extLst>
      <p:ext uri="{BB962C8B-B14F-4D97-AF65-F5344CB8AC3E}">
        <p14:creationId xmlns:p14="http://schemas.microsoft.com/office/powerpoint/2010/main" val="4150452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9"/>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3" y="1681163"/>
            <a:ext cx="5183188"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3"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18636D32-CB72-49E5-AE7B-47494F7C68D8}" type="datetime1">
              <a:rPr lang="es-ES" smtClean="0"/>
              <a:pPr/>
              <a:t>05/01/2024</a:t>
            </a:fld>
            <a:endParaRPr lang="es-ES"/>
          </a:p>
        </p:txBody>
      </p:sp>
      <p:sp>
        <p:nvSpPr>
          <p:cNvPr id="8" name="Marcador de pie de página 7"/>
          <p:cNvSpPr>
            <a:spLocks noGrp="1"/>
          </p:cNvSpPr>
          <p:nvPr>
            <p:ph type="ftr" sz="quarter" idx="11"/>
          </p:nvPr>
        </p:nvSpPr>
        <p:spPr/>
        <p:txBody>
          <a:bodyPr/>
          <a:lstStyle/>
          <a:p>
            <a:r>
              <a:rPr lang="es-ES"/>
              <a:t>DAR - CIFP Santa Catalina.</a:t>
            </a:r>
          </a:p>
        </p:txBody>
      </p:sp>
      <p:sp>
        <p:nvSpPr>
          <p:cNvPr id="9" name="Marcador de número de diapositiva 8"/>
          <p:cNvSpPr>
            <a:spLocks noGrp="1"/>
          </p:cNvSpPr>
          <p:nvPr>
            <p:ph type="sldNum" sz="quarter" idx="12"/>
          </p:nvPr>
        </p:nvSpPr>
        <p:spPr/>
        <p:txBody>
          <a:bodyPr/>
          <a:lstStyle/>
          <a:p>
            <a:fld id="{AD53E815-8398-4751-9906-2DC6F4F93D13}" type="slidenum">
              <a:rPr lang="es-ES" smtClean="0"/>
              <a:pPr/>
              <a:t>‹Nº›</a:t>
            </a:fld>
            <a:endParaRPr lang="es-ES"/>
          </a:p>
        </p:txBody>
      </p:sp>
    </p:spTree>
    <p:extLst>
      <p:ext uri="{BB962C8B-B14F-4D97-AF65-F5344CB8AC3E}">
        <p14:creationId xmlns:p14="http://schemas.microsoft.com/office/powerpoint/2010/main" val="1428648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ECBAB535-D216-4F6D-95B8-8DB6F7DCC637}" type="datetimeFigureOut">
              <a:rPr lang="es-ES" smtClean="0"/>
              <a:t>05/01/2024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C252787F-09C7-4846-A8DF-B7F0DFCC0164}" type="slidenum">
              <a:rPr lang="es-ES" smtClean="0"/>
              <a:t>‹Nº›</a:t>
            </a:fld>
            <a:endParaRPr lang="es-ES"/>
          </a:p>
        </p:txBody>
      </p:sp>
    </p:spTree>
    <p:extLst>
      <p:ext uri="{BB962C8B-B14F-4D97-AF65-F5344CB8AC3E}">
        <p14:creationId xmlns:p14="http://schemas.microsoft.com/office/powerpoint/2010/main" val="365148752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037F630-E0C9-4950-BE96-11E10739B388}" type="datetime1">
              <a:rPr lang="es-ES" smtClean="0"/>
              <a:pPr/>
              <a:t>05/01/2024</a:t>
            </a:fld>
            <a:endParaRPr lang="es-ES"/>
          </a:p>
        </p:txBody>
      </p:sp>
      <p:sp>
        <p:nvSpPr>
          <p:cNvPr id="3" name="Marcador de pie de página 2"/>
          <p:cNvSpPr>
            <a:spLocks noGrp="1"/>
          </p:cNvSpPr>
          <p:nvPr>
            <p:ph type="ftr" sz="quarter" idx="11"/>
          </p:nvPr>
        </p:nvSpPr>
        <p:spPr/>
        <p:txBody>
          <a:bodyPr/>
          <a:lstStyle/>
          <a:p>
            <a:r>
              <a:rPr lang="es-ES"/>
              <a:t>DAR - CIFP Santa Catalina.</a:t>
            </a:r>
          </a:p>
        </p:txBody>
      </p:sp>
      <p:sp>
        <p:nvSpPr>
          <p:cNvPr id="4" name="Marcador de número de diapositiva 3"/>
          <p:cNvSpPr>
            <a:spLocks noGrp="1"/>
          </p:cNvSpPr>
          <p:nvPr>
            <p:ph type="sldNum" sz="quarter" idx="12"/>
          </p:nvPr>
        </p:nvSpPr>
        <p:spPr/>
        <p:txBody>
          <a:bodyPr/>
          <a:lstStyle/>
          <a:p>
            <a:fld id="{2915F7FB-6C4E-4E9F-AFBF-DF0325674668}" type="slidenum">
              <a:rPr lang="es-ES" smtClean="0"/>
              <a:pPr/>
              <a:t>‹Nº›</a:t>
            </a:fld>
            <a:endParaRPr lang="es-ES"/>
          </a:p>
        </p:txBody>
      </p:sp>
    </p:spTree>
    <p:extLst>
      <p:ext uri="{BB962C8B-B14F-4D97-AF65-F5344CB8AC3E}">
        <p14:creationId xmlns:p14="http://schemas.microsoft.com/office/powerpoint/2010/main" val="2779224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5183188" y="987431"/>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B36C7F63-3C96-418A-85BB-1442977B888E}" type="datetime1">
              <a:rPr lang="es-ES" smtClean="0"/>
              <a:pPr/>
              <a:t>05/01/2024</a:t>
            </a:fld>
            <a:endParaRPr lang="es-ES"/>
          </a:p>
        </p:txBody>
      </p:sp>
      <p:sp>
        <p:nvSpPr>
          <p:cNvPr id="6" name="Marcador de pie de página 5"/>
          <p:cNvSpPr>
            <a:spLocks noGrp="1"/>
          </p:cNvSpPr>
          <p:nvPr>
            <p:ph type="ftr" sz="quarter" idx="11"/>
          </p:nvPr>
        </p:nvSpPr>
        <p:spPr/>
        <p:txBody>
          <a:bodyPr/>
          <a:lstStyle/>
          <a:p>
            <a:r>
              <a:rPr lang="es-ES"/>
              <a:t>DAR - CIFP Santa Catalina.</a:t>
            </a:r>
          </a:p>
        </p:txBody>
      </p:sp>
      <p:sp>
        <p:nvSpPr>
          <p:cNvPr id="7" name="Marcador de número de diapositiva 6"/>
          <p:cNvSpPr>
            <a:spLocks noGrp="1"/>
          </p:cNvSpPr>
          <p:nvPr>
            <p:ph type="sldNum" sz="quarter" idx="12"/>
          </p:nvPr>
        </p:nvSpPr>
        <p:spPr/>
        <p:txBody>
          <a:bodyPr/>
          <a:lstStyle/>
          <a:p>
            <a:fld id="{4D333169-E52F-4D6C-9046-E24FEF9F71EA}" type="slidenum">
              <a:rPr lang="es-ES" smtClean="0"/>
              <a:pPr/>
              <a:t>‹Nº›</a:t>
            </a:fld>
            <a:endParaRPr lang="es-ES"/>
          </a:p>
        </p:txBody>
      </p:sp>
    </p:spTree>
    <p:extLst>
      <p:ext uri="{BB962C8B-B14F-4D97-AF65-F5344CB8AC3E}">
        <p14:creationId xmlns:p14="http://schemas.microsoft.com/office/powerpoint/2010/main" val="268330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155448"/>
            <a:ext cx="10972800" cy="1252728"/>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CuadroTexto"/>
          <p:cNvSpPr txBox="1"/>
          <p:nvPr/>
        </p:nvSpPr>
        <p:spPr>
          <a:xfrm>
            <a:off x="285709" y="6357958"/>
            <a:ext cx="3238480" cy="369332"/>
          </a:xfrm>
          <a:prstGeom prst="rect">
            <a:avLst/>
          </a:prstGeom>
          <a:noFill/>
        </p:spPr>
        <p:txBody>
          <a:bodyPr wrap="square" rtlCol="0">
            <a:spAutoFit/>
          </a:bodyPr>
          <a:lstStyle/>
          <a:p>
            <a:r>
              <a:rPr lang="es-ES" sz="1800" dirty="0"/>
              <a:t>Seguridad Informática</a:t>
            </a:r>
            <a:endParaRPr lang="es-ES_tradnl" sz="1800" dirty="0"/>
          </a:p>
        </p:txBody>
      </p:sp>
      <p:sp>
        <p:nvSpPr>
          <p:cNvPr id="8" name="7 CuadroTexto"/>
          <p:cNvSpPr txBox="1"/>
          <p:nvPr/>
        </p:nvSpPr>
        <p:spPr>
          <a:xfrm>
            <a:off x="4286237" y="6357958"/>
            <a:ext cx="2857520" cy="369332"/>
          </a:xfrm>
          <a:prstGeom prst="rect">
            <a:avLst/>
          </a:prstGeom>
          <a:noFill/>
        </p:spPr>
        <p:txBody>
          <a:bodyPr wrap="square" rtlCol="0">
            <a:spAutoFit/>
          </a:bodyPr>
          <a:lstStyle/>
          <a:p>
            <a:r>
              <a:rPr lang="es-ES" sz="1800" dirty="0"/>
              <a:t>CIFP Santa Catalina</a:t>
            </a:r>
            <a:endParaRPr lang="es-ES_tradnl" sz="2000" dirty="0"/>
          </a:p>
        </p:txBody>
      </p:sp>
      <p:sp>
        <p:nvSpPr>
          <p:cNvPr id="9" name="8 CuadroTexto"/>
          <p:cNvSpPr txBox="1"/>
          <p:nvPr/>
        </p:nvSpPr>
        <p:spPr>
          <a:xfrm>
            <a:off x="8382016" y="6357958"/>
            <a:ext cx="3238480" cy="369332"/>
          </a:xfrm>
          <a:prstGeom prst="rect">
            <a:avLst/>
          </a:prstGeom>
          <a:noFill/>
        </p:spPr>
        <p:txBody>
          <a:bodyPr wrap="square" rtlCol="0">
            <a:spAutoFit/>
          </a:bodyPr>
          <a:lstStyle/>
          <a:p>
            <a:r>
              <a:rPr lang="es-ES" sz="1800" dirty="0"/>
              <a:t>Abraham Pérez Barrera</a:t>
            </a:r>
            <a:endParaRPr lang="es-ES_tradnl" sz="1800" dirty="0"/>
          </a:p>
        </p:txBody>
      </p:sp>
    </p:spTree>
    <p:extLst>
      <p:ext uri="{BB962C8B-B14F-4D97-AF65-F5344CB8AC3E}">
        <p14:creationId xmlns:p14="http://schemas.microsoft.com/office/powerpoint/2010/main" val="4221364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31"/>
            <a:ext cx="6172200" cy="4873625"/>
          </a:xfrm>
        </p:spPr>
        <p:txBody>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s-ES"/>
              <a:t>Haga clic en el icono para agregar una imagen</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E615F5-5CE2-43CA-A9E1-15ECB4D28F55}" type="datetime1">
              <a:rPr lang="es-ES" smtClean="0"/>
              <a:pPr/>
              <a:t>05/01/2024</a:t>
            </a:fld>
            <a:endParaRPr lang="es-ES"/>
          </a:p>
        </p:txBody>
      </p:sp>
      <p:sp>
        <p:nvSpPr>
          <p:cNvPr id="6" name="Marcador de pie de página 5"/>
          <p:cNvSpPr>
            <a:spLocks noGrp="1"/>
          </p:cNvSpPr>
          <p:nvPr>
            <p:ph type="ftr" sz="quarter" idx="11"/>
          </p:nvPr>
        </p:nvSpPr>
        <p:spPr/>
        <p:txBody>
          <a:bodyPr/>
          <a:lstStyle/>
          <a:p>
            <a:r>
              <a:rPr lang="es-ES"/>
              <a:t>DAR - CIFP Santa Catalina.</a:t>
            </a:r>
          </a:p>
        </p:txBody>
      </p:sp>
      <p:sp>
        <p:nvSpPr>
          <p:cNvPr id="7" name="Marcador de número de diapositiva 6"/>
          <p:cNvSpPr>
            <a:spLocks noGrp="1"/>
          </p:cNvSpPr>
          <p:nvPr>
            <p:ph type="sldNum" sz="quarter" idx="12"/>
          </p:nvPr>
        </p:nvSpPr>
        <p:spPr/>
        <p:txBody>
          <a:bodyPr/>
          <a:lstStyle/>
          <a:p>
            <a:fld id="{6C406B0D-560D-454C-AAD9-E40E8877E13F}" type="slidenum">
              <a:rPr lang="es-ES" smtClean="0"/>
              <a:pPr/>
              <a:t>‹Nº›</a:t>
            </a:fld>
            <a:endParaRPr lang="es-ES"/>
          </a:p>
        </p:txBody>
      </p:sp>
    </p:spTree>
    <p:extLst>
      <p:ext uri="{BB962C8B-B14F-4D97-AF65-F5344CB8AC3E}">
        <p14:creationId xmlns:p14="http://schemas.microsoft.com/office/powerpoint/2010/main" val="1281933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506ECA58-A5CC-47D2-B155-15945A56D11C}" type="datetime1">
              <a:rPr lang="es-ES" smtClean="0"/>
              <a:pPr/>
              <a:t>05/01/2024</a:t>
            </a:fld>
            <a:endParaRPr lang="es-ES"/>
          </a:p>
        </p:txBody>
      </p:sp>
      <p:sp>
        <p:nvSpPr>
          <p:cNvPr id="5" name="Marcador de pie de página 4"/>
          <p:cNvSpPr>
            <a:spLocks noGrp="1"/>
          </p:cNvSpPr>
          <p:nvPr>
            <p:ph type="ftr" sz="quarter" idx="11"/>
          </p:nvPr>
        </p:nvSpPr>
        <p:spPr/>
        <p:txBody>
          <a:bodyPr/>
          <a:lstStyle/>
          <a:p>
            <a:r>
              <a:rPr lang="es-ES"/>
              <a:t>DAR - CIFP Santa Catalina.</a:t>
            </a:r>
          </a:p>
        </p:txBody>
      </p:sp>
      <p:sp>
        <p:nvSpPr>
          <p:cNvPr id="6" name="Marcador de número de diapositiva 5"/>
          <p:cNvSpPr>
            <a:spLocks noGrp="1"/>
          </p:cNvSpPr>
          <p:nvPr>
            <p:ph type="sldNum" sz="quarter" idx="12"/>
          </p:nvPr>
        </p:nvSpPr>
        <p:spPr/>
        <p:txBody>
          <a:bodyPr/>
          <a:lstStyle/>
          <a:p>
            <a:fld id="{9BECECFA-AD57-4298-ACA8-1556E4670ED0}" type="slidenum">
              <a:rPr lang="es-ES" smtClean="0"/>
              <a:pPr/>
              <a:t>‹Nº›</a:t>
            </a:fld>
            <a:endParaRPr lang="es-ES"/>
          </a:p>
        </p:txBody>
      </p:sp>
    </p:spTree>
    <p:extLst>
      <p:ext uri="{BB962C8B-B14F-4D97-AF65-F5344CB8AC3E}">
        <p14:creationId xmlns:p14="http://schemas.microsoft.com/office/powerpoint/2010/main" val="14465648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2"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3"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AC761949-144B-48DA-9382-B88C3A80BCF6}" type="datetime1">
              <a:rPr lang="es-ES" smtClean="0"/>
              <a:pPr/>
              <a:t>05/01/2024</a:t>
            </a:fld>
            <a:endParaRPr lang="es-ES"/>
          </a:p>
        </p:txBody>
      </p:sp>
      <p:sp>
        <p:nvSpPr>
          <p:cNvPr id="5" name="Marcador de pie de página 4"/>
          <p:cNvSpPr>
            <a:spLocks noGrp="1"/>
          </p:cNvSpPr>
          <p:nvPr>
            <p:ph type="ftr" sz="quarter" idx="11"/>
          </p:nvPr>
        </p:nvSpPr>
        <p:spPr/>
        <p:txBody>
          <a:bodyPr/>
          <a:lstStyle/>
          <a:p>
            <a:r>
              <a:rPr lang="es-ES"/>
              <a:t>DAR - CIFP Santa Catalina.</a:t>
            </a:r>
          </a:p>
        </p:txBody>
      </p:sp>
      <p:sp>
        <p:nvSpPr>
          <p:cNvPr id="6" name="Marcador de número de diapositiva 5"/>
          <p:cNvSpPr>
            <a:spLocks noGrp="1"/>
          </p:cNvSpPr>
          <p:nvPr>
            <p:ph type="sldNum" sz="quarter" idx="12"/>
          </p:nvPr>
        </p:nvSpPr>
        <p:spPr/>
        <p:txBody>
          <a:bodyPr/>
          <a:lstStyle/>
          <a:p>
            <a:fld id="{D7BEB378-05EB-449B-9E4A-DBC9BF469AC6}" type="slidenum">
              <a:rPr lang="es-ES" smtClean="0"/>
              <a:pPr/>
              <a:t>‹Nº›</a:t>
            </a:fld>
            <a:endParaRPr lang="es-ES"/>
          </a:p>
        </p:txBody>
      </p:sp>
    </p:spTree>
    <p:extLst>
      <p:ext uri="{BB962C8B-B14F-4D97-AF65-F5344CB8AC3E}">
        <p14:creationId xmlns:p14="http://schemas.microsoft.com/office/powerpoint/2010/main" val="41713580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CBAB535-D216-4F6D-95B8-8DB6F7DCC637}" type="datetimeFigureOut">
              <a:rPr lang="es-ES" smtClean="0"/>
              <a:t>05/01/2024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52787F-09C7-4846-A8DF-B7F0DFCC0164}" type="slidenum">
              <a:rPr lang="es-ES" smtClean="0"/>
              <a:t>‹Nº›</a:t>
            </a:fld>
            <a:endParaRPr lang="es-E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66444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AB535-D216-4F6D-95B8-8DB6F7DCC637}" type="datetimeFigureOut">
              <a:rPr lang="es-ES" smtClean="0"/>
              <a:t>05/01/2024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52787F-09C7-4846-A8DF-B7F0DFCC0164}" type="slidenum">
              <a:rPr lang="es-ES" smtClean="0"/>
              <a:t>‹Nº›</a:t>
            </a:fld>
            <a:endParaRPr lang="es-ES"/>
          </a:p>
        </p:txBody>
      </p:sp>
    </p:spTree>
    <p:extLst>
      <p:ext uri="{BB962C8B-B14F-4D97-AF65-F5344CB8AC3E}">
        <p14:creationId xmlns:p14="http://schemas.microsoft.com/office/powerpoint/2010/main" val="2201007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BAB535-D216-4F6D-95B8-8DB6F7DCC637}" type="datetimeFigureOut">
              <a:rPr lang="es-ES" smtClean="0"/>
              <a:t>05/01/2024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52787F-09C7-4846-A8DF-B7F0DFCC0164}" type="slidenum">
              <a:rPr lang="es-ES" smtClean="0"/>
              <a:t>‹Nº›</a:t>
            </a:fld>
            <a:endParaRPr lang="es-ES"/>
          </a:p>
        </p:txBody>
      </p:sp>
    </p:spTree>
    <p:extLst>
      <p:ext uri="{BB962C8B-B14F-4D97-AF65-F5344CB8AC3E}">
        <p14:creationId xmlns:p14="http://schemas.microsoft.com/office/powerpoint/2010/main" val="21319590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A5B1918-475D-4E63-9A82-72E0FF2E0FA7}" type="datetime1">
              <a:rPr lang="es-ES" smtClean="0"/>
              <a:pPr/>
              <a:t>05/01/2024</a:t>
            </a:fld>
            <a:endParaRPr lang="es-ES"/>
          </a:p>
        </p:txBody>
      </p:sp>
      <p:sp>
        <p:nvSpPr>
          <p:cNvPr id="6" name="Footer Placeholder 5"/>
          <p:cNvSpPr>
            <a:spLocks noGrp="1"/>
          </p:cNvSpPr>
          <p:nvPr>
            <p:ph type="ftr" sz="quarter" idx="11"/>
          </p:nvPr>
        </p:nvSpPr>
        <p:spPr/>
        <p:txBody>
          <a:bodyPr/>
          <a:lstStyle/>
          <a:p>
            <a:r>
              <a:rPr lang="es-ES"/>
              <a:t>DAR - CIFP Santa Catalina.</a:t>
            </a:r>
          </a:p>
        </p:txBody>
      </p:sp>
      <p:sp>
        <p:nvSpPr>
          <p:cNvPr id="7" name="Slide Number Placeholder 6"/>
          <p:cNvSpPr>
            <a:spLocks noGrp="1"/>
          </p:cNvSpPr>
          <p:nvPr>
            <p:ph type="sldNum" sz="quarter" idx="12"/>
          </p:nvPr>
        </p:nvSpPr>
        <p:spPr/>
        <p:txBody>
          <a:bodyPr/>
          <a:lstStyle/>
          <a:p>
            <a:fld id="{EB4E5017-25F9-4173-BCEF-E1B8492CCDDC}" type="slidenum">
              <a:rPr lang="es-ES" smtClean="0"/>
              <a:pPr/>
              <a:t>‹Nº›</a:t>
            </a:fld>
            <a:endParaRPr lang="es-ES"/>
          </a:p>
        </p:txBody>
      </p:sp>
    </p:spTree>
    <p:extLst>
      <p:ext uri="{BB962C8B-B14F-4D97-AF65-F5344CB8AC3E}">
        <p14:creationId xmlns:p14="http://schemas.microsoft.com/office/powerpoint/2010/main" val="20521151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8636D32-CB72-49E5-AE7B-47494F7C68D8}" type="datetime1">
              <a:rPr lang="es-ES" smtClean="0"/>
              <a:pPr/>
              <a:t>05/01/2024</a:t>
            </a:fld>
            <a:endParaRPr lang="es-ES"/>
          </a:p>
        </p:txBody>
      </p:sp>
      <p:sp>
        <p:nvSpPr>
          <p:cNvPr id="8" name="Footer Placeholder 7"/>
          <p:cNvSpPr>
            <a:spLocks noGrp="1"/>
          </p:cNvSpPr>
          <p:nvPr>
            <p:ph type="ftr" sz="quarter" idx="11"/>
          </p:nvPr>
        </p:nvSpPr>
        <p:spPr/>
        <p:txBody>
          <a:bodyPr/>
          <a:lstStyle/>
          <a:p>
            <a:r>
              <a:rPr lang="es-ES"/>
              <a:t>DAR - CIFP Santa Catalina.</a:t>
            </a:r>
          </a:p>
        </p:txBody>
      </p:sp>
      <p:sp>
        <p:nvSpPr>
          <p:cNvPr id="9" name="Slide Number Placeholder 8"/>
          <p:cNvSpPr>
            <a:spLocks noGrp="1"/>
          </p:cNvSpPr>
          <p:nvPr>
            <p:ph type="sldNum" sz="quarter" idx="12"/>
          </p:nvPr>
        </p:nvSpPr>
        <p:spPr/>
        <p:txBody>
          <a:bodyPr/>
          <a:lstStyle/>
          <a:p>
            <a:fld id="{AD53E815-8398-4751-9906-2DC6F4F93D13}" type="slidenum">
              <a:rPr lang="es-ES" smtClean="0"/>
              <a:pPr/>
              <a:t>‹Nº›</a:t>
            </a:fld>
            <a:endParaRPr lang="es-ES"/>
          </a:p>
        </p:txBody>
      </p:sp>
    </p:spTree>
    <p:extLst>
      <p:ext uri="{BB962C8B-B14F-4D97-AF65-F5344CB8AC3E}">
        <p14:creationId xmlns:p14="http://schemas.microsoft.com/office/powerpoint/2010/main" val="6887590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CBAB535-D216-4F6D-95B8-8DB6F7DCC637}" type="datetimeFigureOut">
              <a:rPr lang="es-ES" smtClean="0"/>
              <a:t>05/01/2024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252787F-09C7-4846-A8DF-B7F0DFCC0164}" type="slidenum">
              <a:rPr lang="es-ES" smtClean="0"/>
              <a:t>‹Nº›</a:t>
            </a:fld>
            <a:endParaRPr lang="es-ES"/>
          </a:p>
        </p:txBody>
      </p:sp>
    </p:spTree>
    <p:extLst>
      <p:ext uri="{BB962C8B-B14F-4D97-AF65-F5344CB8AC3E}">
        <p14:creationId xmlns:p14="http://schemas.microsoft.com/office/powerpoint/2010/main" val="1758728201"/>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7F630-E0C9-4950-BE96-11E10739B388}" type="datetime1">
              <a:rPr lang="es-ES" smtClean="0"/>
              <a:pPr/>
              <a:t>05/01/2024</a:t>
            </a:fld>
            <a:endParaRPr lang="es-ES"/>
          </a:p>
        </p:txBody>
      </p:sp>
      <p:sp>
        <p:nvSpPr>
          <p:cNvPr id="3" name="Footer Placeholder 2"/>
          <p:cNvSpPr>
            <a:spLocks noGrp="1"/>
          </p:cNvSpPr>
          <p:nvPr>
            <p:ph type="ftr" sz="quarter" idx="11"/>
          </p:nvPr>
        </p:nvSpPr>
        <p:spPr/>
        <p:txBody>
          <a:bodyPr/>
          <a:lstStyle/>
          <a:p>
            <a:r>
              <a:rPr lang="es-ES"/>
              <a:t>DAR - CIFP Santa Catalina.</a:t>
            </a:r>
          </a:p>
        </p:txBody>
      </p:sp>
      <p:sp>
        <p:nvSpPr>
          <p:cNvPr id="4" name="Slide Number Placeholder 3"/>
          <p:cNvSpPr>
            <a:spLocks noGrp="1"/>
          </p:cNvSpPr>
          <p:nvPr>
            <p:ph type="sldNum" sz="quarter" idx="12"/>
          </p:nvPr>
        </p:nvSpPr>
        <p:spPr/>
        <p:txBody>
          <a:bodyPr/>
          <a:lstStyle/>
          <a:p>
            <a:fld id="{2915F7FB-6C4E-4E9F-AFBF-DF0325674668}" type="slidenum">
              <a:rPr lang="es-ES" smtClean="0"/>
              <a:pPr/>
              <a:t>‹Nº›</a:t>
            </a:fld>
            <a:endParaRPr lang="es-ES"/>
          </a:p>
        </p:txBody>
      </p:sp>
    </p:spTree>
    <p:extLst>
      <p:ext uri="{BB962C8B-B14F-4D97-AF65-F5344CB8AC3E}">
        <p14:creationId xmlns:p14="http://schemas.microsoft.com/office/powerpoint/2010/main" val="118170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8 Rectángulo"/>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11 Rectángulo"/>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1 Título"/>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extLst/>
          </a:lstStyle>
          <a:p>
            <a:pPr lvl="0" eaLnBrk="1" latinLnBrk="0" hangingPunct="1"/>
            <a:r>
              <a:rPr kumimoji="0" lang="es-ES"/>
              <a:t>Haga clic para modificar el estilo de texto del patrón</a:t>
            </a:r>
          </a:p>
        </p:txBody>
      </p:sp>
      <p:sp>
        <p:nvSpPr>
          <p:cNvPr id="10" name="9 CuadroTexto"/>
          <p:cNvSpPr txBox="1"/>
          <p:nvPr/>
        </p:nvSpPr>
        <p:spPr>
          <a:xfrm>
            <a:off x="285709" y="6357958"/>
            <a:ext cx="3238480" cy="369332"/>
          </a:xfrm>
          <a:prstGeom prst="rect">
            <a:avLst/>
          </a:prstGeom>
          <a:noFill/>
        </p:spPr>
        <p:txBody>
          <a:bodyPr wrap="square" rtlCol="0">
            <a:spAutoFit/>
          </a:bodyPr>
          <a:lstStyle/>
          <a:p>
            <a:r>
              <a:rPr lang="es-ES" sz="1800" dirty="0"/>
              <a:t>Seguridad Informática</a:t>
            </a:r>
            <a:endParaRPr lang="es-ES_tradnl" sz="1800" dirty="0"/>
          </a:p>
        </p:txBody>
      </p:sp>
      <p:sp>
        <p:nvSpPr>
          <p:cNvPr id="11" name="10 CuadroTexto"/>
          <p:cNvSpPr txBox="1"/>
          <p:nvPr/>
        </p:nvSpPr>
        <p:spPr>
          <a:xfrm>
            <a:off x="4286237" y="6357958"/>
            <a:ext cx="2857520" cy="369332"/>
          </a:xfrm>
          <a:prstGeom prst="rect">
            <a:avLst/>
          </a:prstGeom>
          <a:noFill/>
        </p:spPr>
        <p:txBody>
          <a:bodyPr wrap="square" rtlCol="0">
            <a:spAutoFit/>
          </a:bodyPr>
          <a:lstStyle/>
          <a:p>
            <a:r>
              <a:rPr lang="es-ES" sz="1800" dirty="0"/>
              <a:t>CIFP Santa Catalina</a:t>
            </a:r>
            <a:endParaRPr lang="es-ES_tradnl" sz="2000" dirty="0"/>
          </a:p>
        </p:txBody>
      </p:sp>
      <p:sp>
        <p:nvSpPr>
          <p:cNvPr id="13" name="12 CuadroTexto"/>
          <p:cNvSpPr txBox="1"/>
          <p:nvPr/>
        </p:nvSpPr>
        <p:spPr>
          <a:xfrm>
            <a:off x="8382016" y="6357958"/>
            <a:ext cx="3238480" cy="369332"/>
          </a:xfrm>
          <a:prstGeom prst="rect">
            <a:avLst/>
          </a:prstGeom>
          <a:noFill/>
        </p:spPr>
        <p:txBody>
          <a:bodyPr wrap="square" rtlCol="0">
            <a:spAutoFit/>
          </a:bodyPr>
          <a:lstStyle/>
          <a:p>
            <a:r>
              <a:rPr lang="es-ES" sz="1800" dirty="0"/>
              <a:t>Abraham Pérez Barrera</a:t>
            </a:r>
            <a:endParaRPr lang="es-ES_tradnl" sz="1800" dirty="0"/>
          </a:p>
        </p:txBody>
      </p:sp>
    </p:spTree>
    <p:extLst>
      <p:ext uri="{BB962C8B-B14F-4D97-AF65-F5344CB8AC3E}">
        <p14:creationId xmlns:p14="http://schemas.microsoft.com/office/powerpoint/2010/main" val="26456234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6C7F63-3C96-418A-85BB-1442977B888E}" type="datetime1">
              <a:rPr lang="es-ES" smtClean="0"/>
              <a:pPr/>
              <a:t>05/01/2024</a:t>
            </a:fld>
            <a:endParaRPr lang="es-ES"/>
          </a:p>
        </p:txBody>
      </p:sp>
      <p:sp>
        <p:nvSpPr>
          <p:cNvPr id="6" name="Footer Placeholder 5"/>
          <p:cNvSpPr>
            <a:spLocks noGrp="1"/>
          </p:cNvSpPr>
          <p:nvPr>
            <p:ph type="ftr" sz="quarter" idx="11"/>
          </p:nvPr>
        </p:nvSpPr>
        <p:spPr/>
        <p:txBody>
          <a:bodyPr/>
          <a:lstStyle/>
          <a:p>
            <a:r>
              <a:rPr lang="es-ES"/>
              <a:t>DAR - CIFP Santa Catalina.</a:t>
            </a:r>
          </a:p>
        </p:txBody>
      </p:sp>
      <p:sp>
        <p:nvSpPr>
          <p:cNvPr id="7" name="Slide Number Placeholder 6"/>
          <p:cNvSpPr>
            <a:spLocks noGrp="1"/>
          </p:cNvSpPr>
          <p:nvPr>
            <p:ph type="sldNum" sz="quarter" idx="12"/>
          </p:nvPr>
        </p:nvSpPr>
        <p:spPr/>
        <p:txBody>
          <a:bodyPr/>
          <a:lstStyle/>
          <a:p>
            <a:fld id="{4D333169-E52F-4D6C-9046-E24FEF9F71EA}" type="slidenum">
              <a:rPr lang="es-ES" smtClean="0"/>
              <a:pPr/>
              <a:t>‹Nº›</a:t>
            </a:fld>
            <a:endParaRPr lang="es-ES"/>
          </a:p>
        </p:txBody>
      </p:sp>
    </p:spTree>
    <p:extLst>
      <p:ext uri="{BB962C8B-B14F-4D97-AF65-F5344CB8AC3E}">
        <p14:creationId xmlns:p14="http://schemas.microsoft.com/office/powerpoint/2010/main" val="36827094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E615F5-5CE2-43CA-A9E1-15ECB4D28F55}" type="datetime1">
              <a:rPr lang="es-ES" smtClean="0"/>
              <a:pPr/>
              <a:t>05/01/2024</a:t>
            </a:fld>
            <a:endParaRPr lang="es-ES"/>
          </a:p>
        </p:txBody>
      </p:sp>
      <p:sp>
        <p:nvSpPr>
          <p:cNvPr id="6" name="Footer Placeholder 5"/>
          <p:cNvSpPr>
            <a:spLocks noGrp="1"/>
          </p:cNvSpPr>
          <p:nvPr>
            <p:ph type="ftr" sz="quarter" idx="11"/>
          </p:nvPr>
        </p:nvSpPr>
        <p:spPr/>
        <p:txBody>
          <a:bodyPr/>
          <a:lstStyle/>
          <a:p>
            <a:r>
              <a:rPr lang="es-ES"/>
              <a:t>DAR - CIFP Santa Catalina.</a:t>
            </a:r>
          </a:p>
        </p:txBody>
      </p:sp>
      <p:sp>
        <p:nvSpPr>
          <p:cNvPr id="7" name="Slide Number Placeholder 6"/>
          <p:cNvSpPr>
            <a:spLocks noGrp="1"/>
          </p:cNvSpPr>
          <p:nvPr>
            <p:ph type="sldNum" sz="quarter" idx="12"/>
          </p:nvPr>
        </p:nvSpPr>
        <p:spPr/>
        <p:txBody>
          <a:bodyPr/>
          <a:lstStyle/>
          <a:p>
            <a:fld id="{6C406B0D-560D-454C-AAD9-E40E8877E13F}" type="slidenum">
              <a:rPr lang="es-ES" smtClean="0"/>
              <a:pPr/>
              <a:t>‹Nº›</a:t>
            </a:fld>
            <a:endParaRPr lang="es-ES"/>
          </a:p>
        </p:txBody>
      </p:sp>
    </p:spTree>
    <p:extLst>
      <p:ext uri="{BB962C8B-B14F-4D97-AF65-F5344CB8AC3E}">
        <p14:creationId xmlns:p14="http://schemas.microsoft.com/office/powerpoint/2010/main" val="959279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CBAB535-D216-4F6D-95B8-8DB6F7DCC637}" type="datetimeFigureOut">
              <a:rPr lang="es-ES" smtClean="0"/>
              <a:t>05/01/2024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252787F-09C7-4846-A8DF-B7F0DFCC0164}" type="slidenum">
              <a:rPr lang="es-ES" smtClean="0"/>
              <a:t>‹Nº›</a:t>
            </a:fld>
            <a:endParaRPr lang="es-ES"/>
          </a:p>
        </p:txBody>
      </p:sp>
    </p:spTree>
    <p:extLst>
      <p:ext uri="{BB962C8B-B14F-4D97-AF65-F5344CB8AC3E}">
        <p14:creationId xmlns:p14="http://schemas.microsoft.com/office/powerpoint/2010/main" val="413566302"/>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BAB535-D216-4F6D-95B8-8DB6F7DCC637}" type="datetimeFigureOut">
              <a:rPr lang="es-ES" smtClean="0"/>
              <a:t>05/01/2024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52787F-09C7-4846-A8DF-B7F0DFCC0164}" type="slidenum">
              <a:rPr lang="es-ES" smtClean="0"/>
              <a:t>‹Nº›</a:t>
            </a:fld>
            <a:endParaRPr lang="es-ES"/>
          </a:p>
        </p:txBody>
      </p:sp>
    </p:spTree>
    <p:extLst>
      <p:ext uri="{BB962C8B-B14F-4D97-AF65-F5344CB8AC3E}">
        <p14:creationId xmlns:p14="http://schemas.microsoft.com/office/powerpoint/2010/main" val="2193808542"/>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BAB535-D216-4F6D-95B8-8DB6F7DCC637}" type="datetimeFigureOut">
              <a:rPr lang="es-ES" smtClean="0"/>
              <a:t>05/01/2024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52787F-09C7-4846-A8DF-B7F0DFCC0164}" type="slidenum">
              <a:rPr lang="es-ES" smtClean="0"/>
              <a:t>‹Nº›</a:t>
            </a:fld>
            <a:endParaRPr lang="es-E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2149133"/>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BAB535-D216-4F6D-95B8-8DB6F7DCC637}" type="datetimeFigureOut">
              <a:rPr lang="es-ES" smtClean="0"/>
              <a:t>05/01/2024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52787F-09C7-4846-A8DF-B7F0DFCC0164}" type="slidenum">
              <a:rPr lang="es-ES" smtClean="0"/>
              <a:t>‹Nº›</a:t>
            </a:fld>
            <a:endParaRPr lang="es-ES"/>
          </a:p>
        </p:txBody>
      </p:sp>
    </p:spTree>
    <p:extLst>
      <p:ext uri="{BB962C8B-B14F-4D97-AF65-F5344CB8AC3E}">
        <p14:creationId xmlns:p14="http://schemas.microsoft.com/office/powerpoint/2010/main" val="3790752100"/>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BAB535-D216-4F6D-95B8-8DB6F7DCC637}" type="datetimeFigureOut">
              <a:rPr lang="es-ES" smtClean="0"/>
              <a:t>05/01/2024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52787F-09C7-4846-A8DF-B7F0DFCC0164}" type="slidenum">
              <a:rPr lang="es-ES" smtClean="0"/>
              <a:t>‹Nº›</a:t>
            </a:fld>
            <a:endParaRPr lang="es-E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62258849"/>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BAB535-D216-4F6D-95B8-8DB6F7DCC637}" type="datetimeFigureOut">
              <a:rPr lang="es-ES" smtClean="0"/>
              <a:t>05/01/2024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252787F-09C7-4846-A8DF-B7F0DFCC0164}" type="slidenum">
              <a:rPr lang="es-ES" smtClean="0"/>
              <a:t>‹Nº›</a:t>
            </a:fld>
            <a:endParaRPr lang="es-ES"/>
          </a:p>
        </p:txBody>
      </p:sp>
    </p:spTree>
    <p:extLst>
      <p:ext uri="{BB962C8B-B14F-4D97-AF65-F5344CB8AC3E}">
        <p14:creationId xmlns:p14="http://schemas.microsoft.com/office/powerpoint/2010/main" val="2775734657"/>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6ECA58-A5CC-47D2-B155-15945A56D11C}" type="datetime1">
              <a:rPr lang="es-ES" smtClean="0"/>
              <a:pPr/>
              <a:t>05/01/2024</a:t>
            </a:fld>
            <a:endParaRPr lang="es-ES"/>
          </a:p>
        </p:txBody>
      </p:sp>
      <p:sp>
        <p:nvSpPr>
          <p:cNvPr id="5" name="Footer Placeholder 4"/>
          <p:cNvSpPr>
            <a:spLocks noGrp="1"/>
          </p:cNvSpPr>
          <p:nvPr>
            <p:ph type="ftr" sz="quarter" idx="11"/>
          </p:nvPr>
        </p:nvSpPr>
        <p:spPr/>
        <p:txBody>
          <a:bodyPr/>
          <a:lstStyle/>
          <a:p>
            <a:r>
              <a:rPr lang="es-ES"/>
              <a:t>DAR - CIFP Santa Catalina.</a:t>
            </a:r>
          </a:p>
        </p:txBody>
      </p:sp>
      <p:sp>
        <p:nvSpPr>
          <p:cNvPr id="6" name="Slide Number Placeholder 5"/>
          <p:cNvSpPr>
            <a:spLocks noGrp="1"/>
          </p:cNvSpPr>
          <p:nvPr>
            <p:ph type="sldNum" sz="quarter" idx="12"/>
          </p:nvPr>
        </p:nvSpPr>
        <p:spPr/>
        <p:txBody>
          <a:bodyPr/>
          <a:lstStyle/>
          <a:p>
            <a:fld id="{9BECECFA-AD57-4298-ACA8-1556E4670ED0}" type="slidenum">
              <a:rPr lang="es-ES" smtClean="0"/>
              <a:pPr/>
              <a:t>‹Nº›</a:t>
            </a:fld>
            <a:endParaRPr lang="es-ES"/>
          </a:p>
        </p:txBody>
      </p:sp>
    </p:spTree>
    <p:extLst>
      <p:ext uri="{BB962C8B-B14F-4D97-AF65-F5344CB8AC3E}">
        <p14:creationId xmlns:p14="http://schemas.microsoft.com/office/powerpoint/2010/main" val="38576361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C761949-144B-48DA-9382-B88C3A80BCF6}" type="datetime1">
              <a:rPr lang="es-ES" smtClean="0"/>
              <a:pPr/>
              <a:t>05/01/2024</a:t>
            </a:fld>
            <a:endParaRPr lang="es-ES"/>
          </a:p>
        </p:txBody>
      </p:sp>
      <p:sp>
        <p:nvSpPr>
          <p:cNvPr id="5" name="Footer Placeholder 4"/>
          <p:cNvSpPr>
            <a:spLocks noGrp="1"/>
          </p:cNvSpPr>
          <p:nvPr>
            <p:ph type="ftr" sz="quarter" idx="11"/>
          </p:nvPr>
        </p:nvSpPr>
        <p:spPr/>
        <p:txBody>
          <a:bodyPr/>
          <a:lstStyle/>
          <a:p>
            <a:r>
              <a:rPr lang="es-ES"/>
              <a:t>DAR - CIFP Santa Catalina.</a:t>
            </a:r>
          </a:p>
        </p:txBody>
      </p:sp>
      <p:sp>
        <p:nvSpPr>
          <p:cNvPr id="6" name="Slide Number Placeholder 5"/>
          <p:cNvSpPr>
            <a:spLocks noGrp="1"/>
          </p:cNvSpPr>
          <p:nvPr>
            <p:ph type="sldNum" sz="quarter" idx="12"/>
          </p:nvPr>
        </p:nvSpPr>
        <p:spPr/>
        <p:txBody>
          <a:bodyPr/>
          <a:lstStyle/>
          <a:p>
            <a:fld id="{D7BEB378-05EB-449B-9E4A-DBC9BF469AC6}" type="slidenum">
              <a:rPr lang="es-ES" smtClean="0"/>
              <a:pPr/>
              <a:t>‹Nº›</a:t>
            </a:fld>
            <a:endParaRPr lang="es-ES"/>
          </a:p>
        </p:txBody>
      </p:sp>
    </p:spTree>
    <p:extLst>
      <p:ext uri="{BB962C8B-B14F-4D97-AF65-F5344CB8AC3E}">
        <p14:creationId xmlns:p14="http://schemas.microsoft.com/office/powerpoint/2010/main" val="3913813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09600" y="6476999"/>
            <a:ext cx="2844800" cy="274320"/>
          </a:xfrm>
          <a:prstGeom prst="rect">
            <a:avLst/>
          </a:prstGeom>
        </p:spPr>
        <p:txBody>
          <a:bodyPr/>
          <a:lstStyle/>
          <a:p>
            <a:fld id="{C0832111-8591-4076-BA50-409B445A4F2A}" type="datetimeFigureOut">
              <a:rPr lang="es-ES" smtClean="0"/>
              <a:t>05/01/2024</a:t>
            </a:fld>
            <a:endParaRPr lang="es-ES"/>
          </a:p>
        </p:txBody>
      </p:sp>
      <p:sp>
        <p:nvSpPr>
          <p:cNvPr id="6" name="5 Marcador de pie de página"/>
          <p:cNvSpPr>
            <a:spLocks noGrp="1"/>
          </p:cNvSpPr>
          <p:nvPr>
            <p:ph type="ftr" sz="quarter" idx="11"/>
          </p:nvPr>
        </p:nvSpPr>
        <p:spPr>
          <a:xfrm>
            <a:off x="3520798" y="6476999"/>
            <a:ext cx="7343625" cy="274320"/>
          </a:xfrm>
          <a:prstGeom prst="rect">
            <a:avLst/>
          </a:prstGeom>
        </p:spPr>
        <p:txBody>
          <a:bodyPr/>
          <a:lstStyle/>
          <a:p>
            <a:endParaRPr lang="es-ES"/>
          </a:p>
        </p:txBody>
      </p:sp>
      <p:sp>
        <p:nvSpPr>
          <p:cNvPr id="7" name="6 Marcador de número de diapositiva"/>
          <p:cNvSpPr>
            <a:spLocks noGrp="1"/>
          </p:cNvSpPr>
          <p:nvPr>
            <p:ph type="sldNum" sz="quarter" idx="12"/>
          </p:nvPr>
        </p:nvSpPr>
        <p:spPr>
          <a:xfrm>
            <a:off x="10939196" y="6476999"/>
            <a:ext cx="978485" cy="274320"/>
          </a:xfrm>
          <a:prstGeom prst="rect">
            <a:avLst/>
          </a:prstGeom>
        </p:spPr>
        <p:txBody>
          <a:bodyPr/>
          <a:lstStyle/>
          <a:p>
            <a:fld id="{3392276F-9218-4360-BE9F-80D298913965}" type="slidenum">
              <a:rPr lang="es-ES" smtClean="0"/>
              <a:t>‹Nº›</a:t>
            </a:fld>
            <a:endParaRPr lang="es-ES"/>
          </a:p>
        </p:txBody>
      </p:sp>
    </p:spTree>
    <p:extLst>
      <p:ext uri="{BB962C8B-B14F-4D97-AF65-F5344CB8AC3E}">
        <p14:creationId xmlns:p14="http://schemas.microsoft.com/office/powerpoint/2010/main" val="16756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09600" y="1698990"/>
            <a:ext cx="5386917" cy="715355"/>
          </a:xfrm>
        </p:spPr>
        <p:txBody>
          <a:bodyPr lIns="146304" anchor="ctr"/>
          <a:lstStyle>
            <a:lvl1pPr marL="0" indent="0">
              <a:buNone/>
              <a:defRPr sz="2300" b="1" cap="all"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texto"/>
          <p:cNvSpPr>
            <a:spLocks noGrp="1"/>
          </p:cNvSpPr>
          <p:nvPr>
            <p:ph type="body" sz="quarter" idx="3"/>
          </p:nvPr>
        </p:nvSpPr>
        <p:spPr>
          <a:xfrm>
            <a:off x="6193370" y="1698990"/>
            <a:ext cx="5389033" cy="715355"/>
          </a:xfrm>
        </p:spPr>
        <p:txBody>
          <a:bodyPr lIns="146304" anchor="ctr"/>
          <a:lstStyle>
            <a:lvl1pPr marL="0" indent="0">
              <a:buNone/>
              <a:defRPr sz="2300" b="1" cap="all"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extLst/>
          </a:lstStyle>
          <a:p>
            <a:pPr lvl="0" eaLnBrk="1" latinLnBrk="0" hangingPunct="1"/>
            <a:r>
              <a:rPr kumimoji="0" lang="es-ES"/>
              <a:t>Haga clic para modificar el estilo de texto del patrón</a:t>
            </a:r>
          </a:p>
        </p:txBody>
      </p:sp>
      <p:sp>
        <p:nvSpPr>
          <p:cNvPr id="6" name="5 Marcador de contenido"/>
          <p:cNvSpPr>
            <a:spLocks noGrp="1"/>
          </p:cNvSpPr>
          <p:nvPr>
            <p:ph sz="quarter" idx="4"/>
          </p:nvPr>
        </p:nvSpPr>
        <p:spPr>
          <a:xfrm>
            <a:off x="6193370"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a:xfrm>
            <a:off x="609600" y="6476999"/>
            <a:ext cx="2844800" cy="274320"/>
          </a:xfrm>
          <a:prstGeom prst="rect">
            <a:avLst/>
          </a:prstGeom>
        </p:spPr>
        <p:txBody>
          <a:bodyPr/>
          <a:lstStyle/>
          <a:p>
            <a:fld id="{C0832111-8591-4076-BA50-409B445A4F2A}" type="datetimeFigureOut">
              <a:rPr lang="es-ES" smtClean="0"/>
              <a:t>05/01/2024</a:t>
            </a:fld>
            <a:endParaRPr lang="es-ES"/>
          </a:p>
        </p:txBody>
      </p:sp>
      <p:sp>
        <p:nvSpPr>
          <p:cNvPr id="8" name="7 Marcador de pie de página"/>
          <p:cNvSpPr>
            <a:spLocks noGrp="1"/>
          </p:cNvSpPr>
          <p:nvPr>
            <p:ph type="ftr" sz="quarter" idx="11"/>
          </p:nvPr>
        </p:nvSpPr>
        <p:spPr>
          <a:xfrm>
            <a:off x="3520798" y="6476999"/>
            <a:ext cx="7343625" cy="274320"/>
          </a:xfrm>
          <a:prstGeom prst="rect">
            <a:avLst/>
          </a:prstGeom>
        </p:spPr>
        <p:txBody>
          <a:bodyPr/>
          <a:lstStyle/>
          <a:p>
            <a:endParaRPr lang="es-ES"/>
          </a:p>
        </p:txBody>
      </p:sp>
      <p:sp>
        <p:nvSpPr>
          <p:cNvPr id="9" name="8 Marcador de número de diapositiva"/>
          <p:cNvSpPr>
            <a:spLocks noGrp="1"/>
          </p:cNvSpPr>
          <p:nvPr>
            <p:ph type="sldNum" sz="quarter" idx="12"/>
          </p:nvPr>
        </p:nvSpPr>
        <p:spPr>
          <a:xfrm>
            <a:off x="10939196" y="6476999"/>
            <a:ext cx="978485" cy="274320"/>
          </a:xfrm>
          <a:prstGeom prst="rect">
            <a:avLst/>
          </a:prstGeom>
        </p:spPr>
        <p:txBody>
          <a:bodyPr/>
          <a:lstStyle/>
          <a:p>
            <a:fld id="{3392276F-9218-4360-BE9F-80D298913965}" type="slidenum">
              <a:rPr lang="es-ES" smtClean="0"/>
              <a:t>‹Nº›</a:t>
            </a:fld>
            <a:endParaRPr lang="es-ES"/>
          </a:p>
        </p:txBody>
      </p:sp>
    </p:spTree>
    <p:extLst>
      <p:ext uri="{BB962C8B-B14F-4D97-AF65-F5344CB8AC3E}">
        <p14:creationId xmlns:p14="http://schemas.microsoft.com/office/powerpoint/2010/main" val="383735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a:xfrm>
            <a:off x="609600" y="6476999"/>
            <a:ext cx="2844800" cy="274320"/>
          </a:xfrm>
          <a:prstGeom prst="rect">
            <a:avLst/>
          </a:prstGeom>
        </p:spPr>
        <p:txBody>
          <a:bodyPr/>
          <a:lstStyle/>
          <a:p>
            <a:fld id="{C0832111-8591-4076-BA50-409B445A4F2A}" type="datetimeFigureOut">
              <a:rPr lang="es-ES" smtClean="0"/>
              <a:t>05/01/2024</a:t>
            </a:fld>
            <a:endParaRPr lang="es-ES"/>
          </a:p>
        </p:txBody>
      </p:sp>
      <p:sp>
        <p:nvSpPr>
          <p:cNvPr id="4" name="3 Marcador de pie de página"/>
          <p:cNvSpPr>
            <a:spLocks noGrp="1"/>
          </p:cNvSpPr>
          <p:nvPr>
            <p:ph type="ftr" sz="quarter" idx="11"/>
          </p:nvPr>
        </p:nvSpPr>
        <p:spPr>
          <a:xfrm>
            <a:off x="3520798" y="6476999"/>
            <a:ext cx="7343625" cy="274320"/>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10939196" y="6476999"/>
            <a:ext cx="978485" cy="274320"/>
          </a:xfrm>
          <a:prstGeom prst="rect">
            <a:avLst/>
          </a:prstGeom>
        </p:spPr>
        <p:txBody>
          <a:bodyPr/>
          <a:lstStyle/>
          <a:p>
            <a:fld id="{3392276F-9218-4360-BE9F-80D298913965}" type="slidenum">
              <a:rPr lang="es-ES" smtClean="0"/>
              <a:t>‹Nº›</a:t>
            </a:fld>
            <a:endParaRPr lang="es-ES"/>
          </a:p>
        </p:txBody>
      </p:sp>
    </p:spTree>
    <p:extLst>
      <p:ext uri="{BB962C8B-B14F-4D97-AF65-F5344CB8AC3E}">
        <p14:creationId xmlns:p14="http://schemas.microsoft.com/office/powerpoint/2010/main" val="157900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609600" y="6476999"/>
            <a:ext cx="2844800" cy="274320"/>
          </a:xfrm>
          <a:prstGeom prst="rect">
            <a:avLst/>
          </a:prstGeom>
        </p:spPr>
        <p:txBody>
          <a:bodyPr/>
          <a:lstStyle/>
          <a:p>
            <a:fld id="{C0832111-8591-4076-BA50-409B445A4F2A}" type="datetimeFigureOut">
              <a:rPr lang="es-ES" smtClean="0"/>
              <a:t>05/01/2024</a:t>
            </a:fld>
            <a:endParaRPr lang="es-ES"/>
          </a:p>
        </p:txBody>
      </p:sp>
      <p:sp>
        <p:nvSpPr>
          <p:cNvPr id="3" name="2 Marcador de pie de página"/>
          <p:cNvSpPr>
            <a:spLocks noGrp="1"/>
          </p:cNvSpPr>
          <p:nvPr>
            <p:ph type="ftr" sz="quarter" idx="11"/>
          </p:nvPr>
        </p:nvSpPr>
        <p:spPr>
          <a:xfrm>
            <a:off x="3520798" y="6476999"/>
            <a:ext cx="7343625" cy="274320"/>
          </a:xfrm>
          <a:prstGeom prst="rect">
            <a:avLst/>
          </a:prstGeom>
        </p:spPr>
        <p:txBody>
          <a:bodyPr/>
          <a:lstStyle/>
          <a:p>
            <a:endParaRPr lang="es-ES"/>
          </a:p>
        </p:txBody>
      </p:sp>
      <p:sp>
        <p:nvSpPr>
          <p:cNvPr id="4" name="3 Marcador de número de diapositiva"/>
          <p:cNvSpPr>
            <a:spLocks noGrp="1"/>
          </p:cNvSpPr>
          <p:nvPr>
            <p:ph type="sldNum" sz="quarter" idx="12"/>
          </p:nvPr>
        </p:nvSpPr>
        <p:spPr>
          <a:xfrm>
            <a:off x="10939196" y="6476999"/>
            <a:ext cx="978485" cy="274320"/>
          </a:xfrm>
          <a:prstGeom prst="rect">
            <a:avLst/>
          </a:prstGeom>
        </p:spPr>
        <p:txBody>
          <a:bodyPr/>
          <a:lstStyle/>
          <a:p>
            <a:fld id="{3392276F-9218-4360-BE9F-80D298913965}" type="slidenum">
              <a:rPr lang="es-ES" smtClean="0"/>
              <a:t>‹Nº›</a:t>
            </a:fld>
            <a:endParaRPr lang="es-ES"/>
          </a:p>
        </p:txBody>
      </p:sp>
    </p:spTree>
    <p:extLst>
      <p:ext uri="{BB962C8B-B14F-4D97-AF65-F5344CB8AC3E}">
        <p14:creationId xmlns:p14="http://schemas.microsoft.com/office/powerpoint/2010/main" val="331735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4025839"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texto"/>
          <p:cNvSpPr>
            <a:spLocks noGrp="1"/>
          </p:cNvSpPr>
          <p:nvPr>
            <p:ph type="body" sz="half" idx="2"/>
          </p:nvPr>
        </p:nvSpPr>
        <p:spPr>
          <a:xfrm>
            <a:off x="223784" y="1730018"/>
            <a:ext cx="3291840" cy="457200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609600" y="6476999"/>
            <a:ext cx="2844800" cy="274320"/>
          </a:xfrm>
          <a:prstGeom prst="rect">
            <a:avLst/>
          </a:prstGeom>
        </p:spPr>
        <p:txBody>
          <a:bodyPr/>
          <a:lstStyle/>
          <a:p>
            <a:fld id="{C0832111-8591-4076-BA50-409B445A4F2A}" type="datetimeFigureOut">
              <a:rPr lang="es-ES" smtClean="0"/>
              <a:t>05/01/2024</a:t>
            </a:fld>
            <a:endParaRPr lang="es-ES"/>
          </a:p>
        </p:txBody>
      </p:sp>
      <p:sp>
        <p:nvSpPr>
          <p:cNvPr id="6" name="5 Marcador de pie de página"/>
          <p:cNvSpPr>
            <a:spLocks noGrp="1"/>
          </p:cNvSpPr>
          <p:nvPr>
            <p:ph type="ftr" sz="quarter" idx="11"/>
          </p:nvPr>
        </p:nvSpPr>
        <p:spPr>
          <a:xfrm>
            <a:off x="3520798" y="6476999"/>
            <a:ext cx="7343625" cy="274320"/>
          </a:xfrm>
          <a:prstGeom prst="rect">
            <a:avLst/>
          </a:prstGeom>
        </p:spPr>
        <p:txBody>
          <a:bodyPr/>
          <a:lstStyle/>
          <a:p>
            <a:endParaRPr lang="es-ES"/>
          </a:p>
        </p:txBody>
      </p:sp>
      <p:sp>
        <p:nvSpPr>
          <p:cNvPr id="7" name="6 Marcador de número de diapositiva"/>
          <p:cNvSpPr>
            <a:spLocks noGrp="1"/>
          </p:cNvSpPr>
          <p:nvPr>
            <p:ph type="sldNum" sz="quarter" idx="12"/>
          </p:nvPr>
        </p:nvSpPr>
        <p:spPr>
          <a:xfrm>
            <a:off x="10939196" y="6476999"/>
            <a:ext cx="978485" cy="274320"/>
          </a:xfrm>
          <a:prstGeom prst="rect">
            <a:avLst/>
          </a:prstGeom>
        </p:spPr>
        <p:txBody>
          <a:bodyPr/>
          <a:lstStyle/>
          <a:p>
            <a:fld id="{3392276F-9218-4360-BE9F-80D298913965}" type="slidenum">
              <a:rPr lang="es-ES" smtClean="0"/>
              <a:t>‹Nº›</a:t>
            </a:fld>
            <a:endParaRPr lang="es-ES"/>
          </a:p>
        </p:txBody>
      </p:sp>
      <p:sp>
        <p:nvSpPr>
          <p:cNvPr id="12" name="11 Rectángulo"/>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8 Rectángulo"/>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Tree>
    <p:extLst>
      <p:ext uri="{BB962C8B-B14F-4D97-AF65-F5344CB8AC3E}">
        <p14:creationId xmlns:p14="http://schemas.microsoft.com/office/powerpoint/2010/main" val="327550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9457" y="155448"/>
            <a:ext cx="3366867" cy="978408"/>
          </a:xfrm>
        </p:spPr>
        <p:txBody>
          <a:bodyPr lIns="73152" bIns="0" anchor="b">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3871743" y="1484808"/>
            <a:ext cx="8329863" cy="5373192"/>
          </a:xfrm>
          <a:solidFill>
            <a:schemeClr val="bg2">
              <a:shade val="75000"/>
            </a:schemeClr>
          </a:solidFill>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extLst/>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219456" y="1728216"/>
            <a:ext cx="3291840" cy="457200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219456" y="1170432"/>
            <a:ext cx="3364992" cy="201168"/>
          </a:xfrm>
          <a:prstGeom prst="rect">
            <a:avLst/>
          </a:prstGeom>
        </p:spPr>
        <p:txBody>
          <a:bodyPr/>
          <a:lstStyle/>
          <a:p>
            <a:fld id="{C0832111-8591-4076-BA50-409B445A4F2A}" type="datetimeFigureOut">
              <a:rPr lang="es-ES" smtClean="0"/>
              <a:t>05/01/2024</a:t>
            </a:fld>
            <a:endParaRPr lang="es-ES"/>
          </a:p>
        </p:txBody>
      </p:sp>
      <p:sp>
        <p:nvSpPr>
          <p:cNvPr id="11" name="10 Rectángulo"/>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8 Rectángulo"/>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5 Marcador de pie de página"/>
          <p:cNvSpPr>
            <a:spLocks noGrp="1"/>
          </p:cNvSpPr>
          <p:nvPr>
            <p:ph type="ftr" sz="quarter" idx="11"/>
          </p:nvPr>
        </p:nvSpPr>
        <p:spPr>
          <a:xfrm>
            <a:off x="4047744" y="1170432"/>
            <a:ext cx="6925056" cy="201168"/>
          </a:xfrm>
          <a:prstGeom prst="rect">
            <a:avLst/>
          </a:prstGeom>
        </p:spPr>
        <p:txBody>
          <a:bodyPr/>
          <a:lstStyle>
            <a:lvl1pPr>
              <a:defRPr>
                <a:solidFill>
                  <a:schemeClr val="bg1">
                    <a:shade val="50000"/>
                  </a:schemeClr>
                </a:solidFill>
              </a:defRPr>
            </a:lvl1pPr>
          </a:lstStyle>
          <a:p>
            <a:endParaRPr lang="es-ES"/>
          </a:p>
        </p:txBody>
      </p:sp>
      <p:sp>
        <p:nvSpPr>
          <p:cNvPr id="7" name="6 Marcador de número de diapositiva"/>
          <p:cNvSpPr>
            <a:spLocks noGrp="1"/>
          </p:cNvSpPr>
          <p:nvPr>
            <p:ph type="sldNum" sz="quarter" idx="12"/>
          </p:nvPr>
        </p:nvSpPr>
        <p:spPr>
          <a:xfrm>
            <a:off x="11119104" y="1170432"/>
            <a:ext cx="978485" cy="201168"/>
          </a:xfrm>
          <a:prstGeom prst="rect">
            <a:avLst/>
          </a:prstGeom>
        </p:spPr>
        <p:txBody>
          <a:bodyPr/>
          <a:lstStyle/>
          <a:p>
            <a:fld id="{3392276F-9218-4360-BE9F-80D298913965}" type="slidenum">
              <a:rPr lang="es-ES" smtClean="0"/>
              <a:t>‹Nº›</a:t>
            </a:fld>
            <a:endParaRPr lang="es-ES"/>
          </a:p>
        </p:txBody>
      </p:sp>
    </p:spTree>
    <p:extLst>
      <p:ext uri="{BB962C8B-B14F-4D97-AF65-F5344CB8AC3E}">
        <p14:creationId xmlns:p14="http://schemas.microsoft.com/office/powerpoint/2010/main" val="332102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3000" r="-6000"/>
          </a:stretch>
        </a:blipFill>
        <a:effectLst/>
      </p:bgPr>
    </p:bg>
    <p:spTree>
      <p:nvGrpSpPr>
        <p:cNvPr id="1" name=""/>
        <p:cNvGrpSpPr/>
        <p:nvPr/>
      </p:nvGrpSpPr>
      <p:grpSpPr>
        <a:xfrm>
          <a:off x="0" y="0"/>
          <a:ext cx="0" cy="0"/>
          <a:chOff x="0" y="0"/>
          <a:chExt cx="0" cy="0"/>
        </a:xfrm>
      </p:grpSpPr>
      <p:sp>
        <p:nvSpPr>
          <p:cNvPr id="7" name="6 Rectángulo"/>
          <p:cNvSpPr/>
          <p:nvPr/>
        </p:nvSpPr>
        <p:spPr bwMode="ltGray">
          <a:xfrm>
            <a:off x="3" y="5"/>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1 Marcador de título"/>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09600" y="1775194"/>
            <a:ext cx="10972800" cy="4625609"/>
          </a:xfrm>
          <a:prstGeom prst="rect">
            <a:avLst/>
          </a:prstGeom>
        </p:spPr>
        <p:txBody>
          <a:bodyPr vert="horz" lIns="54864" tIns="91440" rtlCol="0">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8" name="7 CuadroTexto"/>
          <p:cNvSpPr txBox="1"/>
          <p:nvPr/>
        </p:nvSpPr>
        <p:spPr>
          <a:xfrm>
            <a:off x="0" y="6429396"/>
            <a:ext cx="3238480" cy="369332"/>
          </a:xfrm>
          <a:prstGeom prst="rect">
            <a:avLst/>
          </a:prstGeom>
          <a:noFill/>
        </p:spPr>
        <p:txBody>
          <a:bodyPr wrap="square" rtlCol="0">
            <a:spAutoFit/>
          </a:bodyPr>
          <a:lstStyle/>
          <a:p>
            <a:r>
              <a:rPr lang="es-ES" sz="1800" dirty="0"/>
              <a:t>Seguridad Informática</a:t>
            </a:r>
            <a:endParaRPr lang="es-ES_tradnl" sz="1800" dirty="0"/>
          </a:p>
        </p:txBody>
      </p:sp>
      <p:sp>
        <p:nvSpPr>
          <p:cNvPr id="9" name="8 CuadroTexto"/>
          <p:cNvSpPr txBox="1"/>
          <p:nvPr/>
        </p:nvSpPr>
        <p:spPr>
          <a:xfrm>
            <a:off x="4381488" y="6488668"/>
            <a:ext cx="2857520" cy="369332"/>
          </a:xfrm>
          <a:prstGeom prst="rect">
            <a:avLst/>
          </a:prstGeom>
          <a:noFill/>
        </p:spPr>
        <p:txBody>
          <a:bodyPr wrap="square" rtlCol="0">
            <a:spAutoFit/>
          </a:bodyPr>
          <a:lstStyle/>
          <a:p>
            <a:r>
              <a:rPr lang="es-ES" sz="1800" dirty="0"/>
              <a:t>CIFP Santa Catalina</a:t>
            </a:r>
            <a:endParaRPr lang="es-ES_tradnl" sz="1800" dirty="0"/>
          </a:p>
        </p:txBody>
      </p:sp>
      <p:sp>
        <p:nvSpPr>
          <p:cNvPr id="10" name="9 CuadroTexto"/>
          <p:cNvSpPr txBox="1"/>
          <p:nvPr/>
        </p:nvSpPr>
        <p:spPr>
          <a:xfrm>
            <a:off x="8382016" y="6488668"/>
            <a:ext cx="3238480" cy="369332"/>
          </a:xfrm>
          <a:prstGeom prst="rect">
            <a:avLst/>
          </a:prstGeom>
          <a:noFill/>
        </p:spPr>
        <p:txBody>
          <a:bodyPr wrap="square" rtlCol="0">
            <a:spAutoFit/>
          </a:bodyPr>
          <a:lstStyle/>
          <a:p>
            <a:r>
              <a:rPr lang="es-ES" sz="1800" dirty="0"/>
              <a:t>Abraham Pérez Barrera</a:t>
            </a:r>
            <a:endParaRPr lang="es-ES_tradnl" sz="1800" dirty="0"/>
          </a:p>
        </p:txBody>
      </p:sp>
    </p:spTree>
    <p:extLst>
      <p:ext uri="{BB962C8B-B14F-4D97-AF65-F5344CB8AC3E}">
        <p14:creationId xmlns:p14="http://schemas.microsoft.com/office/powerpoint/2010/main" val="33258267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01" indent="-320032"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02" indent="-274313"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71" indent="-228594"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22" indent="-182875"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28" indent="-182875"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591" indent="-182875"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754" indent="-182875"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17" indent="-182875"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080" indent="-182875"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89" algn="l" rtl="0" eaLnBrk="1" latinLnBrk="0" hangingPunct="1">
        <a:defRPr kumimoji="0" kern="1200">
          <a:solidFill>
            <a:schemeClr val="tx1"/>
          </a:solidFill>
          <a:latin typeface="+mn-lt"/>
          <a:ea typeface="+mn-ea"/>
          <a:cs typeface="+mn-cs"/>
        </a:defRPr>
      </a:lvl2pPr>
      <a:lvl3pPr marL="914377" algn="l" rtl="0" eaLnBrk="1" latinLnBrk="0" hangingPunct="1">
        <a:defRPr kumimoji="0" kern="1200">
          <a:solidFill>
            <a:schemeClr val="tx1"/>
          </a:solidFill>
          <a:latin typeface="+mn-lt"/>
          <a:ea typeface="+mn-ea"/>
          <a:cs typeface="+mn-cs"/>
        </a:defRPr>
      </a:lvl3pPr>
      <a:lvl4pPr marL="1371566" algn="l" rtl="0" eaLnBrk="1" latinLnBrk="0" hangingPunct="1">
        <a:defRPr kumimoji="0" kern="1200">
          <a:solidFill>
            <a:schemeClr val="tx1"/>
          </a:solidFill>
          <a:latin typeface="+mn-lt"/>
          <a:ea typeface="+mn-ea"/>
          <a:cs typeface="+mn-cs"/>
        </a:defRPr>
      </a:lvl4pPr>
      <a:lvl5pPr marL="1828754" algn="l" rtl="0" eaLnBrk="1" latinLnBrk="0" hangingPunct="1">
        <a:defRPr kumimoji="0" kern="1200">
          <a:solidFill>
            <a:schemeClr val="tx1"/>
          </a:solidFill>
          <a:latin typeface="+mn-lt"/>
          <a:ea typeface="+mn-ea"/>
          <a:cs typeface="+mn-cs"/>
        </a:defRPr>
      </a:lvl5pPr>
      <a:lvl6pPr marL="2285943" algn="l" rtl="0" eaLnBrk="1" latinLnBrk="0" hangingPunct="1">
        <a:defRPr kumimoji="0" kern="1200">
          <a:solidFill>
            <a:schemeClr val="tx1"/>
          </a:solidFill>
          <a:latin typeface="+mn-lt"/>
          <a:ea typeface="+mn-ea"/>
          <a:cs typeface="+mn-cs"/>
        </a:defRPr>
      </a:lvl6pPr>
      <a:lvl7pPr marL="2743131" algn="l" rtl="0" eaLnBrk="1" latinLnBrk="0" hangingPunct="1">
        <a:defRPr kumimoji="0" kern="1200">
          <a:solidFill>
            <a:schemeClr val="tx1"/>
          </a:solidFill>
          <a:latin typeface="+mn-lt"/>
          <a:ea typeface="+mn-ea"/>
          <a:cs typeface="+mn-cs"/>
        </a:defRPr>
      </a:lvl7pPr>
      <a:lvl8pPr marL="3200320" algn="l" rtl="0" eaLnBrk="1" latinLnBrk="0" hangingPunct="1">
        <a:defRPr kumimoji="0" kern="1200">
          <a:solidFill>
            <a:schemeClr val="tx1"/>
          </a:solidFill>
          <a:latin typeface="+mn-lt"/>
          <a:ea typeface="+mn-ea"/>
          <a:cs typeface="+mn-cs"/>
        </a:defRPr>
      </a:lvl8pPr>
      <a:lvl9pPr marL="3657509"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3000" r="-6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CBAB535-D216-4F6D-95B8-8DB6F7DCC637}" type="datetimeFigureOut">
              <a:rPr lang="es-ES" smtClean="0"/>
              <a:t>05/01/2024</a:t>
            </a:fld>
            <a:endParaRPr lang="es-ES"/>
          </a:p>
        </p:txBody>
      </p:sp>
      <p:sp>
        <p:nvSpPr>
          <p:cNvPr id="5" name="Marcador de pie de página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52787F-09C7-4846-A8DF-B7F0DFCC0164}" type="slidenum">
              <a:rPr lang="es-ES" smtClean="0"/>
              <a:t>‹Nº›</a:t>
            </a:fld>
            <a:endParaRPr lang="es-ES"/>
          </a:p>
        </p:txBody>
      </p:sp>
    </p:spTree>
    <p:extLst>
      <p:ext uri="{BB962C8B-B14F-4D97-AF65-F5344CB8AC3E}">
        <p14:creationId xmlns:p14="http://schemas.microsoft.com/office/powerpoint/2010/main" val="23841827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s-E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1/5/2024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220944874"/>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9"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ctrTitle"/>
          </p:nvPr>
        </p:nvSpPr>
        <p:spPr>
          <a:xfrm>
            <a:off x="1137860" y="2733675"/>
            <a:ext cx="9916280" cy="1104900"/>
          </a:xfrm>
        </p:spPr>
        <p:txBody>
          <a:bodyPr>
            <a:normAutofit/>
          </a:bodyPr>
          <a:lstStyle/>
          <a:p>
            <a:r>
              <a:rPr lang="es-ES" dirty="0"/>
              <a:t>UT6 - Cadenas de Caracteres</a:t>
            </a:r>
          </a:p>
        </p:txBody>
      </p:sp>
    </p:spTree>
    <p:extLst>
      <p:ext uri="{BB962C8B-B14F-4D97-AF65-F5344CB8AC3E}">
        <p14:creationId xmlns:p14="http://schemas.microsoft.com/office/powerpoint/2010/main" val="187095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579709" y="10885"/>
            <a:ext cx="8534400" cy="894564"/>
          </a:xfrm>
        </p:spPr>
        <p:txBody>
          <a:bodyPr>
            <a:noAutofit/>
          </a:bodyPr>
          <a:lstStyle/>
          <a:p>
            <a:pPr algn="just">
              <a:lnSpc>
                <a:spcPct val="150000"/>
              </a:lnSpc>
              <a:spcBef>
                <a:spcPts val="0"/>
              </a:spcBef>
            </a:pPr>
            <a:r>
              <a:rPr lang="es-ES" sz="3200" dirty="0"/>
              <a:t>4.1. Acceso a los elementos</a:t>
            </a:r>
          </a:p>
        </p:txBody>
      </p:sp>
      <p:sp>
        <p:nvSpPr>
          <p:cNvPr id="5125" name="Rectangle 5"/>
          <p:cNvSpPr>
            <a:spLocks noGrp="1" noChangeArrowheads="1"/>
          </p:cNvSpPr>
          <p:nvPr>
            <p:ph idx="1"/>
          </p:nvPr>
        </p:nvSpPr>
        <p:spPr>
          <a:xfrm>
            <a:off x="649378" y="1237705"/>
            <a:ext cx="9661571" cy="4382589"/>
          </a:xfrm>
        </p:spPr>
        <p:txBody>
          <a:bodyPr>
            <a:noAutofit/>
          </a:bodyPr>
          <a:lstStyle/>
          <a:p>
            <a:pPr algn="just">
              <a:lnSpc>
                <a:spcPct val="150000"/>
              </a:lnSpc>
              <a:spcBef>
                <a:spcPts val="0"/>
              </a:spcBef>
              <a:buFont typeface="Wingdings" pitchFamily="2" charset="2"/>
              <a:buChar char="q"/>
            </a:pPr>
            <a:r>
              <a:rPr lang="es-ES" dirty="0">
                <a:solidFill>
                  <a:schemeClr val="tx1"/>
                </a:solidFill>
              </a:rPr>
              <a:t>Dada una variable de tipo </a:t>
            </a:r>
            <a:r>
              <a:rPr lang="es-ES" dirty="0" err="1">
                <a:solidFill>
                  <a:schemeClr val="tx1"/>
                </a:solidFill>
              </a:rPr>
              <a:t>String</a:t>
            </a:r>
            <a:r>
              <a:rPr lang="es-ES" dirty="0">
                <a:solidFill>
                  <a:schemeClr val="tx1"/>
                </a:solidFill>
              </a:rPr>
              <a:t>, el primer carácter está situado en la posición 0, el segundo en la posición 1 y así sucesivamente.</a:t>
            </a:r>
          </a:p>
          <a:p>
            <a:pPr algn="just">
              <a:lnSpc>
                <a:spcPct val="150000"/>
              </a:lnSpc>
              <a:spcBef>
                <a:spcPts val="0"/>
              </a:spcBef>
              <a:buFont typeface="Wingdings" pitchFamily="2" charset="2"/>
              <a:buChar char="q"/>
            </a:pPr>
            <a:r>
              <a:rPr lang="es-ES" dirty="0">
                <a:solidFill>
                  <a:schemeClr val="tx1"/>
                </a:solidFill>
              </a:rPr>
              <a:t>Por tanto, podemos acceder a un determinado </a:t>
            </a:r>
            <a:r>
              <a:rPr lang="es-ES" dirty="0" err="1">
                <a:solidFill>
                  <a:schemeClr val="tx1"/>
                </a:solidFill>
              </a:rPr>
              <a:t>cáracter</a:t>
            </a:r>
            <a:r>
              <a:rPr lang="es-ES" dirty="0">
                <a:solidFill>
                  <a:schemeClr val="tx1"/>
                </a:solidFill>
              </a:rPr>
              <a:t> o a una </a:t>
            </a:r>
            <a:r>
              <a:rPr lang="es-ES" dirty="0" err="1">
                <a:solidFill>
                  <a:schemeClr val="tx1"/>
                </a:solidFill>
              </a:rPr>
              <a:t>subcadena</a:t>
            </a:r>
            <a:r>
              <a:rPr lang="es-ES" dirty="0">
                <a:solidFill>
                  <a:schemeClr val="tx1"/>
                </a:solidFill>
              </a:rPr>
              <a:t>, indicando a qué posición queremos acceder usando los métodos de la clase </a:t>
            </a:r>
            <a:r>
              <a:rPr lang="es-ES" dirty="0" err="1">
                <a:solidFill>
                  <a:schemeClr val="tx1"/>
                </a:solidFill>
              </a:rPr>
              <a:t>String</a:t>
            </a:r>
            <a:r>
              <a:rPr lang="es-ES" dirty="0">
                <a:solidFill>
                  <a:schemeClr val="tx1"/>
                </a:solidFill>
              </a:rPr>
              <a:t>.</a:t>
            </a:r>
          </a:p>
          <a:p>
            <a:pPr algn="just">
              <a:lnSpc>
                <a:spcPct val="150000"/>
              </a:lnSpc>
              <a:spcBef>
                <a:spcPts val="0"/>
              </a:spcBef>
              <a:buFont typeface="Wingdings" pitchFamily="2" charset="2"/>
              <a:buChar char="q"/>
            </a:pPr>
            <a:r>
              <a:rPr lang="es-ES" dirty="0">
                <a:solidFill>
                  <a:schemeClr val="tx1"/>
                </a:solidFill>
              </a:rPr>
              <a:t>Vamos a ver alguno de los métodos que contiene la clase </a:t>
            </a:r>
            <a:r>
              <a:rPr lang="es-ES" dirty="0" err="1">
                <a:solidFill>
                  <a:schemeClr val="tx1"/>
                </a:solidFill>
              </a:rPr>
              <a:t>String</a:t>
            </a:r>
            <a:r>
              <a:rPr lang="es-ES" dirty="0">
                <a:solidFill>
                  <a:schemeClr val="tx1"/>
                </a:solidFill>
              </a:rPr>
              <a:t>, los cuales permiten poder realizar distintas operaciones con la cadena que contiene y acceder a cada uno de los caracteres que los forma.</a:t>
            </a:r>
            <a:endParaRPr lang="es-ES" sz="1600" dirty="0"/>
          </a:p>
        </p:txBody>
      </p:sp>
    </p:spTree>
    <p:extLst>
      <p:ext uri="{BB962C8B-B14F-4D97-AF65-F5344CB8AC3E}">
        <p14:creationId xmlns:p14="http://schemas.microsoft.com/office/powerpoint/2010/main" val="3669068333"/>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666795" y="11610"/>
            <a:ext cx="8534400" cy="891176"/>
          </a:xfrm>
        </p:spPr>
        <p:txBody>
          <a:bodyPr>
            <a:noAutofit/>
          </a:bodyPr>
          <a:lstStyle/>
          <a:p>
            <a:pPr marL="742932" indent="-742932"/>
            <a:r>
              <a:rPr lang="es-ES" sz="3200" dirty="0"/>
              <a:t>4.2  Métodos de la clase </a:t>
            </a:r>
            <a:r>
              <a:rPr lang="es-ES" sz="3200" dirty="0" err="1"/>
              <a:t>String</a:t>
            </a:r>
            <a:endParaRPr lang="es-ES" sz="3200" dirty="0"/>
          </a:p>
        </p:txBody>
      </p:sp>
      <p:sp>
        <p:nvSpPr>
          <p:cNvPr id="5125" name="Rectangle 5"/>
          <p:cNvSpPr>
            <a:spLocks noGrp="1" noChangeArrowheads="1"/>
          </p:cNvSpPr>
          <p:nvPr>
            <p:ph idx="1"/>
          </p:nvPr>
        </p:nvSpPr>
        <p:spPr>
          <a:xfrm>
            <a:off x="666795" y="891176"/>
            <a:ext cx="9774782" cy="5535750"/>
          </a:xfrm>
        </p:spPr>
        <p:txBody>
          <a:bodyPr>
            <a:noAutofit/>
          </a:bodyPr>
          <a:lstStyle/>
          <a:p>
            <a:pPr marL="27431" indent="0" algn="just">
              <a:lnSpc>
                <a:spcPct val="150000"/>
              </a:lnSpc>
              <a:spcBef>
                <a:spcPts val="0"/>
              </a:spcBef>
              <a:buNone/>
            </a:pPr>
            <a:endParaRPr lang="es-ES" sz="1800" b="1" dirty="0"/>
          </a:p>
          <a:p>
            <a:pPr marL="27431" indent="0" algn="just">
              <a:lnSpc>
                <a:spcPct val="150000"/>
              </a:lnSpc>
              <a:spcBef>
                <a:spcPts val="0"/>
              </a:spcBef>
              <a:buNone/>
            </a:pPr>
            <a:r>
              <a:rPr lang="es-ES" sz="3600" b="1" dirty="0" err="1">
                <a:solidFill>
                  <a:schemeClr val="tx1"/>
                </a:solidFill>
              </a:rPr>
              <a:t>char</a:t>
            </a:r>
            <a:r>
              <a:rPr lang="es-ES" sz="3600" b="1" dirty="0">
                <a:solidFill>
                  <a:schemeClr val="tx1"/>
                </a:solidFill>
              </a:rPr>
              <a:t> </a:t>
            </a:r>
            <a:r>
              <a:rPr lang="es-ES" sz="3600" b="1" dirty="0" err="1">
                <a:solidFill>
                  <a:schemeClr val="tx1"/>
                </a:solidFill>
              </a:rPr>
              <a:t>charAt</a:t>
            </a:r>
            <a:r>
              <a:rPr lang="es-ES" sz="3600" b="1" dirty="0">
                <a:solidFill>
                  <a:schemeClr val="tx1"/>
                </a:solidFill>
              </a:rPr>
              <a:t> (</a:t>
            </a:r>
            <a:r>
              <a:rPr lang="es-ES" sz="3600" b="1" dirty="0" err="1">
                <a:solidFill>
                  <a:schemeClr val="tx1"/>
                </a:solidFill>
              </a:rPr>
              <a:t>int</a:t>
            </a:r>
            <a:r>
              <a:rPr lang="es-ES" sz="3600" b="1" dirty="0">
                <a:solidFill>
                  <a:schemeClr val="tx1"/>
                </a:solidFill>
              </a:rPr>
              <a:t> pos)</a:t>
            </a:r>
          </a:p>
          <a:p>
            <a:pPr marL="27431" indent="0" algn="just">
              <a:lnSpc>
                <a:spcPct val="150000"/>
              </a:lnSpc>
              <a:spcBef>
                <a:spcPts val="0"/>
              </a:spcBef>
              <a:buNone/>
            </a:pPr>
            <a:endParaRPr lang="es-ES" sz="2800" b="1" dirty="0">
              <a:solidFill>
                <a:schemeClr val="tx1"/>
              </a:solidFill>
            </a:endParaRPr>
          </a:p>
          <a:p>
            <a:pPr marL="313175" indent="-285744" algn="just">
              <a:lnSpc>
                <a:spcPct val="150000"/>
              </a:lnSpc>
              <a:spcBef>
                <a:spcPts val="0"/>
              </a:spcBef>
              <a:buFont typeface="Wingdings" pitchFamily="2" charset="2"/>
              <a:buChar char="q"/>
            </a:pPr>
            <a:r>
              <a:rPr lang="es-ES" sz="2400" dirty="0">
                <a:solidFill>
                  <a:schemeClr val="tx1"/>
                </a:solidFill>
              </a:rPr>
              <a:t>Devuelve el carácter que está en la posición </a:t>
            </a:r>
            <a:r>
              <a:rPr lang="es-ES" sz="2400" b="1" dirty="0">
                <a:solidFill>
                  <a:schemeClr val="tx1"/>
                </a:solidFill>
              </a:rPr>
              <a:t>pos.</a:t>
            </a:r>
          </a:p>
          <a:p>
            <a:pPr algn="just">
              <a:lnSpc>
                <a:spcPct val="150000"/>
              </a:lnSpc>
              <a:buFont typeface="Wingdings" pitchFamily="2" charset="2"/>
              <a:buChar char="q"/>
            </a:pPr>
            <a:r>
              <a:rPr lang="es-ES" sz="2400" dirty="0">
                <a:solidFill>
                  <a:schemeClr val="tx1"/>
                </a:solidFill>
              </a:rPr>
              <a:t>Por ejemplo, para leer el primer carácter de «cadena»:</a:t>
            </a:r>
          </a:p>
          <a:p>
            <a:pPr marL="365751" lvl="1" indent="0" algn="just">
              <a:lnSpc>
                <a:spcPct val="150000"/>
              </a:lnSpc>
              <a:buNone/>
            </a:pPr>
            <a:r>
              <a:rPr lang="es-ES" sz="2400" b="1" dirty="0" err="1">
                <a:solidFill>
                  <a:schemeClr val="tx1"/>
                </a:solidFill>
              </a:rPr>
              <a:t>String</a:t>
            </a:r>
            <a:r>
              <a:rPr lang="es-ES" sz="2400" b="1" dirty="0">
                <a:solidFill>
                  <a:schemeClr val="tx1"/>
                </a:solidFill>
              </a:rPr>
              <a:t> </a:t>
            </a:r>
            <a:r>
              <a:rPr lang="es-ES" sz="2400" dirty="0">
                <a:solidFill>
                  <a:schemeClr val="tx1"/>
                </a:solidFill>
              </a:rPr>
              <a:t>cadena = </a:t>
            </a:r>
            <a:r>
              <a:rPr lang="es-ES" sz="2400" b="1" dirty="0">
                <a:solidFill>
                  <a:schemeClr val="tx1"/>
                </a:solidFill>
              </a:rPr>
              <a:t>new </a:t>
            </a:r>
            <a:r>
              <a:rPr lang="es-ES" sz="2400" b="1" dirty="0" err="1">
                <a:solidFill>
                  <a:schemeClr val="tx1"/>
                </a:solidFill>
              </a:rPr>
              <a:t>String</a:t>
            </a:r>
            <a:r>
              <a:rPr lang="es-ES" sz="2400" dirty="0">
                <a:solidFill>
                  <a:schemeClr val="tx1"/>
                </a:solidFill>
              </a:rPr>
              <a:t>("Hola");</a:t>
            </a:r>
          </a:p>
          <a:p>
            <a:pPr marL="365751" lvl="1" indent="0" algn="just">
              <a:lnSpc>
                <a:spcPct val="150000"/>
              </a:lnSpc>
              <a:buNone/>
            </a:pPr>
            <a:r>
              <a:rPr lang="es-ES" sz="2400" b="1" dirty="0" err="1">
                <a:solidFill>
                  <a:schemeClr val="tx1"/>
                </a:solidFill>
              </a:rPr>
              <a:t>System.out.println</a:t>
            </a:r>
            <a:r>
              <a:rPr lang="es-ES" sz="2400" dirty="0">
                <a:solidFill>
                  <a:schemeClr val="tx1"/>
                </a:solidFill>
              </a:rPr>
              <a:t>(</a:t>
            </a:r>
            <a:r>
              <a:rPr lang="es-ES" sz="2400" dirty="0" err="1">
                <a:solidFill>
                  <a:schemeClr val="tx1"/>
                </a:solidFill>
              </a:rPr>
              <a:t>cadena.</a:t>
            </a:r>
            <a:r>
              <a:rPr lang="es-ES" sz="2400" b="1" dirty="0" err="1">
                <a:solidFill>
                  <a:schemeClr val="tx1"/>
                </a:solidFill>
              </a:rPr>
              <a:t>charAt</a:t>
            </a:r>
            <a:r>
              <a:rPr lang="es-ES" sz="2400" dirty="0">
                <a:solidFill>
                  <a:schemeClr val="tx1"/>
                </a:solidFill>
              </a:rPr>
              <a:t>(0));  </a:t>
            </a:r>
          </a:p>
          <a:p>
            <a:pPr marL="365751" lvl="1" indent="0" algn="just">
              <a:lnSpc>
                <a:spcPct val="150000"/>
              </a:lnSpc>
              <a:buNone/>
            </a:pPr>
            <a:r>
              <a:rPr lang="es-ES" sz="2400" dirty="0">
                <a:solidFill>
                  <a:schemeClr val="tx1"/>
                </a:solidFill>
              </a:rPr>
              <a:t>// Devuelve la letra ‘H‘</a:t>
            </a:r>
          </a:p>
          <a:p>
            <a:pPr marL="365751" lvl="1" indent="0">
              <a:lnSpc>
                <a:spcPct val="150000"/>
              </a:lnSpc>
              <a:buNone/>
            </a:pPr>
            <a:endParaRPr lang="es-ES" sz="1600" dirty="0"/>
          </a:p>
        </p:txBody>
      </p:sp>
    </p:spTree>
    <p:extLst>
      <p:ext uri="{BB962C8B-B14F-4D97-AF65-F5344CB8AC3E}">
        <p14:creationId xmlns:p14="http://schemas.microsoft.com/office/powerpoint/2010/main" val="3098685642"/>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4509" y="0"/>
            <a:ext cx="8534400" cy="725713"/>
          </a:xfrm>
        </p:spPr>
        <p:txBody>
          <a:bodyPr/>
          <a:lstStyle/>
          <a:p>
            <a:r>
              <a:rPr lang="es-ES" b="1" dirty="0">
                <a:solidFill>
                  <a:schemeClr val="bg2">
                    <a:lumMod val="50000"/>
                  </a:schemeClr>
                </a:solidFill>
              </a:rPr>
              <a:t>ACTIVIDADES</a:t>
            </a:r>
          </a:p>
        </p:txBody>
      </p:sp>
      <p:sp>
        <p:nvSpPr>
          <p:cNvPr id="3" name="Marcador de contenido 2"/>
          <p:cNvSpPr>
            <a:spLocks noGrp="1"/>
          </p:cNvSpPr>
          <p:nvPr>
            <p:ph idx="1"/>
          </p:nvPr>
        </p:nvSpPr>
        <p:spPr>
          <a:xfrm>
            <a:off x="884509" y="940526"/>
            <a:ext cx="10288587" cy="5730239"/>
          </a:xfrm>
        </p:spPr>
        <p:txBody>
          <a:bodyPr>
            <a:normAutofit fontScale="92500" lnSpcReduction="20000"/>
          </a:bodyPr>
          <a:lstStyle/>
          <a:p>
            <a:pPr marL="0" indent="0" algn="just">
              <a:buNone/>
            </a:pPr>
            <a:r>
              <a:rPr lang="es-ES" sz="2600" b="1" dirty="0">
                <a:solidFill>
                  <a:schemeClr val="bg2">
                    <a:lumMod val="50000"/>
                  </a:schemeClr>
                </a:solidFill>
              </a:rPr>
              <a:t>Actividad 1. </a:t>
            </a:r>
          </a:p>
          <a:p>
            <a:pPr marL="0" indent="0" algn="just">
              <a:buNone/>
            </a:pPr>
            <a:r>
              <a:rPr lang="es-ES" sz="2600" dirty="0">
                <a:solidFill>
                  <a:schemeClr val="tx1"/>
                </a:solidFill>
              </a:rPr>
              <a:t>Crear una cadena de caracteres e imprimir todos los caracteres que la componen. Hay que utilizar el método </a:t>
            </a:r>
            <a:r>
              <a:rPr lang="es-ES" sz="2600" dirty="0" err="1">
                <a:solidFill>
                  <a:schemeClr val="tx1"/>
                </a:solidFill>
              </a:rPr>
              <a:t>charAt</a:t>
            </a:r>
            <a:r>
              <a:rPr lang="es-ES" sz="2600" dirty="0">
                <a:solidFill>
                  <a:schemeClr val="tx1"/>
                </a:solidFill>
              </a:rPr>
              <a:t>.</a:t>
            </a:r>
          </a:p>
          <a:p>
            <a:pPr marL="0" indent="0" algn="just">
              <a:buNone/>
            </a:pPr>
            <a:r>
              <a:rPr lang="es-ES" sz="2600" b="1" dirty="0">
                <a:solidFill>
                  <a:schemeClr val="bg2">
                    <a:lumMod val="50000"/>
                  </a:schemeClr>
                </a:solidFill>
              </a:rPr>
              <a:t>Actividad 2. </a:t>
            </a:r>
          </a:p>
          <a:p>
            <a:pPr marL="0" indent="0" algn="just">
              <a:buNone/>
            </a:pPr>
            <a:r>
              <a:rPr lang="es-ES" sz="2600" dirty="0">
                <a:solidFill>
                  <a:schemeClr val="tx1"/>
                </a:solidFill>
              </a:rPr>
              <a:t>Escribe un programa que recoja una cadena de caracteres por teclado y muestre el número de vocales que tiene. Utiliza una sola comparación.</a:t>
            </a:r>
          </a:p>
          <a:p>
            <a:pPr marL="0" indent="0" algn="just">
              <a:buNone/>
            </a:pPr>
            <a:r>
              <a:rPr lang="es-ES" sz="2600" b="1" dirty="0">
                <a:solidFill>
                  <a:schemeClr val="bg2">
                    <a:lumMod val="50000"/>
                  </a:schemeClr>
                </a:solidFill>
              </a:rPr>
              <a:t>Actividad 3.</a:t>
            </a:r>
          </a:p>
          <a:p>
            <a:pPr marL="0" indent="0">
              <a:buNone/>
            </a:pPr>
            <a:r>
              <a:rPr lang="es-ES" sz="2600" dirty="0">
                <a:solidFill>
                  <a:schemeClr val="tx1"/>
                </a:solidFill>
              </a:rPr>
              <a:t>Dada una cadena invertir la misma y mostrar por pantalla. Ejemplo:</a:t>
            </a:r>
            <a:br>
              <a:rPr lang="es-ES" sz="2600" dirty="0">
                <a:solidFill>
                  <a:schemeClr val="tx1"/>
                </a:solidFill>
              </a:rPr>
            </a:br>
            <a:r>
              <a:rPr lang="es-ES" sz="2600" dirty="0">
                <a:solidFill>
                  <a:schemeClr val="tx1"/>
                </a:solidFill>
              </a:rPr>
              <a:t>     </a:t>
            </a:r>
            <a:r>
              <a:rPr lang="es-ES" sz="2600" b="1" dirty="0">
                <a:solidFill>
                  <a:schemeClr val="tx1"/>
                </a:solidFill>
              </a:rPr>
              <a:t>Entrada</a:t>
            </a:r>
            <a:r>
              <a:rPr lang="es-ES" sz="2600" dirty="0">
                <a:solidFill>
                  <a:schemeClr val="tx1"/>
                </a:solidFill>
              </a:rPr>
              <a:t>: 	"casa blanca"</a:t>
            </a:r>
            <a:br>
              <a:rPr lang="es-ES" sz="2600" dirty="0">
                <a:solidFill>
                  <a:schemeClr val="tx1"/>
                </a:solidFill>
              </a:rPr>
            </a:br>
            <a:r>
              <a:rPr lang="es-ES" sz="2600" dirty="0">
                <a:solidFill>
                  <a:schemeClr val="tx1"/>
                </a:solidFill>
              </a:rPr>
              <a:t>     </a:t>
            </a:r>
            <a:r>
              <a:rPr lang="es-ES" sz="2600" b="1" dirty="0">
                <a:solidFill>
                  <a:schemeClr val="tx1"/>
                </a:solidFill>
              </a:rPr>
              <a:t>Salida</a:t>
            </a:r>
            <a:r>
              <a:rPr lang="es-ES" sz="2600" dirty="0">
                <a:solidFill>
                  <a:schemeClr val="tx1"/>
                </a:solidFill>
              </a:rPr>
              <a:t>: 	"</a:t>
            </a:r>
            <a:r>
              <a:rPr lang="es-ES" sz="2600" dirty="0" err="1">
                <a:solidFill>
                  <a:schemeClr val="tx1"/>
                </a:solidFill>
              </a:rPr>
              <a:t>acnalb</a:t>
            </a:r>
            <a:r>
              <a:rPr lang="es-ES" sz="2600" dirty="0">
                <a:solidFill>
                  <a:schemeClr val="tx1"/>
                </a:solidFill>
              </a:rPr>
              <a:t> </a:t>
            </a:r>
            <a:r>
              <a:rPr lang="es-ES" sz="2600" dirty="0" err="1">
                <a:solidFill>
                  <a:schemeClr val="tx1"/>
                </a:solidFill>
              </a:rPr>
              <a:t>asac</a:t>
            </a:r>
            <a:r>
              <a:rPr lang="es-ES" sz="2600" dirty="0">
                <a:solidFill>
                  <a:schemeClr val="tx1"/>
                </a:solidFill>
              </a:rPr>
              <a:t>“</a:t>
            </a:r>
          </a:p>
          <a:p>
            <a:pPr marL="0" indent="0" algn="just">
              <a:buNone/>
            </a:pPr>
            <a:r>
              <a:rPr lang="es-ES" sz="2600" b="1" dirty="0">
                <a:solidFill>
                  <a:schemeClr val="bg2">
                    <a:lumMod val="50000"/>
                  </a:schemeClr>
                </a:solidFill>
              </a:rPr>
              <a:t>Actividad 4.</a:t>
            </a:r>
          </a:p>
          <a:p>
            <a:pPr marL="0" indent="0" algn="just">
              <a:buNone/>
            </a:pPr>
            <a:r>
              <a:rPr lang="es-ES" sz="2600" dirty="0">
                <a:solidFill>
                  <a:schemeClr val="tx1"/>
                </a:solidFill>
              </a:rPr>
              <a:t>Escribe un programa que recoja una cadena de caracteres por teclado y muestre el número de veces que aparecerá un carácter también </a:t>
            </a:r>
            <a:r>
              <a:rPr lang="es-ES" sz="2400" dirty="0">
                <a:solidFill>
                  <a:schemeClr val="tx1"/>
                </a:solidFill>
              </a:rPr>
              <a:t>recogido por teclado.</a:t>
            </a:r>
          </a:p>
        </p:txBody>
      </p:sp>
    </p:spTree>
    <p:extLst>
      <p:ext uri="{BB962C8B-B14F-4D97-AF65-F5344CB8AC3E}">
        <p14:creationId xmlns:p14="http://schemas.microsoft.com/office/powerpoint/2010/main" val="298983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924496" y="742950"/>
            <a:ext cx="11057953" cy="6115050"/>
          </a:xfrm>
        </p:spPr>
        <p:txBody>
          <a:bodyPr>
            <a:noAutofit/>
          </a:bodyPr>
          <a:lstStyle/>
          <a:p>
            <a:pPr algn="just">
              <a:lnSpc>
                <a:spcPct val="150000"/>
              </a:lnSpc>
              <a:spcBef>
                <a:spcPts val="0"/>
              </a:spcBef>
              <a:buNone/>
            </a:pPr>
            <a:r>
              <a:rPr lang="es-ES" sz="2400" b="1" dirty="0" err="1">
                <a:solidFill>
                  <a:schemeClr val="tx1"/>
                </a:solidFill>
              </a:rPr>
              <a:t>boolean</a:t>
            </a:r>
            <a:r>
              <a:rPr lang="es-ES" sz="2400" b="1" dirty="0">
                <a:solidFill>
                  <a:schemeClr val="tx1"/>
                </a:solidFill>
              </a:rPr>
              <a:t> </a:t>
            </a:r>
            <a:r>
              <a:rPr lang="es-ES" sz="2400" b="1" dirty="0" err="1">
                <a:solidFill>
                  <a:schemeClr val="tx1"/>
                </a:solidFill>
              </a:rPr>
              <a:t>equals</a:t>
            </a:r>
            <a:r>
              <a:rPr lang="es-ES" sz="2400" b="1" dirty="0">
                <a:solidFill>
                  <a:schemeClr val="tx1"/>
                </a:solidFill>
              </a:rPr>
              <a:t> (</a:t>
            </a:r>
            <a:r>
              <a:rPr lang="es-ES" sz="2400" b="1" dirty="0" err="1">
                <a:solidFill>
                  <a:schemeClr val="tx1"/>
                </a:solidFill>
              </a:rPr>
              <a:t>String</a:t>
            </a:r>
            <a:r>
              <a:rPr lang="es-ES" sz="2400" b="1" dirty="0">
                <a:solidFill>
                  <a:schemeClr val="tx1"/>
                </a:solidFill>
              </a:rPr>
              <a:t> </a:t>
            </a:r>
            <a:r>
              <a:rPr lang="es-ES" sz="2400" b="1" dirty="0" err="1">
                <a:solidFill>
                  <a:schemeClr val="tx1"/>
                </a:solidFill>
              </a:rPr>
              <a:t>cadEnv</a:t>
            </a:r>
            <a:r>
              <a:rPr lang="es-ES" sz="2400" b="1" dirty="0">
                <a:solidFill>
                  <a:schemeClr val="tx1"/>
                </a:solidFill>
              </a:rPr>
              <a:t>)</a:t>
            </a:r>
            <a:endParaRPr lang="es-ES" sz="1600" dirty="0">
              <a:solidFill>
                <a:schemeClr val="tx1"/>
              </a:solidFill>
            </a:endParaRPr>
          </a:p>
          <a:p>
            <a:pPr algn="just">
              <a:lnSpc>
                <a:spcPct val="150000"/>
              </a:lnSpc>
              <a:spcBef>
                <a:spcPts val="0"/>
              </a:spcBef>
              <a:buFont typeface="Wingdings" pitchFamily="2" charset="2"/>
              <a:buChar char="q"/>
            </a:pPr>
            <a:r>
              <a:rPr lang="es-ES" dirty="0">
                <a:solidFill>
                  <a:schemeClr val="tx1"/>
                </a:solidFill>
              </a:rPr>
              <a:t>Compara el </a:t>
            </a:r>
            <a:r>
              <a:rPr lang="es-ES" dirty="0" err="1">
                <a:solidFill>
                  <a:schemeClr val="tx1"/>
                </a:solidFill>
              </a:rPr>
              <a:t>String</a:t>
            </a:r>
            <a:r>
              <a:rPr lang="es-ES" dirty="0">
                <a:solidFill>
                  <a:schemeClr val="tx1"/>
                </a:solidFill>
              </a:rPr>
              <a:t> con la cadena enviada. Distingue entre mayúsculas y minúsculas. </a:t>
            </a:r>
            <a:endParaRPr lang="es-ES" b="1" u="sng" dirty="0">
              <a:solidFill>
                <a:schemeClr val="tx1"/>
              </a:solidFill>
            </a:endParaRPr>
          </a:p>
          <a:p>
            <a:pPr marL="0" indent="0" algn="just">
              <a:lnSpc>
                <a:spcPct val="150000"/>
              </a:lnSpc>
              <a:spcBef>
                <a:spcPts val="0"/>
              </a:spcBef>
              <a:buNone/>
            </a:pPr>
            <a:r>
              <a:rPr lang="es-ES" b="1" u="sng" dirty="0">
                <a:solidFill>
                  <a:schemeClr val="tx1"/>
                </a:solidFill>
              </a:rPr>
              <a:t>Ejemplo.</a:t>
            </a:r>
            <a:r>
              <a:rPr lang="es-ES" b="1" dirty="0">
                <a:solidFill>
                  <a:schemeClr val="tx1"/>
                </a:solidFill>
              </a:rPr>
              <a:t> </a:t>
            </a:r>
            <a:r>
              <a:rPr lang="es-ES" dirty="0">
                <a:solidFill>
                  <a:schemeClr val="tx1"/>
                </a:solidFill>
              </a:rPr>
              <a:t>Crear dos cadenas de caracteres y compararlas. Escribe un mensaje explicando el resultado de la comparación.</a:t>
            </a:r>
          </a:p>
          <a:p>
            <a:pPr marL="0" indent="0">
              <a:buNone/>
            </a:pPr>
            <a:r>
              <a:rPr lang="es-ES" sz="2400" dirty="0" err="1">
                <a:solidFill>
                  <a:schemeClr val="tx1"/>
                </a:solidFill>
                <a:latin typeface="Consolas" panose="020B0609020204030204" pitchFamily="49" charset="0"/>
              </a:rPr>
              <a:t>String</a:t>
            </a:r>
            <a:r>
              <a:rPr lang="es-ES" sz="2400" dirty="0">
                <a:solidFill>
                  <a:schemeClr val="tx1"/>
                </a:solidFill>
                <a:latin typeface="Consolas" panose="020B0609020204030204" pitchFamily="49" charset="0"/>
              </a:rPr>
              <a:t> cadena1 = "hola";</a:t>
            </a:r>
          </a:p>
          <a:p>
            <a:pPr marL="0" indent="0">
              <a:buNone/>
            </a:pPr>
            <a:r>
              <a:rPr lang="es-ES" sz="2400" dirty="0" err="1">
                <a:solidFill>
                  <a:schemeClr val="tx1"/>
                </a:solidFill>
                <a:latin typeface="Consolas" panose="020B0609020204030204" pitchFamily="49" charset="0"/>
              </a:rPr>
              <a:t>String</a:t>
            </a:r>
            <a:r>
              <a:rPr lang="es-ES" sz="2400" dirty="0">
                <a:solidFill>
                  <a:schemeClr val="tx1"/>
                </a:solidFill>
                <a:latin typeface="Consolas" panose="020B0609020204030204" pitchFamily="49" charset="0"/>
              </a:rPr>
              <a:t> cadena2 = "HOLA";</a:t>
            </a:r>
          </a:p>
          <a:p>
            <a:pPr marL="0" indent="0">
              <a:buNone/>
            </a:pPr>
            <a:r>
              <a:rPr lang="es-ES" sz="2400" b="1" dirty="0" err="1">
                <a:solidFill>
                  <a:schemeClr val="tx1"/>
                </a:solidFill>
                <a:latin typeface="Consolas" panose="020B0609020204030204" pitchFamily="49" charset="0"/>
              </a:rPr>
              <a:t>if</a:t>
            </a:r>
            <a:r>
              <a:rPr lang="es-ES" sz="2400" b="1" dirty="0">
                <a:solidFill>
                  <a:schemeClr val="tx1"/>
                </a:solidFill>
                <a:latin typeface="Consolas" panose="020B0609020204030204" pitchFamily="49" charset="0"/>
              </a:rPr>
              <a:t> (cadena1.equals(cadena2))</a:t>
            </a:r>
          </a:p>
          <a:p>
            <a:pPr marL="266700" indent="0">
              <a:buNone/>
            </a:pPr>
            <a:r>
              <a:rPr lang="es-ES" sz="2400" dirty="0" err="1">
                <a:solidFill>
                  <a:schemeClr val="tx1"/>
                </a:solidFill>
                <a:latin typeface="Consolas" panose="020B0609020204030204" pitchFamily="49" charset="0"/>
              </a:rPr>
              <a:t>System.</a:t>
            </a:r>
            <a:r>
              <a:rPr lang="es-ES" sz="2400" b="1" i="1" dirty="0" err="1">
                <a:solidFill>
                  <a:schemeClr val="tx1"/>
                </a:solidFill>
                <a:latin typeface="Consolas" panose="020B0609020204030204" pitchFamily="49" charset="0"/>
              </a:rPr>
              <a:t>out.println</a:t>
            </a:r>
            <a:r>
              <a:rPr lang="es-ES" sz="2400" b="1" i="1" dirty="0">
                <a:solidFill>
                  <a:schemeClr val="tx1"/>
                </a:solidFill>
                <a:latin typeface="Consolas" panose="020B0609020204030204" pitchFamily="49" charset="0"/>
              </a:rPr>
              <a:t>("La información de la cadena1 es la misma que en la cadena2");</a:t>
            </a:r>
          </a:p>
          <a:p>
            <a:pPr marL="0" indent="0">
              <a:buNone/>
            </a:pPr>
            <a:r>
              <a:rPr lang="es-ES" sz="2400" b="1" dirty="0" err="1">
                <a:solidFill>
                  <a:schemeClr val="tx1"/>
                </a:solidFill>
                <a:latin typeface="Consolas" panose="020B0609020204030204" pitchFamily="49" charset="0"/>
              </a:rPr>
              <a:t>else</a:t>
            </a:r>
            <a:endParaRPr lang="es-ES" sz="2400" b="1" dirty="0">
              <a:solidFill>
                <a:schemeClr val="tx1"/>
              </a:solidFill>
              <a:latin typeface="Consolas" panose="020B0609020204030204" pitchFamily="49" charset="0"/>
            </a:endParaRPr>
          </a:p>
          <a:p>
            <a:pPr marL="0" indent="0">
              <a:buNone/>
            </a:pPr>
            <a:r>
              <a:rPr lang="es-ES" sz="2400" dirty="0">
                <a:solidFill>
                  <a:schemeClr val="tx1"/>
                </a:solidFill>
                <a:latin typeface="Consolas" panose="020B0609020204030204" pitchFamily="49" charset="0"/>
              </a:rPr>
              <a:t>  </a:t>
            </a:r>
            <a:r>
              <a:rPr lang="es-ES" sz="2400" dirty="0" err="1">
                <a:solidFill>
                  <a:schemeClr val="tx1"/>
                </a:solidFill>
                <a:latin typeface="Consolas" panose="020B0609020204030204" pitchFamily="49" charset="0"/>
              </a:rPr>
              <a:t>System.</a:t>
            </a:r>
            <a:r>
              <a:rPr lang="es-ES" sz="2400" b="1" i="1" dirty="0" err="1">
                <a:solidFill>
                  <a:schemeClr val="tx1"/>
                </a:solidFill>
                <a:latin typeface="Consolas" panose="020B0609020204030204" pitchFamily="49" charset="0"/>
              </a:rPr>
              <a:t>out.println</a:t>
            </a:r>
            <a:r>
              <a:rPr lang="es-ES" sz="2400" b="1" i="1" dirty="0">
                <a:solidFill>
                  <a:schemeClr val="tx1"/>
                </a:solidFill>
                <a:latin typeface="Consolas" panose="020B0609020204030204" pitchFamily="49" charset="0"/>
              </a:rPr>
              <a:t>("La información es distinta");</a:t>
            </a:r>
            <a:endParaRPr lang="es-ES" sz="1400" dirty="0">
              <a:solidFill>
                <a:schemeClr val="tx1"/>
              </a:solidFill>
            </a:endParaRPr>
          </a:p>
        </p:txBody>
      </p:sp>
      <p:sp>
        <p:nvSpPr>
          <p:cNvPr id="6" name="Rectangle 4"/>
          <p:cNvSpPr txBox="1">
            <a:spLocks noChangeArrowheads="1"/>
          </p:cNvSpPr>
          <p:nvPr/>
        </p:nvSpPr>
        <p:spPr>
          <a:xfrm>
            <a:off x="924497" y="12204"/>
            <a:ext cx="8424936" cy="86409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a:lstStyle>
          <a:p>
            <a:pPr marL="742932" indent="-742932"/>
            <a:r>
              <a:rPr lang="es-ES" sz="3200" dirty="0"/>
              <a:t>4.2  Métodos de la clase </a:t>
            </a:r>
            <a:r>
              <a:rPr lang="es-ES" sz="3200" dirty="0" err="1"/>
              <a:t>String</a:t>
            </a:r>
            <a:endParaRPr lang="es-ES" sz="3200" dirty="0"/>
          </a:p>
        </p:txBody>
      </p:sp>
    </p:spTree>
    <p:extLst>
      <p:ext uri="{BB962C8B-B14F-4D97-AF65-F5344CB8AC3E}">
        <p14:creationId xmlns:p14="http://schemas.microsoft.com/office/powerpoint/2010/main" val="3610826170"/>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65162" y="0"/>
            <a:ext cx="8534400" cy="822324"/>
          </a:xfrm>
        </p:spPr>
        <p:txBody>
          <a:bodyPr>
            <a:noAutofit/>
          </a:bodyPr>
          <a:lstStyle/>
          <a:p>
            <a:pPr marL="742932" indent="-742932"/>
            <a:r>
              <a:rPr lang="es-ES" sz="3200" dirty="0"/>
              <a:t>4.2  Métodos de la clase </a:t>
            </a:r>
            <a:r>
              <a:rPr lang="es-ES" sz="3200" dirty="0" err="1"/>
              <a:t>String</a:t>
            </a:r>
            <a:r>
              <a:rPr lang="es-ES" sz="3200" dirty="0"/>
              <a:t>.</a:t>
            </a:r>
          </a:p>
        </p:txBody>
      </p:sp>
      <p:sp>
        <p:nvSpPr>
          <p:cNvPr id="2" name="CuadroTexto 1">
            <a:extLst>
              <a:ext uri="{FF2B5EF4-FFF2-40B4-BE49-F238E27FC236}">
                <a16:creationId xmlns:a16="http://schemas.microsoft.com/office/drawing/2014/main" id="{B460E855-22C0-B552-54B6-0DE8F43D2F9C}"/>
              </a:ext>
            </a:extLst>
          </p:cNvPr>
          <p:cNvSpPr txBox="1"/>
          <p:nvPr/>
        </p:nvSpPr>
        <p:spPr>
          <a:xfrm>
            <a:off x="781050" y="1009650"/>
            <a:ext cx="10934700" cy="6186309"/>
          </a:xfrm>
          <a:prstGeom prst="rect">
            <a:avLst/>
          </a:prstGeom>
          <a:noFill/>
        </p:spPr>
        <p:txBody>
          <a:bodyPr wrap="square" rtlCol="0">
            <a:spAutoFit/>
          </a:bodyPr>
          <a:lstStyle/>
          <a:p>
            <a:pPr algn="just">
              <a:lnSpc>
                <a:spcPct val="150000"/>
              </a:lnSpc>
              <a:spcBef>
                <a:spcPts val="0"/>
              </a:spcBef>
              <a:buNone/>
            </a:pPr>
            <a:r>
              <a:rPr lang="es-ES" sz="2400" b="1" dirty="0" err="1"/>
              <a:t>boolean</a:t>
            </a:r>
            <a:r>
              <a:rPr lang="es-ES" sz="2400" b="1" dirty="0"/>
              <a:t> </a:t>
            </a:r>
            <a:r>
              <a:rPr lang="es-ES" sz="2400" b="1" dirty="0" err="1"/>
              <a:t>equalsIgnoreCase</a:t>
            </a:r>
            <a:r>
              <a:rPr lang="es-ES" sz="2400" b="1" dirty="0"/>
              <a:t> (</a:t>
            </a:r>
            <a:r>
              <a:rPr lang="es-ES" sz="2400" b="1" dirty="0" err="1"/>
              <a:t>String</a:t>
            </a:r>
            <a:r>
              <a:rPr lang="es-ES" sz="2400" b="1" dirty="0"/>
              <a:t> </a:t>
            </a:r>
            <a:r>
              <a:rPr lang="es-ES" sz="2400" b="1" dirty="0" err="1"/>
              <a:t>cadEnv</a:t>
            </a:r>
            <a:r>
              <a:rPr lang="es-ES" sz="2400" b="1" dirty="0"/>
              <a:t>)</a:t>
            </a:r>
          </a:p>
          <a:p>
            <a:pPr algn="just">
              <a:lnSpc>
                <a:spcPct val="150000"/>
              </a:lnSpc>
              <a:spcBef>
                <a:spcPts val="0"/>
              </a:spcBef>
              <a:buFont typeface="Wingdings" pitchFamily="2" charset="2"/>
              <a:buChar char="q"/>
            </a:pPr>
            <a:r>
              <a:rPr lang="es-ES" sz="2000" dirty="0"/>
              <a:t>Compara el </a:t>
            </a:r>
            <a:r>
              <a:rPr lang="es-ES" sz="2000" dirty="0" err="1"/>
              <a:t>String</a:t>
            </a:r>
            <a:r>
              <a:rPr lang="es-ES" sz="2000" dirty="0"/>
              <a:t> con la cadena enviada. NO distingue entre mayúsculas y minúsculas. </a:t>
            </a:r>
            <a:endParaRPr lang="es-ES" sz="2000" b="1" u="sng" dirty="0"/>
          </a:p>
          <a:p>
            <a:pPr algn="just">
              <a:lnSpc>
                <a:spcPct val="150000"/>
              </a:lnSpc>
              <a:spcBef>
                <a:spcPts val="0"/>
              </a:spcBef>
              <a:buNone/>
            </a:pPr>
            <a:r>
              <a:rPr lang="es-ES" sz="2000" b="1" u="sng" dirty="0"/>
              <a:t>Ejemplo.</a:t>
            </a:r>
            <a:r>
              <a:rPr lang="es-ES" sz="2000" b="1" dirty="0"/>
              <a:t> </a:t>
            </a:r>
            <a:r>
              <a:rPr lang="es-ES" sz="2000" dirty="0"/>
              <a:t>Crear dos cadenas de caracteres y compararlas. Escribe un mensaje explicando el resultado de la comparación.</a:t>
            </a:r>
          </a:p>
          <a:p>
            <a:pPr algn="just">
              <a:lnSpc>
                <a:spcPct val="150000"/>
              </a:lnSpc>
              <a:spcBef>
                <a:spcPts val="0"/>
              </a:spcBef>
              <a:buNone/>
            </a:pPr>
            <a:endParaRPr lang="es-ES" sz="2000" dirty="0"/>
          </a:p>
          <a:p>
            <a:pPr marL="0" indent="0">
              <a:buNone/>
            </a:pPr>
            <a:r>
              <a:rPr lang="es-ES" sz="2400" dirty="0" err="1">
                <a:latin typeface="Consolas" panose="020B0609020204030204" pitchFamily="49" charset="0"/>
              </a:rPr>
              <a:t>String</a:t>
            </a:r>
            <a:r>
              <a:rPr lang="es-ES" sz="2400" dirty="0">
                <a:latin typeface="Consolas" panose="020B0609020204030204" pitchFamily="49" charset="0"/>
              </a:rPr>
              <a:t> cadena1="hola";</a:t>
            </a:r>
          </a:p>
          <a:p>
            <a:pPr marL="0" indent="0">
              <a:buNone/>
            </a:pPr>
            <a:r>
              <a:rPr lang="es-ES" sz="2400" dirty="0" err="1">
                <a:latin typeface="Consolas" panose="020B0609020204030204" pitchFamily="49" charset="0"/>
              </a:rPr>
              <a:t>String</a:t>
            </a:r>
            <a:r>
              <a:rPr lang="es-ES" sz="2400" dirty="0">
                <a:latin typeface="Consolas" panose="020B0609020204030204" pitchFamily="49" charset="0"/>
              </a:rPr>
              <a:t> cadena2="HOLA";</a:t>
            </a:r>
          </a:p>
          <a:p>
            <a:pPr marL="0" indent="0">
              <a:buNone/>
            </a:pPr>
            <a:r>
              <a:rPr lang="es-ES" sz="2400" dirty="0">
                <a:latin typeface="Consolas" panose="020B0609020204030204" pitchFamily="49" charset="0"/>
              </a:rPr>
              <a:t> </a:t>
            </a:r>
            <a:r>
              <a:rPr lang="es-ES" sz="2400" b="1" dirty="0" err="1">
                <a:latin typeface="Consolas" panose="020B0609020204030204" pitchFamily="49" charset="0"/>
              </a:rPr>
              <a:t>if</a:t>
            </a:r>
            <a:r>
              <a:rPr lang="es-ES" sz="2400" b="1" dirty="0">
                <a:latin typeface="Consolas" panose="020B0609020204030204" pitchFamily="49" charset="0"/>
              </a:rPr>
              <a:t> (cadena1.equalsIgnoreCase(cadena2))</a:t>
            </a:r>
          </a:p>
          <a:p>
            <a:pPr marL="361950">
              <a:buNone/>
            </a:pPr>
            <a:r>
              <a:rPr lang="es-ES" sz="2400" dirty="0" err="1">
                <a:latin typeface="Consolas" panose="020B0609020204030204" pitchFamily="49" charset="0"/>
              </a:rPr>
              <a:t>System.</a:t>
            </a:r>
            <a:r>
              <a:rPr lang="es-ES" sz="2400" b="1" i="1" dirty="0" err="1">
                <a:latin typeface="Consolas" panose="020B0609020204030204" pitchFamily="49" charset="0"/>
              </a:rPr>
              <a:t>out.println</a:t>
            </a:r>
            <a:r>
              <a:rPr lang="es-ES" sz="2400" b="1" i="1" dirty="0">
                <a:latin typeface="Consolas" panose="020B0609020204030204" pitchFamily="49" charset="0"/>
              </a:rPr>
              <a:t>("La información de la cadena1 es la misma que en la cadena2"); </a:t>
            </a:r>
          </a:p>
          <a:p>
            <a:pPr marL="0" indent="0">
              <a:buNone/>
            </a:pPr>
            <a:r>
              <a:rPr lang="es-ES" sz="2400" b="1" dirty="0" err="1">
                <a:latin typeface="Consolas" panose="020B0609020204030204" pitchFamily="49" charset="0"/>
              </a:rPr>
              <a:t>else</a:t>
            </a:r>
            <a:endParaRPr lang="es-ES" sz="2400" b="1" dirty="0">
              <a:latin typeface="Consolas" panose="020B0609020204030204" pitchFamily="49" charset="0"/>
            </a:endParaRPr>
          </a:p>
          <a:p>
            <a:pPr marL="0" indent="0">
              <a:buNone/>
            </a:pPr>
            <a:r>
              <a:rPr lang="es-ES" sz="2400" dirty="0">
                <a:latin typeface="Consolas" panose="020B0609020204030204" pitchFamily="49" charset="0"/>
              </a:rPr>
              <a:t>  </a:t>
            </a:r>
            <a:r>
              <a:rPr lang="es-ES" sz="2400" dirty="0" err="1">
                <a:latin typeface="Consolas" panose="020B0609020204030204" pitchFamily="49" charset="0"/>
              </a:rPr>
              <a:t>System.</a:t>
            </a:r>
            <a:r>
              <a:rPr lang="es-ES" sz="2400" b="1" i="1" dirty="0" err="1">
                <a:latin typeface="Consolas" panose="020B0609020204030204" pitchFamily="49" charset="0"/>
              </a:rPr>
              <a:t>out.println</a:t>
            </a:r>
            <a:r>
              <a:rPr lang="es-ES" sz="2400" b="1" i="1" dirty="0">
                <a:latin typeface="Consolas" panose="020B0609020204030204" pitchFamily="49" charset="0"/>
              </a:rPr>
              <a:t>("La información es distinta");</a:t>
            </a:r>
          </a:p>
          <a:p>
            <a:pPr marL="1463003" lvl="5" indent="0" algn="just">
              <a:lnSpc>
                <a:spcPct val="150000"/>
              </a:lnSpc>
              <a:spcBef>
                <a:spcPts val="0"/>
              </a:spcBef>
              <a:buNone/>
            </a:pPr>
            <a:endParaRPr lang="es-ES" sz="1600" dirty="0"/>
          </a:p>
          <a:p>
            <a:endParaRPr lang="es-ES" dirty="0"/>
          </a:p>
        </p:txBody>
      </p:sp>
    </p:spTree>
    <p:extLst>
      <p:ext uri="{BB962C8B-B14F-4D97-AF65-F5344CB8AC3E}">
        <p14:creationId xmlns:p14="http://schemas.microsoft.com/office/powerpoint/2010/main" val="2303900260"/>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833301" y="8235"/>
            <a:ext cx="8424936" cy="86409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a:lstStyle>
          <a:p>
            <a:pPr marL="742932" indent="-742932"/>
            <a:r>
              <a:rPr lang="es-ES" sz="3200" dirty="0"/>
              <a:t>4.2  Métodos de la clase </a:t>
            </a:r>
            <a:r>
              <a:rPr lang="es-ES" sz="3200" dirty="0" err="1"/>
              <a:t>String</a:t>
            </a:r>
            <a:endParaRPr lang="es-ES" sz="3200" dirty="0"/>
          </a:p>
        </p:txBody>
      </p:sp>
      <p:sp>
        <p:nvSpPr>
          <p:cNvPr id="2" name="CuadroTexto 1">
            <a:extLst>
              <a:ext uri="{FF2B5EF4-FFF2-40B4-BE49-F238E27FC236}">
                <a16:creationId xmlns:a16="http://schemas.microsoft.com/office/drawing/2014/main" id="{FA5AD4D7-9C13-FD60-1D34-44B54BC0DAD8}"/>
              </a:ext>
            </a:extLst>
          </p:cNvPr>
          <p:cNvSpPr txBox="1"/>
          <p:nvPr/>
        </p:nvSpPr>
        <p:spPr>
          <a:xfrm>
            <a:off x="962025" y="1171575"/>
            <a:ext cx="10668000" cy="5678478"/>
          </a:xfrm>
          <a:prstGeom prst="rect">
            <a:avLst/>
          </a:prstGeom>
          <a:noFill/>
        </p:spPr>
        <p:txBody>
          <a:bodyPr wrap="square" rtlCol="0">
            <a:spAutoFit/>
          </a:bodyPr>
          <a:lstStyle/>
          <a:p>
            <a:pPr algn="just">
              <a:lnSpc>
                <a:spcPct val="150000"/>
              </a:lnSpc>
              <a:spcBef>
                <a:spcPts val="0"/>
              </a:spcBef>
              <a:buNone/>
            </a:pPr>
            <a:r>
              <a:rPr lang="es-ES" sz="2400" b="1" dirty="0" err="1"/>
              <a:t>indexOf</a:t>
            </a:r>
            <a:r>
              <a:rPr lang="es-ES" sz="2400" b="1" dirty="0"/>
              <a:t> </a:t>
            </a:r>
            <a:r>
              <a:rPr lang="es-ES" sz="2400" dirty="0"/>
              <a:t>(</a:t>
            </a:r>
            <a:r>
              <a:rPr lang="es-ES" sz="2400" dirty="0" err="1"/>
              <a:t>int</a:t>
            </a:r>
            <a:r>
              <a:rPr lang="es-ES" sz="2400" dirty="0"/>
              <a:t> ch, </a:t>
            </a:r>
            <a:r>
              <a:rPr lang="es-ES" sz="2400" dirty="0" err="1"/>
              <a:t>int</a:t>
            </a:r>
            <a:r>
              <a:rPr lang="es-ES" sz="2400" dirty="0"/>
              <a:t> </a:t>
            </a:r>
            <a:r>
              <a:rPr lang="es-ES" sz="2400" dirty="0" err="1"/>
              <a:t>fromIndex</a:t>
            </a:r>
            <a:r>
              <a:rPr lang="es-ES" sz="2400" dirty="0"/>
              <a:t>)</a:t>
            </a:r>
          </a:p>
          <a:p>
            <a:pPr algn="just">
              <a:lnSpc>
                <a:spcPct val="150000"/>
              </a:lnSpc>
              <a:spcBef>
                <a:spcPts val="0"/>
              </a:spcBef>
              <a:buFont typeface="Wingdings" pitchFamily="2" charset="2"/>
              <a:buChar char="q"/>
            </a:pPr>
            <a:r>
              <a:rPr lang="es-ES" sz="2400" dirty="0"/>
              <a:t>Devuelve la posición de la primera aparición del carácter buscado dentro de la cadena a partir de la posición indicada. . </a:t>
            </a:r>
            <a:endParaRPr lang="es-ES" sz="2400" b="1" u="sng" dirty="0"/>
          </a:p>
          <a:p>
            <a:pPr algn="just">
              <a:lnSpc>
                <a:spcPct val="150000"/>
              </a:lnSpc>
              <a:spcBef>
                <a:spcPts val="0"/>
              </a:spcBef>
              <a:buNone/>
            </a:pPr>
            <a:r>
              <a:rPr lang="es-ES" sz="2000" b="1" u="sng" dirty="0"/>
              <a:t>Ejemplo.</a:t>
            </a:r>
            <a:r>
              <a:rPr lang="es-ES" sz="2000" b="1" dirty="0"/>
              <a:t> </a:t>
            </a:r>
            <a:r>
              <a:rPr lang="es-ES" sz="2000" dirty="0"/>
              <a:t>Localizar la posición en la que aparece el carácter ‘a’ en la cadena.</a:t>
            </a:r>
          </a:p>
          <a:p>
            <a:pPr algn="just">
              <a:lnSpc>
                <a:spcPct val="150000"/>
              </a:lnSpc>
              <a:spcBef>
                <a:spcPts val="0"/>
              </a:spcBef>
              <a:buNone/>
            </a:pPr>
            <a:endParaRPr lang="es-ES" sz="1800" dirty="0"/>
          </a:p>
          <a:p>
            <a:pPr marL="0" indent="0">
              <a:buNone/>
            </a:pPr>
            <a:r>
              <a:rPr lang="es-ES" sz="2400" dirty="0" err="1">
                <a:latin typeface="Consolas" panose="020B0609020204030204" pitchFamily="49" charset="0"/>
              </a:rPr>
              <a:t>String</a:t>
            </a:r>
            <a:r>
              <a:rPr lang="es-ES" sz="2400" dirty="0">
                <a:latin typeface="Consolas" panose="020B0609020204030204" pitchFamily="49" charset="0"/>
              </a:rPr>
              <a:t> cadena = "En esta cadena buscaremos";</a:t>
            </a:r>
          </a:p>
          <a:p>
            <a:pPr marL="0" indent="0">
              <a:buNone/>
            </a:pPr>
            <a:r>
              <a:rPr lang="es-ES" sz="2400" b="1" dirty="0" err="1">
                <a:latin typeface="Consolas" panose="020B0609020204030204" pitchFamily="49" charset="0"/>
              </a:rPr>
              <a:t>char</a:t>
            </a:r>
            <a:r>
              <a:rPr lang="es-ES" sz="2400" b="1" dirty="0">
                <a:latin typeface="Consolas" panose="020B0609020204030204" pitchFamily="49" charset="0"/>
              </a:rPr>
              <a:t> c='a';</a:t>
            </a:r>
          </a:p>
          <a:p>
            <a:pPr marL="0" indent="0">
              <a:buNone/>
            </a:pPr>
            <a:r>
              <a:rPr lang="es-ES" sz="2400" b="1" dirty="0" err="1">
                <a:latin typeface="Consolas" panose="020B0609020204030204" pitchFamily="49" charset="0"/>
              </a:rPr>
              <a:t>int</a:t>
            </a:r>
            <a:r>
              <a:rPr lang="es-ES" sz="2400" b="1" dirty="0">
                <a:latin typeface="Consolas" panose="020B0609020204030204" pitchFamily="49" charset="0"/>
              </a:rPr>
              <a:t> </a:t>
            </a:r>
            <a:r>
              <a:rPr lang="es-ES" sz="2400" b="1" dirty="0" err="1">
                <a:latin typeface="Consolas" panose="020B0609020204030204" pitchFamily="49" charset="0"/>
              </a:rPr>
              <a:t>posicion</a:t>
            </a:r>
            <a:r>
              <a:rPr lang="es-ES" sz="2400" b="1" dirty="0">
                <a:latin typeface="Consolas" panose="020B0609020204030204" pitchFamily="49" charset="0"/>
              </a:rPr>
              <a:t>;</a:t>
            </a:r>
          </a:p>
          <a:p>
            <a:pPr marL="0" indent="0">
              <a:buNone/>
            </a:pPr>
            <a:r>
              <a:rPr lang="es-ES" sz="2400" dirty="0" err="1">
                <a:latin typeface="Consolas" panose="020B0609020204030204" pitchFamily="49" charset="0"/>
              </a:rPr>
              <a:t>posicion</a:t>
            </a:r>
            <a:r>
              <a:rPr lang="es-ES" sz="2400" dirty="0">
                <a:latin typeface="Consolas" panose="020B0609020204030204" pitchFamily="49" charset="0"/>
              </a:rPr>
              <a:t>=</a:t>
            </a:r>
            <a:r>
              <a:rPr lang="es-ES" sz="2400" dirty="0" err="1">
                <a:latin typeface="Consolas" panose="020B0609020204030204" pitchFamily="49" charset="0"/>
              </a:rPr>
              <a:t>cadena.indexOf</a:t>
            </a:r>
            <a:r>
              <a:rPr lang="es-ES" sz="2400" dirty="0">
                <a:latin typeface="Consolas" panose="020B0609020204030204" pitchFamily="49" charset="0"/>
              </a:rPr>
              <a:t>(c, 0);</a:t>
            </a:r>
          </a:p>
          <a:p>
            <a:pPr marL="0" indent="0">
              <a:buNone/>
            </a:pPr>
            <a:r>
              <a:rPr lang="es-ES" sz="2400" dirty="0" err="1">
                <a:latin typeface="Consolas" panose="020B0609020204030204" pitchFamily="49" charset="0"/>
              </a:rPr>
              <a:t>System.</a:t>
            </a:r>
            <a:r>
              <a:rPr lang="es-ES" sz="2400" b="1" i="1" dirty="0" err="1">
                <a:latin typeface="Consolas" panose="020B0609020204030204" pitchFamily="49" charset="0"/>
              </a:rPr>
              <a:t>out.println</a:t>
            </a:r>
            <a:r>
              <a:rPr lang="es-ES" sz="2400" b="1" i="1" dirty="0">
                <a:latin typeface="Consolas" panose="020B0609020204030204" pitchFamily="49" charset="0"/>
              </a:rPr>
              <a:t>("El </a:t>
            </a:r>
            <a:r>
              <a:rPr lang="es-ES" sz="2400" b="1" i="1" dirty="0" err="1">
                <a:latin typeface="Consolas" panose="020B0609020204030204" pitchFamily="49" charset="0"/>
              </a:rPr>
              <a:t>caracter</a:t>
            </a:r>
            <a:r>
              <a:rPr lang="es-ES" sz="2400" b="1" i="1" dirty="0">
                <a:latin typeface="Consolas" panose="020B0609020204030204" pitchFamily="49" charset="0"/>
              </a:rPr>
              <a:t> aparece en la posición "+</a:t>
            </a:r>
            <a:r>
              <a:rPr lang="es-ES" sz="2400" b="1" i="1" dirty="0" err="1">
                <a:latin typeface="Consolas" panose="020B0609020204030204" pitchFamily="49" charset="0"/>
              </a:rPr>
              <a:t>posicion</a:t>
            </a:r>
            <a:r>
              <a:rPr lang="es-ES" sz="2400" b="1" i="1" dirty="0">
                <a:latin typeface="Consolas" panose="020B0609020204030204" pitchFamily="49" charset="0"/>
              </a:rPr>
              <a:t>);</a:t>
            </a:r>
            <a:endParaRPr lang="es-ES" sz="2400" dirty="0">
              <a:latin typeface="Consolas" panose="020B0609020204030204" pitchFamily="49" charset="0"/>
            </a:endParaRPr>
          </a:p>
          <a:p>
            <a:pPr algn="just">
              <a:lnSpc>
                <a:spcPct val="150000"/>
              </a:lnSpc>
              <a:spcBef>
                <a:spcPts val="0"/>
              </a:spcBef>
              <a:buNone/>
            </a:pPr>
            <a:r>
              <a:rPr lang="es-ES" sz="2400" dirty="0">
                <a:latin typeface="Consolas" panose="020B0609020204030204" pitchFamily="49" charset="0"/>
              </a:rPr>
              <a:t>//Posición deberá ser igual a 6</a:t>
            </a:r>
          </a:p>
          <a:p>
            <a:endParaRPr lang="es-ES" dirty="0"/>
          </a:p>
        </p:txBody>
      </p:sp>
    </p:spTree>
    <p:extLst>
      <p:ext uri="{BB962C8B-B14F-4D97-AF65-F5344CB8AC3E}">
        <p14:creationId xmlns:p14="http://schemas.microsoft.com/office/powerpoint/2010/main" val="2641580739"/>
      </p:ext>
    </p:extLst>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65162" y="0"/>
            <a:ext cx="8534400" cy="875243"/>
          </a:xfrm>
        </p:spPr>
        <p:txBody>
          <a:bodyPr>
            <a:noAutofit/>
          </a:bodyPr>
          <a:lstStyle/>
          <a:p>
            <a:pPr marL="742932" indent="-742932"/>
            <a:r>
              <a:rPr lang="es-ES" sz="3200" dirty="0"/>
              <a:t>4.2  Métodos de la clase </a:t>
            </a:r>
            <a:r>
              <a:rPr lang="es-ES" sz="3200" dirty="0" err="1"/>
              <a:t>String</a:t>
            </a:r>
            <a:r>
              <a:rPr lang="es-ES" sz="3200" dirty="0"/>
              <a:t>.</a:t>
            </a:r>
          </a:p>
        </p:txBody>
      </p:sp>
      <p:sp>
        <p:nvSpPr>
          <p:cNvPr id="5125" name="Rectangle 5"/>
          <p:cNvSpPr>
            <a:spLocks noGrp="1" noChangeArrowheads="1"/>
          </p:cNvSpPr>
          <p:nvPr>
            <p:ph idx="1"/>
          </p:nvPr>
        </p:nvSpPr>
        <p:spPr>
          <a:xfrm>
            <a:off x="665162" y="875243"/>
            <a:ext cx="10593388" cy="5534025"/>
          </a:xfrm>
        </p:spPr>
        <p:txBody>
          <a:bodyPr>
            <a:noAutofit/>
          </a:bodyPr>
          <a:lstStyle/>
          <a:p>
            <a:pPr marL="27431" indent="0" algn="just">
              <a:lnSpc>
                <a:spcPct val="150000"/>
              </a:lnSpc>
              <a:spcBef>
                <a:spcPts val="0"/>
              </a:spcBef>
              <a:buNone/>
            </a:pPr>
            <a:r>
              <a:rPr lang="es-ES" sz="2400" b="1" dirty="0" err="1">
                <a:solidFill>
                  <a:schemeClr val="tx1"/>
                </a:solidFill>
              </a:rPr>
              <a:t>int</a:t>
            </a:r>
            <a:r>
              <a:rPr lang="es-ES" sz="2400" b="1" dirty="0">
                <a:solidFill>
                  <a:schemeClr val="tx1"/>
                </a:solidFill>
              </a:rPr>
              <a:t> </a:t>
            </a:r>
            <a:r>
              <a:rPr lang="es-ES" sz="2400" b="1" dirty="0" err="1">
                <a:solidFill>
                  <a:schemeClr val="tx1"/>
                </a:solidFill>
              </a:rPr>
              <a:t>compareTo</a:t>
            </a:r>
            <a:r>
              <a:rPr lang="es-ES" sz="2400" b="1" dirty="0">
                <a:solidFill>
                  <a:schemeClr val="tx1"/>
                </a:solidFill>
              </a:rPr>
              <a:t>(</a:t>
            </a:r>
            <a:r>
              <a:rPr lang="es-ES" sz="2400" b="1" dirty="0" err="1">
                <a:solidFill>
                  <a:schemeClr val="tx1"/>
                </a:solidFill>
              </a:rPr>
              <a:t>String</a:t>
            </a:r>
            <a:r>
              <a:rPr lang="es-ES" sz="2400" b="1" dirty="0">
                <a:solidFill>
                  <a:schemeClr val="tx1"/>
                </a:solidFill>
              </a:rPr>
              <a:t> </a:t>
            </a:r>
            <a:r>
              <a:rPr lang="es-ES" sz="2400" b="1" dirty="0" err="1">
                <a:solidFill>
                  <a:schemeClr val="tx1"/>
                </a:solidFill>
              </a:rPr>
              <a:t>cadEnv</a:t>
            </a:r>
            <a:r>
              <a:rPr lang="es-ES" sz="2400" b="1" dirty="0">
                <a:solidFill>
                  <a:schemeClr val="tx1"/>
                </a:solidFill>
              </a:rPr>
              <a:t>)</a:t>
            </a:r>
          </a:p>
          <a:p>
            <a:pPr marL="313175" indent="-285744" algn="just">
              <a:lnSpc>
                <a:spcPct val="150000"/>
              </a:lnSpc>
              <a:spcBef>
                <a:spcPts val="0"/>
              </a:spcBef>
              <a:buFont typeface="Wingdings" pitchFamily="2" charset="2"/>
              <a:buChar char="q"/>
            </a:pPr>
            <a:r>
              <a:rPr lang="es-ES" sz="1800" dirty="0">
                <a:solidFill>
                  <a:schemeClr val="tx1"/>
                </a:solidFill>
              </a:rPr>
              <a:t>Compara el </a:t>
            </a:r>
            <a:r>
              <a:rPr lang="es-ES" sz="1800" dirty="0" err="1">
                <a:solidFill>
                  <a:schemeClr val="tx1"/>
                </a:solidFill>
              </a:rPr>
              <a:t>String</a:t>
            </a:r>
            <a:r>
              <a:rPr lang="es-ES" sz="1800" dirty="0">
                <a:solidFill>
                  <a:schemeClr val="tx1"/>
                </a:solidFill>
              </a:rPr>
              <a:t> con la cadena enviada. Devuelve un 0 si son iguales, un número negativo si el </a:t>
            </a:r>
            <a:r>
              <a:rPr lang="es-ES" sz="1800" dirty="0" err="1">
                <a:solidFill>
                  <a:schemeClr val="tx1"/>
                </a:solidFill>
              </a:rPr>
              <a:t>String</a:t>
            </a:r>
            <a:r>
              <a:rPr lang="es-ES" sz="1800" dirty="0">
                <a:solidFill>
                  <a:schemeClr val="tx1"/>
                </a:solidFill>
              </a:rPr>
              <a:t> va antes alfabéticamente que la cadena enviada y un número mayor que 0 si va después. Distingue entre mayúsculas y minúsculas. Vemos los números que devuelve con el ejemplo.</a:t>
            </a:r>
          </a:p>
          <a:p>
            <a:pPr algn="just">
              <a:lnSpc>
                <a:spcPct val="150000"/>
              </a:lnSpc>
              <a:spcBef>
                <a:spcPts val="0"/>
              </a:spcBef>
              <a:buNone/>
            </a:pPr>
            <a:r>
              <a:rPr lang="es-ES" sz="1800" b="1" dirty="0">
                <a:solidFill>
                  <a:schemeClr val="tx1"/>
                </a:solidFill>
              </a:rPr>
              <a:t>     </a:t>
            </a:r>
            <a:r>
              <a:rPr lang="es-ES" sz="1800" b="1" u="sng" dirty="0">
                <a:solidFill>
                  <a:schemeClr val="tx1"/>
                </a:solidFill>
              </a:rPr>
              <a:t>Ejemplo</a:t>
            </a:r>
            <a:r>
              <a:rPr lang="es-ES" sz="1800" b="1" dirty="0">
                <a:solidFill>
                  <a:schemeClr val="tx1"/>
                </a:solidFill>
              </a:rPr>
              <a:t>: </a:t>
            </a:r>
            <a:r>
              <a:rPr lang="es-ES" sz="1800" dirty="0">
                <a:solidFill>
                  <a:schemeClr val="tx1"/>
                </a:solidFill>
              </a:rPr>
              <a:t>Crear dos cadenas de caracteres y compararlas. Escribe un mensaje con el valor de la comparación.</a:t>
            </a:r>
            <a:endParaRPr lang="es-ES" sz="1800" b="1" dirty="0">
              <a:solidFill>
                <a:schemeClr val="tx1"/>
              </a:solidFill>
            </a:endParaRPr>
          </a:p>
          <a:p>
            <a:pPr marL="0" indent="0">
              <a:buNone/>
            </a:pPr>
            <a:r>
              <a:rPr lang="es-ES" sz="1800" dirty="0">
                <a:solidFill>
                  <a:schemeClr val="tx1"/>
                </a:solidFill>
                <a:latin typeface="Consolas" panose="020B0609020204030204" pitchFamily="49" charset="0"/>
              </a:rPr>
              <a:t>	</a:t>
            </a:r>
            <a:r>
              <a:rPr lang="es-ES" sz="1800" dirty="0" err="1">
                <a:solidFill>
                  <a:schemeClr val="tx1"/>
                </a:solidFill>
                <a:latin typeface="Consolas" panose="020B0609020204030204" pitchFamily="49" charset="0"/>
              </a:rPr>
              <a:t>String</a:t>
            </a:r>
            <a:r>
              <a:rPr lang="es-ES" sz="1800" dirty="0">
                <a:solidFill>
                  <a:schemeClr val="tx1"/>
                </a:solidFill>
                <a:latin typeface="Consolas" panose="020B0609020204030204" pitchFamily="49" charset="0"/>
              </a:rPr>
              <a:t> cadena1="hola";</a:t>
            </a:r>
          </a:p>
          <a:p>
            <a:pPr marL="0" indent="0">
              <a:buNone/>
            </a:pPr>
            <a:r>
              <a:rPr lang="es-ES" sz="1800" dirty="0">
                <a:solidFill>
                  <a:schemeClr val="tx1"/>
                </a:solidFill>
                <a:latin typeface="Consolas" panose="020B0609020204030204" pitchFamily="49" charset="0"/>
              </a:rPr>
              <a:t>	</a:t>
            </a:r>
            <a:r>
              <a:rPr lang="es-ES" sz="1800" dirty="0" err="1">
                <a:solidFill>
                  <a:schemeClr val="tx1"/>
                </a:solidFill>
                <a:latin typeface="Consolas" panose="020B0609020204030204" pitchFamily="49" charset="0"/>
              </a:rPr>
              <a:t>String</a:t>
            </a:r>
            <a:r>
              <a:rPr lang="es-ES" sz="1800" dirty="0">
                <a:solidFill>
                  <a:schemeClr val="tx1"/>
                </a:solidFill>
                <a:latin typeface="Consolas" panose="020B0609020204030204" pitchFamily="49" charset="0"/>
              </a:rPr>
              <a:t> cadena2="mola";</a:t>
            </a:r>
          </a:p>
          <a:p>
            <a:pPr marL="0" indent="0">
              <a:buNone/>
            </a:pPr>
            <a:r>
              <a:rPr lang="es-ES" sz="1800" b="1" dirty="0">
                <a:solidFill>
                  <a:schemeClr val="tx1"/>
                </a:solidFill>
                <a:latin typeface="Consolas" panose="020B0609020204030204" pitchFamily="49" charset="0"/>
              </a:rPr>
              <a:t>	</a:t>
            </a:r>
            <a:r>
              <a:rPr lang="es-ES" sz="1800" b="1" dirty="0" err="1">
                <a:solidFill>
                  <a:schemeClr val="tx1"/>
                </a:solidFill>
                <a:latin typeface="Consolas" panose="020B0609020204030204" pitchFamily="49" charset="0"/>
              </a:rPr>
              <a:t>int</a:t>
            </a:r>
            <a:r>
              <a:rPr lang="es-ES" sz="1800" b="1" dirty="0">
                <a:solidFill>
                  <a:schemeClr val="tx1"/>
                </a:solidFill>
                <a:latin typeface="Consolas" panose="020B0609020204030204" pitchFamily="49" charset="0"/>
              </a:rPr>
              <a:t> valor;</a:t>
            </a:r>
          </a:p>
          <a:p>
            <a:pPr marL="0" indent="0">
              <a:buNone/>
            </a:pPr>
            <a:r>
              <a:rPr lang="es-ES" sz="1800" dirty="0">
                <a:solidFill>
                  <a:schemeClr val="tx1"/>
                </a:solidFill>
                <a:latin typeface="Consolas" panose="020B0609020204030204" pitchFamily="49" charset="0"/>
              </a:rPr>
              <a:t>	valor=cadena1.compareTo(cadena2);</a:t>
            </a:r>
          </a:p>
          <a:p>
            <a:pPr marL="0" indent="0">
              <a:buNone/>
            </a:pPr>
            <a:r>
              <a:rPr lang="es-ES" sz="1800" dirty="0">
                <a:solidFill>
                  <a:schemeClr val="tx1"/>
                </a:solidFill>
                <a:latin typeface="Consolas" panose="020B0609020204030204" pitchFamily="49" charset="0"/>
              </a:rPr>
              <a:t>	</a:t>
            </a:r>
            <a:r>
              <a:rPr lang="es-ES" sz="1800" dirty="0" err="1">
                <a:solidFill>
                  <a:schemeClr val="tx1"/>
                </a:solidFill>
                <a:latin typeface="Consolas" panose="020B0609020204030204" pitchFamily="49" charset="0"/>
              </a:rPr>
              <a:t>System.</a:t>
            </a:r>
            <a:r>
              <a:rPr lang="es-ES" sz="1800" b="1" i="1" dirty="0" err="1">
                <a:solidFill>
                  <a:schemeClr val="tx1"/>
                </a:solidFill>
                <a:latin typeface="Consolas" panose="020B0609020204030204" pitchFamily="49" charset="0"/>
              </a:rPr>
              <a:t>out.println</a:t>
            </a:r>
            <a:r>
              <a:rPr lang="es-ES" sz="1800" b="1" i="1" dirty="0">
                <a:solidFill>
                  <a:schemeClr val="tx1"/>
                </a:solidFill>
                <a:latin typeface="Consolas" panose="020B0609020204030204" pitchFamily="49" charset="0"/>
              </a:rPr>
              <a:t>(valor);</a:t>
            </a:r>
          </a:p>
          <a:p>
            <a:pPr marL="0" indent="0">
              <a:buNone/>
            </a:pPr>
            <a:r>
              <a:rPr lang="es-ES" sz="1800" dirty="0">
                <a:solidFill>
                  <a:schemeClr val="tx1"/>
                </a:solidFill>
                <a:latin typeface="Consolas" panose="020B0609020204030204" pitchFamily="49" charset="0"/>
              </a:rPr>
              <a:t>	//En este caso devuelve un número negativo</a:t>
            </a:r>
          </a:p>
        </p:txBody>
      </p:sp>
    </p:spTree>
    <p:extLst>
      <p:ext uri="{BB962C8B-B14F-4D97-AF65-F5344CB8AC3E}">
        <p14:creationId xmlns:p14="http://schemas.microsoft.com/office/powerpoint/2010/main" val="1688541575"/>
      </p:ext>
    </p:extLst>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808037" y="0"/>
            <a:ext cx="8534400" cy="779993"/>
          </a:xfrm>
        </p:spPr>
        <p:txBody>
          <a:bodyPr>
            <a:noAutofit/>
          </a:bodyPr>
          <a:lstStyle/>
          <a:p>
            <a:pPr marL="742932" indent="-742932"/>
            <a:r>
              <a:rPr lang="es-ES" sz="3200" dirty="0"/>
              <a:t>4.2  Métodos de la clase </a:t>
            </a:r>
            <a:r>
              <a:rPr lang="es-ES" sz="3200" dirty="0" err="1"/>
              <a:t>String</a:t>
            </a:r>
            <a:endParaRPr lang="es-ES" sz="3200" dirty="0"/>
          </a:p>
        </p:txBody>
      </p:sp>
      <p:sp>
        <p:nvSpPr>
          <p:cNvPr id="5125" name="Rectangle 5"/>
          <p:cNvSpPr>
            <a:spLocks noGrp="1" noChangeArrowheads="1"/>
          </p:cNvSpPr>
          <p:nvPr>
            <p:ph idx="1"/>
          </p:nvPr>
        </p:nvSpPr>
        <p:spPr>
          <a:xfrm>
            <a:off x="808036" y="1123950"/>
            <a:ext cx="10431463" cy="5219700"/>
          </a:xfrm>
        </p:spPr>
        <p:txBody>
          <a:bodyPr>
            <a:noAutofit/>
          </a:bodyPr>
          <a:lstStyle/>
          <a:p>
            <a:pPr marL="27431" indent="0">
              <a:lnSpc>
                <a:spcPct val="150000"/>
              </a:lnSpc>
              <a:spcBef>
                <a:spcPts val="0"/>
              </a:spcBef>
              <a:buNone/>
            </a:pPr>
            <a:r>
              <a:rPr lang="es-ES" sz="2400" b="1" dirty="0" err="1">
                <a:solidFill>
                  <a:schemeClr val="tx1"/>
                </a:solidFill>
              </a:rPr>
              <a:t>int</a:t>
            </a:r>
            <a:r>
              <a:rPr lang="es-ES" sz="2400" b="1" dirty="0">
                <a:solidFill>
                  <a:schemeClr val="tx1"/>
                </a:solidFill>
              </a:rPr>
              <a:t> </a:t>
            </a:r>
            <a:r>
              <a:rPr lang="es-ES" sz="2400" b="1" dirty="0" err="1">
                <a:solidFill>
                  <a:schemeClr val="tx1"/>
                </a:solidFill>
              </a:rPr>
              <a:t>compareToIgnoreCase</a:t>
            </a:r>
            <a:r>
              <a:rPr lang="es-ES" sz="2400" b="1" dirty="0">
                <a:solidFill>
                  <a:schemeClr val="tx1"/>
                </a:solidFill>
              </a:rPr>
              <a:t>(</a:t>
            </a:r>
            <a:r>
              <a:rPr lang="es-ES" sz="2400" b="1" dirty="0" err="1">
                <a:solidFill>
                  <a:schemeClr val="tx1"/>
                </a:solidFill>
              </a:rPr>
              <a:t>String</a:t>
            </a:r>
            <a:r>
              <a:rPr lang="es-ES" sz="2400" b="1" dirty="0">
                <a:solidFill>
                  <a:schemeClr val="tx1"/>
                </a:solidFill>
              </a:rPr>
              <a:t> cadena)</a:t>
            </a:r>
          </a:p>
          <a:p>
            <a:pPr marL="313175" indent="-285744" algn="just">
              <a:lnSpc>
                <a:spcPct val="150000"/>
              </a:lnSpc>
              <a:spcBef>
                <a:spcPts val="0"/>
              </a:spcBef>
              <a:buFont typeface="Wingdings" pitchFamily="2" charset="2"/>
              <a:buChar char="q"/>
            </a:pPr>
            <a:r>
              <a:rPr lang="es-ES" dirty="0">
                <a:solidFill>
                  <a:schemeClr val="tx1"/>
                </a:solidFill>
              </a:rPr>
              <a:t>Lo mismo, pero sin tener en cuenta si están en mayúsculas o minúsculas.</a:t>
            </a:r>
          </a:p>
          <a:p>
            <a:pPr marL="27431" indent="0" algn="just">
              <a:lnSpc>
                <a:spcPct val="150000"/>
              </a:lnSpc>
              <a:spcBef>
                <a:spcPts val="0"/>
              </a:spcBef>
              <a:buNone/>
            </a:pPr>
            <a:endParaRPr lang="es-ES" b="1" dirty="0">
              <a:solidFill>
                <a:schemeClr val="tx1"/>
              </a:solidFill>
            </a:endParaRPr>
          </a:p>
          <a:p>
            <a:pPr marL="342891" indent="-342891" algn="just">
              <a:lnSpc>
                <a:spcPct val="150000"/>
              </a:lnSpc>
              <a:spcBef>
                <a:spcPts val="0"/>
              </a:spcBef>
              <a:buNone/>
            </a:pPr>
            <a:r>
              <a:rPr lang="es-ES" b="1" dirty="0">
                <a:solidFill>
                  <a:schemeClr val="tx1"/>
                </a:solidFill>
              </a:rPr>
              <a:t>     </a:t>
            </a:r>
            <a:r>
              <a:rPr lang="es-ES" b="1" u="sng" dirty="0">
                <a:solidFill>
                  <a:schemeClr val="tx1"/>
                </a:solidFill>
              </a:rPr>
              <a:t>Ejemplo</a:t>
            </a:r>
            <a:r>
              <a:rPr lang="es-ES" b="1" dirty="0">
                <a:solidFill>
                  <a:schemeClr val="tx1"/>
                </a:solidFill>
              </a:rPr>
              <a:t>: </a:t>
            </a:r>
            <a:r>
              <a:rPr lang="es-ES" dirty="0">
                <a:solidFill>
                  <a:schemeClr val="tx1"/>
                </a:solidFill>
              </a:rPr>
              <a:t>Probar el método sobre el ejemplo anterior.</a:t>
            </a:r>
            <a:endParaRPr lang="es-ES" b="1" dirty="0">
              <a:solidFill>
                <a:schemeClr val="tx1"/>
              </a:solidFill>
            </a:endParaRPr>
          </a:p>
          <a:p>
            <a:pPr marL="0" indent="0">
              <a:buNone/>
            </a:pPr>
            <a:r>
              <a:rPr lang="es-ES" sz="2400" dirty="0">
                <a:solidFill>
                  <a:schemeClr val="tx1"/>
                </a:solidFill>
                <a:latin typeface="Consolas" panose="020B0609020204030204" pitchFamily="49" charset="0"/>
              </a:rPr>
              <a:t>	</a:t>
            </a:r>
            <a:r>
              <a:rPr lang="es-ES" sz="2400" dirty="0" err="1">
                <a:solidFill>
                  <a:schemeClr val="tx1"/>
                </a:solidFill>
                <a:latin typeface="Consolas" panose="020B0609020204030204" pitchFamily="49" charset="0"/>
              </a:rPr>
              <a:t>String</a:t>
            </a:r>
            <a:r>
              <a:rPr lang="es-ES" sz="2400" dirty="0">
                <a:solidFill>
                  <a:schemeClr val="tx1"/>
                </a:solidFill>
                <a:latin typeface="Consolas" panose="020B0609020204030204" pitchFamily="49" charset="0"/>
              </a:rPr>
              <a:t> cadena1="hola";</a:t>
            </a:r>
          </a:p>
          <a:p>
            <a:pPr marL="0" indent="0">
              <a:buNone/>
            </a:pPr>
            <a:r>
              <a:rPr lang="es-ES" sz="2400" dirty="0">
                <a:solidFill>
                  <a:schemeClr val="tx1"/>
                </a:solidFill>
                <a:latin typeface="Consolas" panose="020B0609020204030204" pitchFamily="49" charset="0"/>
              </a:rPr>
              <a:t>	</a:t>
            </a:r>
            <a:r>
              <a:rPr lang="es-ES" sz="2400" dirty="0" err="1">
                <a:solidFill>
                  <a:schemeClr val="tx1"/>
                </a:solidFill>
                <a:latin typeface="Consolas" panose="020B0609020204030204" pitchFamily="49" charset="0"/>
              </a:rPr>
              <a:t>String</a:t>
            </a:r>
            <a:r>
              <a:rPr lang="es-ES" sz="2400" dirty="0">
                <a:solidFill>
                  <a:schemeClr val="tx1"/>
                </a:solidFill>
                <a:latin typeface="Consolas" panose="020B0609020204030204" pitchFamily="49" charset="0"/>
              </a:rPr>
              <a:t> cadena2="Mola";</a:t>
            </a:r>
          </a:p>
          <a:p>
            <a:pPr marL="0" indent="0">
              <a:buNone/>
            </a:pPr>
            <a:r>
              <a:rPr lang="es-ES" sz="2400" b="1" dirty="0">
                <a:solidFill>
                  <a:schemeClr val="tx1"/>
                </a:solidFill>
                <a:latin typeface="Consolas" panose="020B0609020204030204" pitchFamily="49" charset="0"/>
              </a:rPr>
              <a:t>	</a:t>
            </a:r>
            <a:r>
              <a:rPr lang="es-ES" sz="2400" b="1" dirty="0" err="1">
                <a:solidFill>
                  <a:schemeClr val="tx1"/>
                </a:solidFill>
                <a:latin typeface="Consolas" panose="020B0609020204030204" pitchFamily="49" charset="0"/>
              </a:rPr>
              <a:t>int</a:t>
            </a:r>
            <a:r>
              <a:rPr lang="es-ES" sz="2400" b="1" dirty="0">
                <a:solidFill>
                  <a:schemeClr val="tx1"/>
                </a:solidFill>
                <a:latin typeface="Consolas" panose="020B0609020204030204" pitchFamily="49" charset="0"/>
              </a:rPr>
              <a:t> valor;</a:t>
            </a:r>
          </a:p>
          <a:p>
            <a:pPr marL="0" indent="0">
              <a:buNone/>
            </a:pPr>
            <a:r>
              <a:rPr lang="es-ES" sz="2400" dirty="0">
                <a:solidFill>
                  <a:schemeClr val="tx1"/>
                </a:solidFill>
                <a:latin typeface="Consolas" panose="020B0609020204030204" pitchFamily="49" charset="0"/>
              </a:rPr>
              <a:t>	valor=cadena1.compareToIgnoreCase(cadena2);</a:t>
            </a:r>
          </a:p>
          <a:p>
            <a:pPr marL="0" indent="0" algn="just">
              <a:buNone/>
            </a:pPr>
            <a:r>
              <a:rPr lang="es-ES" sz="2400" dirty="0">
                <a:solidFill>
                  <a:schemeClr val="tx1"/>
                </a:solidFill>
                <a:latin typeface="Consolas" panose="020B0609020204030204" pitchFamily="49" charset="0"/>
              </a:rPr>
              <a:t>	</a:t>
            </a:r>
            <a:r>
              <a:rPr lang="es-ES" sz="2400" dirty="0" err="1">
                <a:solidFill>
                  <a:schemeClr val="tx1"/>
                </a:solidFill>
                <a:latin typeface="Consolas" panose="020B0609020204030204" pitchFamily="49" charset="0"/>
              </a:rPr>
              <a:t>System.</a:t>
            </a:r>
            <a:r>
              <a:rPr lang="es-ES" sz="2400" b="1" i="1" dirty="0" err="1">
                <a:solidFill>
                  <a:schemeClr val="tx1"/>
                </a:solidFill>
                <a:latin typeface="Consolas" panose="020B0609020204030204" pitchFamily="49" charset="0"/>
              </a:rPr>
              <a:t>out.println</a:t>
            </a:r>
            <a:r>
              <a:rPr lang="es-ES" sz="2400" b="1" i="1" dirty="0">
                <a:solidFill>
                  <a:schemeClr val="tx1"/>
                </a:solidFill>
                <a:latin typeface="Consolas" panose="020B0609020204030204" pitchFamily="49" charset="0"/>
              </a:rPr>
              <a:t>(valor);</a:t>
            </a:r>
            <a:endParaRPr lang="es-ES" dirty="0">
              <a:solidFill>
                <a:schemeClr val="tx1"/>
              </a:solidFill>
            </a:endParaRPr>
          </a:p>
        </p:txBody>
      </p:sp>
    </p:spTree>
    <p:extLst>
      <p:ext uri="{BB962C8B-B14F-4D97-AF65-F5344CB8AC3E}">
        <p14:creationId xmlns:p14="http://schemas.microsoft.com/office/powerpoint/2010/main" val="156054885"/>
      </p:ext>
    </p:extLst>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722312" y="0"/>
            <a:ext cx="8534400" cy="908049"/>
          </a:xfrm>
        </p:spPr>
        <p:txBody>
          <a:bodyPr>
            <a:noAutofit/>
          </a:bodyPr>
          <a:lstStyle/>
          <a:p>
            <a:pPr marL="742932" indent="-742932"/>
            <a:r>
              <a:rPr lang="es-ES" sz="3200" dirty="0"/>
              <a:t>4.2  Métodos de la clase </a:t>
            </a:r>
            <a:r>
              <a:rPr lang="es-ES" sz="3200" dirty="0" err="1"/>
              <a:t>String</a:t>
            </a:r>
            <a:endParaRPr lang="es-ES" sz="3200" dirty="0"/>
          </a:p>
        </p:txBody>
      </p:sp>
      <p:sp>
        <p:nvSpPr>
          <p:cNvPr id="5125" name="Rectangle 5"/>
          <p:cNvSpPr>
            <a:spLocks noGrp="1" noChangeArrowheads="1"/>
          </p:cNvSpPr>
          <p:nvPr>
            <p:ph idx="1"/>
          </p:nvPr>
        </p:nvSpPr>
        <p:spPr>
          <a:xfrm>
            <a:off x="722312" y="908049"/>
            <a:ext cx="10135326" cy="5845176"/>
          </a:xfrm>
        </p:spPr>
        <p:txBody>
          <a:bodyPr>
            <a:noAutofit/>
          </a:bodyPr>
          <a:lstStyle/>
          <a:p>
            <a:pPr marL="27431" indent="0" algn="just">
              <a:lnSpc>
                <a:spcPct val="150000"/>
              </a:lnSpc>
              <a:spcBef>
                <a:spcPts val="0"/>
              </a:spcBef>
              <a:buNone/>
            </a:pPr>
            <a:r>
              <a:rPr lang="es-ES" sz="2400" b="1" dirty="0" err="1">
                <a:solidFill>
                  <a:schemeClr val="tx1"/>
                </a:solidFill>
              </a:rPr>
              <a:t>String</a:t>
            </a:r>
            <a:r>
              <a:rPr lang="es-ES" sz="2400" b="1" dirty="0">
                <a:solidFill>
                  <a:schemeClr val="tx1"/>
                </a:solidFill>
              </a:rPr>
              <a:t> </a:t>
            </a:r>
            <a:r>
              <a:rPr lang="es-ES" sz="2400" b="1" dirty="0" err="1">
                <a:solidFill>
                  <a:schemeClr val="tx1"/>
                </a:solidFill>
              </a:rPr>
              <a:t>toLowerCase</a:t>
            </a:r>
            <a:r>
              <a:rPr lang="es-ES" sz="2400" b="1" dirty="0">
                <a:solidFill>
                  <a:schemeClr val="tx1"/>
                </a:solidFill>
              </a:rPr>
              <a:t>()</a:t>
            </a:r>
          </a:p>
          <a:p>
            <a:pPr marL="313175" indent="-285744" algn="just">
              <a:lnSpc>
                <a:spcPct val="150000"/>
              </a:lnSpc>
              <a:spcBef>
                <a:spcPts val="0"/>
              </a:spcBef>
              <a:buFont typeface="Wingdings" pitchFamily="2" charset="2"/>
              <a:buChar char="q"/>
            </a:pPr>
            <a:r>
              <a:rPr lang="es-ES" dirty="0">
                <a:solidFill>
                  <a:schemeClr val="tx1"/>
                </a:solidFill>
              </a:rPr>
              <a:t>Devuelve el </a:t>
            </a:r>
            <a:r>
              <a:rPr lang="es-ES" dirty="0" err="1">
                <a:solidFill>
                  <a:schemeClr val="tx1"/>
                </a:solidFill>
              </a:rPr>
              <a:t>String</a:t>
            </a:r>
            <a:r>
              <a:rPr lang="es-ES" dirty="0">
                <a:solidFill>
                  <a:schemeClr val="tx1"/>
                </a:solidFill>
              </a:rPr>
              <a:t> convertido a minúsculas.</a:t>
            </a:r>
          </a:p>
          <a:p>
            <a:pPr marL="0" indent="0">
              <a:buNone/>
            </a:pPr>
            <a:r>
              <a:rPr lang="es-ES" sz="1600" b="1" dirty="0">
                <a:solidFill>
                  <a:schemeClr val="tx1"/>
                </a:solidFill>
              </a:rPr>
              <a:t> 	</a:t>
            </a:r>
            <a:r>
              <a:rPr lang="es-ES" sz="2400" dirty="0" err="1">
                <a:solidFill>
                  <a:schemeClr val="tx1"/>
                </a:solidFill>
                <a:latin typeface="Consolas" panose="020B0609020204030204" pitchFamily="49" charset="0"/>
              </a:rPr>
              <a:t>String</a:t>
            </a:r>
            <a:r>
              <a:rPr lang="es-ES" sz="2400" dirty="0">
                <a:solidFill>
                  <a:schemeClr val="tx1"/>
                </a:solidFill>
                <a:latin typeface="Consolas" panose="020B0609020204030204" pitchFamily="49" charset="0"/>
              </a:rPr>
              <a:t> cadena="HOLA";</a:t>
            </a:r>
          </a:p>
          <a:p>
            <a:pPr marL="0" indent="0">
              <a:buNone/>
            </a:pPr>
            <a:r>
              <a:rPr lang="es-ES" sz="2400" dirty="0">
                <a:solidFill>
                  <a:schemeClr val="tx1"/>
                </a:solidFill>
                <a:latin typeface="Consolas" panose="020B0609020204030204" pitchFamily="49" charset="0"/>
              </a:rPr>
              <a:t>	cadena=</a:t>
            </a:r>
            <a:r>
              <a:rPr lang="es-ES" sz="2400" dirty="0" err="1">
                <a:solidFill>
                  <a:schemeClr val="tx1"/>
                </a:solidFill>
                <a:latin typeface="Consolas" panose="020B0609020204030204" pitchFamily="49" charset="0"/>
              </a:rPr>
              <a:t>cadena.toLowerCase</a:t>
            </a:r>
            <a:r>
              <a:rPr lang="es-ES" sz="2400" dirty="0">
                <a:solidFill>
                  <a:schemeClr val="tx1"/>
                </a:solidFill>
                <a:latin typeface="Consolas" panose="020B0609020204030204" pitchFamily="49" charset="0"/>
              </a:rPr>
              <a:t>();</a:t>
            </a:r>
          </a:p>
          <a:p>
            <a:pPr marL="0" indent="0">
              <a:buNone/>
            </a:pPr>
            <a:r>
              <a:rPr lang="es-ES" sz="2400" dirty="0">
                <a:solidFill>
                  <a:schemeClr val="tx1"/>
                </a:solidFill>
                <a:latin typeface="Consolas" panose="020B0609020204030204" pitchFamily="49" charset="0"/>
              </a:rPr>
              <a:t>	</a:t>
            </a:r>
            <a:r>
              <a:rPr lang="es-ES" sz="2400" dirty="0" err="1">
                <a:solidFill>
                  <a:schemeClr val="tx1"/>
                </a:solidFill>
                <a:latin typeface="Consolas" panose="020B0609020204030204" pitchFamily="49" charset="0"/>
              </a:rPr>
              <a:t>System.</a:t>
            </a:r>
            <a:r>
              <a:rPr lang="es-ES" sz="2400" b="1" i="1" dirty="0" err="1">
                <a:solidFill>
                  <a:schemeClr val="tx1"/>
                </a:solidFill>
                <a:latin typeface="Consolas" panose="020B0609020204030204" pitchFamily="49" charset="0"/>
              </a:rPr>
              <a:t>out.println</a:t>
            </a:r>
            <a:r>
              <a:rPr lang="es-ES" sz="2400" b="1" i="1" dirty="0">
                <a:solidFill>
                  <a:schemeClr val="tx1"/>
                </a:solidFill>
                <a:latin typeface="Consolas" panose="020B0609020204030204" pitchFamily="49" charset="0"/>
              </a:rPr>
              <a:t>(cadena);</a:t>
            </a:r>
          </a:p>
          <a:p>
            <a:pPr marL="0" indent="0">
              <a:buNone/>
            </a:pPr>
            <a:endParaRPr lang="es-ES" sz="1400" b="1" dirty="0">
              <a:solidFill>
                <a:schemeClr val="tx1"/>
              </a:solidFill>
            </a:endParaRPr>
          </a:p>
          <a:p>
            <a:pPr algn="just">
              <a:lnSpc>
                <a:spcPct val="150000"/>
              </a:lnSpc>
              <a:spcBef>
                <a:spcPts val="0"/>
              </a:spcBef>
              <a:buNone/>
            </a:pPr>
            <a:r>
              <a:rPr lang="es-ES" sz="2400" b="1" dirty="0" err="1">
                <a:solidFill>
                  <a:schemeClr val="tx1"/>
                </a:solidFill>
              </a:rPr>
              <a:t>String</a:t>
            </a:r>
            <a:r>
              <a:rPr lang="es-ES" sz="2400" b="1" dirty="0">
                <a:solidFill>
                  <a:schemeClr val="tx1"/>
                </a:solidFill>
              </a:rPr>
              <a:t> </a:t>
            </a:r>
            <a:r>
              <a:rPr lang="es-ES" sz="2400" b="1" dirty="0" err="1">
                <a:solidFill>
                  <a:schemeClr val="tx1"/>
                </a:solidFill>
              </a:rPr>
              <a:t>toUpperCase</a:t>
            </a:r>
            <a:r>
              <a:rPr lang="es-ES" sz="2400" b="1" dirty="0">
                <a:solidFill>
                  <a:schemeClr val="tx1"/>
                </a:solidFill>
              </a:rPr>
              <a:t>()</a:t>
            </a:r>
          </a:p>
          <a:p>
            <a:pPr algn="just">
              <a:lnSpc>
                <a:spcPct val="150000"/>
              </a:lnSpc>
              <a:spcBef>
                <a:spcPts val="0"/>
              </a:spcBef>
              <a:buFont typeface="Wingdings" pitchFamily="2" charset="2"/>
              <a:buChar char="q"/>
            </a:pPr>
            <a:r>
              <a:rPr lang="es-ES" sz="2000" dirty="0">
                <a:solidFill>
                  <a:schemeClr val="tx1"/>
                </a:solidFill>
              </a:rPr>
              <a:t>Devuelve el </a:t>
            </a:r>
            <a:r>
              <a:rPr lang="es-ES" sz="2000" dirty="0" err="1">
                <a:solidFill>
                  <a:schemeClr val="tx1"/>
                </a:solidFill>
              </a:rPr>
              <a:t>String</a:t>
            </a:r>
            <a:r>
              <a:rPr lang="es-ES" sz="2000" dirty="0">
                <a:solidFill>
                  <a:schemeClr val="tx1"/>
                </a:solidFill>
              </a:rPr>
              <a:t> convertido a mayúsculas.</a:t>
            </a:r>
            <a:endParaRPr lang="es-ES" sz="2000" b="1" dirty="0">
              <a:solidFill>
                <a:schemeClr val="tx1"/>
              </a:solidFill>
            </a:endParaRPr>
          </a:p>
          <a:p>
            <a:pPr marL="0" indent="0">
              <a:buNone/>
            </a:pPr>
            <a:r>
              <a:rPr lang="es-ES" sz="2400" dirty="0">
                <a:solidFill>
                  <a:schemeClr val="tx1"/>
                </a:solidFill>
                <a:latin typeface="Consolas" panose="020B0609020204030204" pitchFamily="49" charset="0"/>
              </a:rPr>
              <a:t>	</a:t>
            </a:r>
            <a:r>
              <a:rPr lang="es-ES" sz="2400" dirty="0" err="1">
                <a:solidFill>
                  <a:schemeClr val="tx1"/>
                </a:solidFill>
                <a:latin typeface="Consolas" panose="020B0609020204030204" pitchFamily="49" charset="0"/>
              </a:rPr>
              <a:t>String</a:t>
            </a:r>
            <a:r>
              <a:rPr lang="es-ES" sz="2400" dirty="0">
                <a:solidFill>
                  <a:schemeClr val="tx1"/>
                </a:solidFill>
                <a:latin typeface="Consolas" panose="020B0609020204030204" pitchFamily="49" charset="0"/>
              </a:rPr>
              <a:t> cadena="hola";</a:t>
            </a:r>
          </a:p>
          <a:p>
            <a:pPr marL="0" indent="0">
              <a:buNone/>
            </a:pPr>
            <a:r>
              <a:rPr lang="es-ES" sz="2400" dirty="0">
                <a:solidFill>
                  <a:schemeClr val="tx1"/>
                </a:solidFill>
                <a:latin typeface="Consolas" panose="020B0609020204030204" pitchFamily="49" charset="0"/>
              </a:rPr>
              <a:t>	cadena=</a:t>
            </a:r>
            <a:r>
              <a:rPr lang="es-ES" sz="2400" dirty="0" err="1">
                <a:solidFill>
                  <a:schemeClr val="tx1"/>
                </a:solidFill>
                <a:latin typeface="Consolas" panose="020B0609020204030204" pitchFamily="49" charset="0"/>
              </a:rPr>
              <a:t>cadena.toUpperCase</a:t>
            </a:r>
            <a:r>
              <a:rPr lang="es-ES" sz="2400" dirty="0">
                <a:solidFill>
                  <a:schemeClr val="tx1"/>
                </a:solidFill>
                <a:latin typeface="Consolas" panose="020B0609020204030204" pitchFamily="49" charset="0"/>
              </a:rPr>
              <a:t>();</a:t>
            </a:r>
          </a:p>
          <a:p>
            <a:pPr marL="0" indent="0">
              <a:buNone/>
            </a:pPr>
            <a:r>
              <a:rPr lang="es-ES" sz="2400" dirty="0">
                <a:solidFill>
                  <a:schemeClr val="tx1"/>
                </a:solidFill>
                <a:latin typeface="Consolas" panose="020B0609020204030204" pitchFamily="49" charset="0"/>
              </a:rPr>
              <a:t>   </a:t>
            </a:r>
            <a:r>
              <a:rPr lang="es-ES" sz="2400" dirty="0" err="1">
                <a:solidFill>
                  <a:schemeClr val="tx1"/>
                </a:solidFill>
                <a:latin typeface="Consolas" panose="020B0609020204030204" pitchFamily="49" charset="0"/>
              </a:rPr>
              <a:t>System.</a:t>
            </a:r>
            <a:r>
              <a:rPr lang="es-ES" sz="2400" b="1" i="1" dirty="0" err="1">
                <a:solidFill>
                  <a:schemeClr val="tx1"/>
                </a:solidFill>
                <a:latin typeface="Consolas" panose="020B0609020204030204" pitchFamily="49" charset="0"/>
              </a:rPr>
              <a:t>out.println</a:t>
            </a:r>
            <a:r>
              <a:rPr lang="es-ES" sz="2400" b="1" i="1" dirty="0">
                <a:solidFill>
                  <a:schemeClr val="tx1"/>
                </a:solidFill>
                <a:latin typeface="Consolas" panose="020B0609020204030204" pitchFamily="49" charset="0"/>
              </a:rPr>
              <a:t>(cadena);</a:t>
            </a:r>
            <a:endParaRPr lang="es-ES" sz="1600" dirty="0">
              <a:solidFill>
                <a:schemeClr val="tx1"/>
              </a:solidFill>
            </a:endParaRPr>
          </a:p>
        </p:txBody>
      </p:sp>
    </p:spTree>
    <p:extLst>
      <p:ext uri="{BB962C8B-B14F-4D97-AF65-F5344CB8AC3E}">
        <p14:creationId xmlns:p14="http://schemas.microsoft.com/office/powerpoint/2010/main" val="1224069066"/>
      </p:ext>
    </p:extLst>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712787" y="23814"/>
            <a:ext cx="8534400" cy="727607"/>
          </a:xfrm>
        </p:spPr>
        <p:txBody>
          <a:bodyPr>
            <a:noAutofit/>
          </a:bodyPr>
          <a:lstStyle/>
          <a:p>
            <a:pPr marL="742932" indent="-742932"/>
            <a:r>
              <a:rPr lang="es-ES" sz="3200" b="1" dirty="0">
                <a:solidFill>
                  <a:schemeClr val="bg2">
                    <a:lumMod val="50000"/>
                  </a:schemeClr>
                </a:solidFill>
              </a:rPr>
              <a:t>Actividades</a:t>
            </a:r>
          </a:p>
        </p:txBody>
      </p:sp>
      <p:sp>
        <p:nvSpPr>
          <p:cNvPr id="5125" name="Rectangle 5"/>
          <p:cNvSpPr>
            <a:spLocks noGrp="1" noChangeArrowheads="1"/>
          </p:cNvSpPr>
          <p:nvPr>
            <p:ph idx="1"/>
          </p:nvPr>
        </p:nvSpPr>
        <p:spPr>
          <a:xfrm>
            <a:off x="838200" y="751420"/>
            <a:ext cx="10515600" cy="6106579"/>
          </a:xfrm>
        </p:spPr>
        <p:txBody>
          <a:bodyPr>
            <a:noAutofit/>
          </a:bodyPr>
          <a:lstStyle/>
          <a:p>
            <a:pPr algn="just">
              <a:lnSpc>
                <a:spcPct val="150000"/>
              </a:lnSpc>
              <a:spcBef>
                <a:spcPts val="0"/>
              </a:spcBef>
              <a:buNone/>
            </a:pPr>
            <a:r>
              <a:rPr lang="es-ES" sz="1600" b="1" dirty="0">
                <a:solidFill>
                  <a:schemeClr val="bg2">
                    <a:lumMod val="50000"/>
                  </a:schemeClr>
                </a:solidFill>
              </a:rPr>
              <a:t>Actividad 5. </a:t>
            </a:r>
          </a:p>
          <a:p>
            <a:pPr marL="0" indent="0" algn="just">
              <a:lnSpc>
                <a:spcPct val="150000"/>
              </a:lnSpc>
              <a:spcBef>
                <a:spcPts val="0"/>
              </a:spcBef>
              <a:buNone/>
            </a:pPr>
            <a:r>
              <a:rPr lang="es-ES" sz="1600" dirty="0">
                <a:solidFill>
                  <a:schemeClr val="tx1"/>
                </a:solidFill>
              </a:rPr>
              <a:t>Declarar e inicializar una cadena de caracteres. El programa debe pedir al usuario que introduzca una posición (un número entero) y debe devolver el carácter situado en dicha posición de la cadena de caracteres definida anteriormente. Si la posición introducida no corresponde a ningún carácter debe indicarlo. Se sale del programa cuando el usuario mete una posición que no existe en la cadena.</a:t>
            </a:r>
          </a:p>
          <a:p>
            <a:pPr algn="just">
              <a:lnSpc>
                <a:spcPct val="150000"/>
              </a:lnSpc>
              <a:spcBef>
                <a:spcPts val="0"/>
              </a:spcBef>
              <a:buNone/>
            </a:pPr>
            <a:r>
              <a:rPr lang="es-ES" sz="1600" b="1" dirty="0">
                <a:solidFill>
                  <a:schemeClr val="bg2">
                    <a:lumMod val="50000"/>
                  </a:schemeClr>
                </a:solidFill>
              </a:rPr>
              <a:t>Actividad 6.  </a:t>
            </a:r>
          </a:p>
          <a:p>
            <a:pPr marL="0" indent="0" algn="just">
              <a:lnSpc>
                <a:spcPct val="150000"/>
              </a:lnSpc>
              <a:spcBef>
                <a:spcPts val="0"/>
              </a:spcBef>
              <a:buNone/>
            </a:pPr>
            <a:r>
              <a:rPr lang="es-ES" sz="1600" dirty="0">
                <a:solidFill>
                  <a:schemeClr val="tx1"/>
                </a:solidFill>
              </a:rPr>
              <a:t>Programa que pida al usuario el número de veces que quiere comparar dos cadenas que debe introducir también el usuario. Una vez introducidas, debe imprimir por pantalla si son iguales o no. Hay que utilizar el método </a:t>
            </a:r>
            <a:r>
              <a:rPr lang="es-ES" sz="1600" b="1" dirty="0" err="1">
                <a:solidFill>
                  <a:schemeClr val="tx1"/>
                </a:solidFill>
              </a:rPr>
              <a:t>equals</a:t>
            </a:r>
            <a:r>
              <a:rPr lang="es-ES" sz="1600" b="1" dirty="0">
                <a:solidFill>
                  <a:schemeClr val="tx1"/>
                </a:solidFill>
              </a:rPr>
              <a:t>().</a:t>
            </a:r>
          </a:p>
          <a:p>
            <a:pPr algn="just">
              <a:lnSpc>
                <a:spcPct val="150000"/>
              </a:lnSpc>
              <a:spcBef>
                <a:spcPts val="0"/>
              </a:spcBef>
              <a:buNone/>
            </a:pPr>
            <a:r>
              <a:rPr lang="es-ES" sz="1600" b="1" dirty="0">
                <a:solidFill>
                  <a:schemeClr val="bg2">
                    <a:lumMod val="50000"/>
                  </a:schemeClr>
                </a:solidFill>
              </a:rPr>
              <a:t>Actividad 7.  </a:t>
            </a:r>
          </a:p>
          <a:p>
            <a:pPr marL="0" indent="0" algn="just">
              <a:lnSpc>
                <a:spcPct val="150000"/>
              </a:lnSpc>
              <a:spcBef>
                <a:spcPts val="0"/>
              </a:spcBef>
              <a:buNone/>
            </a:pPr>
            <a:r>
              <a:rPr lang="es-ES" sz="1600" dirty="0">
                <a:solidFill>
                  <a:schemeClr val="tx1"/>
                </a:solidFill>
              </a:rPr>
              <a:t>Programa que pida al usuario el número de veces que quiere comparar dos nombres que debe introducir también el usuario. Una vez introducidos, se deben  visualizar por pantalla en orden alfabético distinguiendo entre mayúsculas y minúsculas. </a:t>
            </a:r>
          </a:p>
          <a:p>
            <a:pPr algn="just">
              <a:lnSpc>
                <a:spcPct val="150000"/>
              </a:lnSpc>
              <a:spcBef>
                <a:spcPts val="0"/>
              </a:spcBef>
              <a:buNone/>
            </a:pPr>
            <a:r>
              <a:rPr lang="es-ES" sz="1600" u="sng" dirty="0">
                <a:solidFill>
                  <a:schemeClr val="tx1"/>
                </a:solidFill>
              </a:rPr>
              <a:t>Pista:</a:t>
            </a:r>
            <a:r>
              <a:rPr lang="es-ES" sz="1600" dirty="0">
                <a:solidFill>
                  <a:schemeClr val="tx1"/>
                </a:solidFill>
              </a:rPr>
              <a:t> utilizar el método </a:t>
            </a:r>
            <a:r>
              <a:rPr lang="es-ES" sz="1600" b="1" dirty="0" err="1">
                <a:solidFill>
                  <a:schemeClr val="tx1"/>
                </a:solidFill>
              </a:rPr>
              <a:t>compareTo</a:t>
            </a:r>
            <a:r>
              <a:rPr lang="es-ES" sz="1600" b="1" dirty="0">
                <a:solidFill>
                  <a:schemeClr val="tx1"/>
                </a:solidFill>
              </a:rPr>
              <a:t>()</a:t>
            </a:r>
            <a:r>
              <a:rPr lang="es-ES" sz="1600" dirty="0">
                <a:solidFill>
                  <a:schemeClr val="tx1"/>
                </a:solidFill>
              </a:rPr>
              <a:t>.</a:t>
            </a:r>
          </a:p>
        </p:txBody>
      </p:sp>
    </p:spTree>
    <p:extLst>
      <p:ext uri="{BB962C8B-B14F-4D97-AF65-F5344CB8AC3E}">
        <p14:creationId xmlns:p14="http://schemas.microsoft.com/office/powerpoint/2010/main" val="4027453308"/>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127" name="Group 5129">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131" name="Straight Connector 5130">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28" name="Straight Connector 5131">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3" name="Straight Connector 5132">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29" name="Straight Connector 5133">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5" name="Straight Connector 5134">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5137" name="Rectangle 5136">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a:spLocks noGrp="1" noChangeArrowheads="1"/>
          </p:cNvSpPr>
          <p:nvPr>
            <p:ph type="title" idx="4294967295"/>
          </p:nvPr>
        </p:nvSpPr>
        <p:spPr>
          <a:xfrm>
            <a:off x="684212" y="685799"/>
            <a:ext cx="3747111" cy="4892040"/>
          </a:xfrm>
        </p:spPr>
        <p:txBody>
          <a:bodyPr vert="horz" lIns="91440" tIns="45720" rIns="91440" bIns="45720" rtlCol="0" anchor="ctr">
            <a:normAutofit/>
          </a:bodyPr>
          <a:lstStyle/>
          <a:p>
            <a:pPr marL="742932" indent="-742932" algn="r"/>
            <a:r>
              <a:rPr lang="es-ES" sz="3300" dirty="0"/>
              <a:t>Cadenas</a:t>
            </a:r>
            <a:r>
              <a:rPr lang="en-US" sz="3300" dirty="0"/>
              <a:t> de </a:t>
            </a:r>
            <a:r>
              <a:rPr lang="es-ES" sz="3300" dirty="0"/>
              <a:t>caracteres</a:t>
            </a:r>
          </a:p>
        </p:txBody>
      </p:sp>
      <p:cxnSp>
        <p:nvCxnSpPr>
          <p:cNvPr id="5139" name="Straight Connector 5138">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5125" name="Rectangle 5"/>
          <p:cNvSpPr>
            <a:spLocks noGrp="1" noChangeArrowheads="1"/>
          </p:cNvSpPr>
          <p:nvPr>
            <p:ph idx="4294967295"/>
          </p:nvPr>
        </p:nvSpPr>
        <p:spPr>
          <a:xfrm>
            <a:off x="4979962" y="685799"/>
            <a:ext cx="6288260" cy="4892040"/>
          </a:xfrm>
        </p:spPr>
        <p:txBody>
          <a:bodyPr vert="horz" lIns="91440" tIns="45720" rIns="91440" bIns="45720" rtlCol="0" anchor="ctr">
            <a:normAutofit fontScale="92500" lnSpcReduction="20000"/>
          </a:bodyPr>
          <a:lstStyle/>
          <a:p>
            <a:pPr marL="0" indent="-228600" algn="just"/>
            <a:endParaRPr lang="es-ES" dirty="0">
              <a:solidFill>
                <a:schemeClr val="tx1"/>
              </a:solidFill>
            </a:endParaRPr>
          </a:p>
          <a:p>
            <a:pPr marL="169863" indent="-169863" algn="just"/>
            <a:r>
              <a:rPr lang="es-ES" dirty="0">
                <a:solidFill>
                  <a:schemeClr val="tx1"/>
                </a:solidFill>
              </a:rPr>
              <a:t>Java no tiene un tipo primitivo como </a:t>
            </a:r>
            <a:r>
              <a:rPr lang="es-ES" dirty="0" err="1">
                <a:solidFill>
                  <a:schemeClr val="tx1"/>
                </a:solidFill>
              </a:rPr>
              <a:t>float</a:t>
            </a:r>
            <a:r>
              <a:rPr lang="es-ES" dirty="0">
                <a:solidFill>
                  <a:schemeClr val="tx1"/>
                </a:solidFill>
              </a:rPr>
              <a:t>, </a:t>
            </a:r>
            <a:r>
              <a:rPr lang="es-ES" dirty="0" err="1">
                <a:solidFill>
                  <a:schemeClr val="tx1"/>
                </a:solidFill>
              </a:rPr>
              <a:t>double</a:t>
            </a:r>
            <a:r>
              <a:rPr lang="es-ES" dirty="0">
                <a:solidFill>
                  <a:schemeClr val="tx1"/>
                </a:solidFill>
              </a:rPr>
              <a:t>, etc. para la manipulación de cadenas de caracteres. Para ello usa la clase </a:t>
            </a:r>
            <a:r>
              <a:rPr lang="es-ES" dirty="0" err="1">
                <a:solidFill>
                  <a:schemeClr val="tx1"/>
                </a:solidFill>
              </a:rPr>
              <a:t>String</a:t>
            </a:r>
            <a:r>
              <a:rPr lang="es-ES" dirty="0">
                <a:solidFill>
                  <a:schemeClr val="tx1"/>
                </a:solidFill>
              </a:rPr>
              <a:t>.</a:t>
            </a:r>
          </a:p>
          <a:p>
            <a:pPr marL="169863" indent="-169863" algn="just"/>
            <a:endParaRPr lang="es-ES" dirty="0">
              <a:solidFill>
                <a:schemeClr val="tx1"/>
              </a:solidFill>
            </a:endParaRPr>
          </a:p>
          <a:p>
            <a:pPr marL="169863" indent="-169863" algn="just"/>
            <a:r>
              <a:rPr lang="es-ES" dirty="0">
                <a:solidFill>
                  <a:schemeClr val="tx1"/>
                </a:solidFill>
              </a:rPr>
              <a:t>La clase </a:t>
            </a:r>
            <a:r>
              <a:rPr lang="es-ES" dirty="0" err="1">
                <a:solidFill>
                  <a:schemeClr val="tx1"/>
                </a:solidFill>
              </a:rPr>
              <a:t>String</a:t>
            </a:r>
            <a:r>
              <a:rPr lang="es-ES" dirty="0">
                <a:solidFill>
                  <a:schemeClr val="tx1"/>
                </a:solidFill>
              </a:rPr>
              <a:t> se encuentra en el paquete </a:t>
            </a:r>
            <a:r>
              <a:rPr lang="es-ES" dirty="0" err="1">
                <a:solidFill>
                  <a:schemeClr val="tx1"/>
                </a:solidFill>
              </a:rPr>
              <a:t>java.Lang</a:t>
            </a:r>
            <a:r>
              <a:rPr lang="es-ES" dirty="0">
                <a:solidFill>
                  <a:schemeClr val="tx1"/>
                </a:solidFill>
              </a:rPr>
              <a:t>.</a:t>
            </a:r>
          </a:p>
          <a:p>
            <a:pPr marL="169863" indent="-169863" algn="just"/>
            <a:endParaRPr lang="es-ES" dirty="0">
              <a:solidFill>
                <a:schemeClr val="tx1"/>
              </a:solidFill>
            </a:endParaRPr>
          </a:p>
          <a:p>
            <a:pPr marL="169863" indent="-169863" algn="just"/>
            <a:r>
              <a:rPr lang="es-ES" dirty="0">
                <a:solidFill>
                  <a:schemeClr val="tx1"/>
                </a:solidFill>
              </a:rPr>
              <a:t>Si declaramos un objeto de clase </a:t>
            </a:r>
            <a:r>
              <a:rPr lang="es-ES" dirty="0" err="1">
                <a:solidFill>
                  <a:schemeClr val="tx1"/>
                </a:solidFill>
              </a:rPr>
              <a:t>String</a:t>
            </a:r>
            <a:r>
              <a:rPr lang="es-ES" dirty="0">
                <a:solidFill>
                  <a:schemeClr val="tx1"/>
                </a:solidFill>
              </a:rPr>
              <a:t> podremos almacenar una cadena.</a:t>
            </a:r>
          </a:p>
          <a:p>
            <a:pPr marL="169863" indent="-169863" algn="just"/>
            <a:endParaRPr lang="es-ES" dirty="0">
              <a:solidFill>
                <a:schemeClr val="tx1"/>
              </a:solidFill>
            </a:endParaRPr>
          </a:p>
          <a:p>
            <a:pPr marL="169863" indent="-169863" algn="just"/>
            <a:r>
              <a:rPr lang="es-ES" dirty="0">
                <a:solidFill>
                  <a:schemeClr val="tx1"/>
                </a:solidFill>
              </a:rPr>
              <a:t>Una variable de tipo </a:t>
            </a:r>
            <a:r>
              <a:rPr lang="es-ES" b="1" dirty="0" err="1">
                <a:solidFill>
                  <a:schemeClr val="tx1"/>
                </a:solidFill>
              </a:rPr>
              <a:t>String</a:t>
            </a:r>
            <a:r>
              <a:rPr lang="es-ES" dirty="0">
                <a:solidFill>
                  <a:schemeClr val="tx1"/>
                </a:solidFill>
              </a:rPr>
              <a:t> se trata como un </a:t>
            </a:r>
            <a:r>
              <a:rPr lang="es-ES" b="1" dirty="0">
                <a:solidFill>
                  <a:schemeClr val="tx1"/>
                </a:solidFill>
              </a:rPr>
              <a:t>array</a:t>
            </a:r>
            <a:r>
              <a:rPr lang="es-ES" dirty="0">
                <a:solidFill>
                  <a:schemeClr val="tx1"/>
                </a:solidFill>
              </a:rPr>
              <a:t> de caracteres, por lo que podemos acceder de forma individual a cada uno de ellos usando un </a:t>
            </a:r>
            <a:r>
              <a:rPr lang="es-ES" b="1" dirty="0">
                <a:solidFill>
                  <a:schemeClr val="tx1"/>
                </a:solidFill>
              </a:rPr>
              <a:t>índice</a:t>
            </a:r>
            <a:r>
              <a:rPr lang="es-ES" dirty="0">
                <a:solidFill>
                  <a:schemeClr val="tx1"/>
                </a:solidFill>
              </a:rPr>
              <a:t>.</a:t>
            </a:r>
          </a:p>
          <a:p>
            <a:pPr indent="-228600"/>
            <a:endParaRPr lang="en-US" dirty="0">
              <a:solidFill>
                <a:schemeClr val="tx1"/>
              </a:solidFill>
            </a:endParaRPr>
          </a:p>
        </p:txBody>
      </p:sp>
    </p:spTree>
    <p:extLst>
      <p:ext uri="{BB962C8B-B14F-4D97-AF65-F5344CB8AC3E}">
        <p14:creationId xmlns:p14="http://schemas.microsoft.com/office/powerpoint/2010/main" val="2604168833"/>
      </p:ext>
    </p:extLst>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772" y="22182"/>
            <a:ext cx="10135327" cy="787444"/>
          </a:xfrm>
        </p:spPr>
        <p:txBody>
          <a:bodyPr/>
          <a:lstStyle/>
          <a:p>
            <a:r>
              <a:rPr lang="es-ES" b="1" dirty="0">
                <a:solidFill>
                  <a:schemeClr val="bg2">
                    <a:lumMod val="50000"/>
                  </a:schemeClr>
                </a:solidFill>
              </a:rPr>
              <a:t>Actividades</a:t>
            </a:r>
          </a:p>
        </p:txBody>
      </p:sp>
      <p:sp>
        <p:nvSpPr>
          <p:cNvPr id="3" name="Marcador de contenido 2"/>
          <p:cNvSpPr>
            <a:spLocks noGrp="1"/>
          </p:cNvSpPr>
          <p:nvPr>
            <p:ph idx="1"/>
          </p:nvPr>
        </p:nvSpPr>
        <p:spPr>
          <a:xfrm>
            <a:off x="837773" y="1149394"/>
            <a:ext cx="10135326" cy="5686425"/>
          </a:xfrm>
        </p:spPr>
        <p:txBody>
          <a:bodyPr>
            <a:normAutofit fontScale="92500" lnSpcReduction="20000"/>
          </a:bodyPr>
          <a:lstStyle/>
          <a:p>
            <a:pPr algn="just">
              <a:lnSpc>
                <a:spcPct val="150000"/>
              </a:lnSpc>
              <a:spcBef>
                <a:spcPts val="0"/>
              </a:spcBef>
              <a:buNone/>
            </a:pPr>
            <a:r>
              <a:rPr lang="es-ES" sz="1800" b="1" dirty="0">
                <a:solidFill>
                  <a:schemeClr val="bg2">
                    <a:lumMod val="50000"/>
                  </a:schemeClr>
                </a:solidFill>
              </a:rPr>
              <a:t>Actividad 8. </a:t>
            </a:r>
          </a:p>
          <a:p>
            <a:pPr marL="0" indent="0" algn="just">
              <a:lnSpc>
                <a:spcPct val="150000"/>
              </a:lnSpc>
              <a:spcBef>
                <a:spcPts val="0"/>
              </a:spcBef>
              <a:buNone/>
            </a:pPr>
            <a:r>
              <a:rPr lang="es-ES" sz="1800" dirty="0">
                <a:solidFill>
                  <a:schemeClr val="tx1"/>
                </a:solidFill>
              </a:rPr>
              <a:t>Encuentra cadena. Diseña un programa en Java que solicite al usuario una cadena en la que buscará y otra que será la cadena buscada. El programa indicará cuantas veces aparece la segunda cadena en la primera.</a:t>
            </a:r>
          </a:p>
          <a:p>
            <a:pPr algn="just">
              <a:lnSpc>
                <a:spcPct val="150000"/>
              </a:lnSpc>
              <a:spcBef>
                <a:spcPts val="0"/>
              </a:spcBef>
              <a:buNone/>
            </a:pPr>
            <a:r>
              <a:rPr lang="es-ES" sz="1800" b="1" dirty="0">
                <a:solidFill>
                  <a:schemeClr val="bg2">
                    <a:lumMod val="50000"/>
                  </a:schemeClr>
                </a:solidFill>
              </a:rPr>
              <a:t>Actividad 9.</a:t>
            </a:r>
          </a:p>
          <a:p>
            <a:pPr marL="0" indent="0" algn="just" fontAlgn="base">
              <a:lnSpc>
                <a:spcPct val="150000"/>
              </a:lnSpc>
              <a:spcBef>
                <a:spcPts val="0"/>
              </a:spcBef>
              <a:spcAft>
                <a:spcPct val="0"/>
              </a:spcAft>
              <a:buNone/>
            </a:pPr>
            <a:r>
              <a:rPr lang="es-ES" altLang="es-ES" sz="1800" dirty="0">
                <a:solidFill>
                  <a:schemeClr val="tx1"/>
                </a:solidFill>
              </a:rPr>
              <a:t>Crea un programa en Java que solicite al usuario dos cadenas de caracteres y que devuelva la primera cadena, pero transformando en mayúsculas la parte que coincide con la segunda cadena introducida. Por ejemplo, si se introducen las cadenas “Este es mi amigo Juan” y “amigo”, devolverá “Este es mi AMIGO Juan”.</a:t>
            </a:r>
          </a:p>
          <a:p>
            <a:pPr marL="0" indent="0" defTabSz="914400" eaLnBrk="0" fontAlgn="base" hangingPunct="0">
              <a:lnSpc>
                <a:spcPct val="100000"/>
              </a:lnSpc>
              <a:spcBef>
                <a:spcPct val="0"/>
              </a:spcBef>
              <a:spcAft>
                <a:spcPct val="0"/>
              </a:spcAft>
              <a:buNone/>
            </a:pPr>
            <a:endParaRPr lang="es-ES" altLang="es-ES" sz="1800" dirty="0">
              <a:solidFill>
                <a:srgbClr val="444444"/>
              </a:solidFill>
              <a:latin typeface="Open Sans"/>
            </a:endParaRPr>
          </a:p>
          <a:p>
            <a:pPr marL="0" indent="0" defTabSz="914400" eaLnBrk="0" fontAlgn="base" hangingPunct="0">
              <a:lnSpc>
                <a:spcPct val="100000"/>
              </a:lnSpc>
              <a:spcBef>
                <a:spcPct val="0"/>
              </a:spcBef>
              <a:spcAft>
                <a:spcPct val="0"/>
              </a:spcAft>
              <a:buNone/>
            </a:pPr>
            <a:r>
              <a:rPr lang="es-ES" sz="1800" b="1" dirty="0">
                <a:solidFill>
                  <a:schemeClr val="bg2">
                    <a:lumMod val="50000"/>
                  </a:schemeClr>
                </a:solidFill>
              </a:rPr>
              <a:t>Actividad 10.</a:t>
            </a:r>
          </a:p>
          <a:p>
            <a:pPr marL="0" indent="0" algn="just" fontAlgn="base">
              <a:lnSpc>
                <a:spcPct val="150000"/>
              </a:lnSpc>
              <a:spcBef>
                <a:spcPts val="0"/>
              </a:spcBef>
              <a:spcAft>
                <a:spcPct val="0"/>
              </a:spcAft>
              <a:buNone/>
            </a:pPr>
            <a:r>
              <a:rPr lang="es-ES" sz="1800" dirty="0">
                <a:solidFill>
                  <a:schemeClr val="tx1"/>
                </a:solidFill>
              </a:rPr>
              <a:t>Cadena espejo. Crea un programa que reciba una cadena de caracteres y la devuelva invertida con efecto espejo, esto es, se concatena a la palabra original su inversa, compartiendo la última letra, que hará de espejo, por lo que la palabra obtenida se lee igual hacia adelante que hacia atrás. Por ejemplo, al introducir “teclado” devolverá “</a:t>
            </a:r>
            <a:r>
              <a:rPr lang="es-ES" sz="1800" dirty="0" err="1">
                <a:solidFill>
                  <a:schemeClr val="tx1"/>
                </a:solidFill>
              </a:rPr>
              <a:t>tecladodalcet</a:t>
            </a:r>
            <a:r>
              <a:rPr lang="es-ES" sz="1800" dirty="0">
                <a:solidFill>
                  <a:schemeClr val="tx1"/>
                </a:solidFill>
              </a:rPr>
              <a:t>”  y al introducir “goma” devolverá “</a:t>
            </a:r>
            <a:r>
              <a:rPr lang="es-ES" sz="1800" dirty="0" err="1">
                <a:solidFill>
                  <a:schemeClr val="tx1"/>
                </a:solidFill>
              </a:rPr>
              <a:t>gomamog</a:t>
            </a:r>
            <a:r>
              <a:rPr lang="es-ES" sz="1800" dirty="0">
                <a:solidFill>
                  <a:schemeClr val="tx1"/>
                </a:solidFill>
              </a:rPr>
              <a:t>”.</a:t>
            </a:r>
            <a:endParaRPr lang="es-ES" sz="900" dirty="0">
              <a:solidFill>
                <a:schemeClr val="tx1"/>
              </a:solidFill>
            </a:endParaRPr>
          </a:p>
        </p:txBody>
      </p:sp>
      <p:sp>
        <p:nvSpPr>
          <p:cNvPr id="5" name="Rectangle 2"/>
          <p:cNvSpPr>
            <a:spLocks noChangeArrowheads="1"/>
          </p:cNvSpPr>
          <p:nvPr/>
        </p:nvSpPr>
        <p:spPr bwMode="auto">
          <a:xfrm>
            <a:off x="6003635"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endParaRPr lang="es-ES" altLang="es-ES" dirty="0"/>
          </a:p>
        </p:txBody>
      </p:sp>
    </p:spTree>
    <p:extLst>
      <p:ext uri="{BB962C8B-B14F-4D97-AF65-F5344CB8AC3E}">
        <p14:creationId xmlns:p14="http://schemas.microsoft.com/office/powerpoint/2010/main" val="426238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55637" y="1"/>
            <a:ext cx="8534400" cy="723900"/>
          </a:xfrm>
        </p:spPr>
        <p:txBody>
          <a:bodyPr>
            <a:noAutofit/>
          </a:bodyPr>
          <a:lstStyle/>
          <a:p>
            <a:pPr algn="just">
              <a:lnSpc>
                <a:spcPct val="150000"/>
              </a:lnSpc>
              <a:spcBef>
                <a:spcPts val="0"/>
              </a:spcBef>
            </a:pPr>
            <a:r>
              <a:rPr lang="es-ES" sz="3200" dirty="0"/>
              <a:t>4.3. Conversiones de Tipo</a:t>
            </a:r>
          </a:p>
        </p:txBody>
      </p:sp>
      <p:sp>
        <p:nvSpPr>
          <p:cNvPr id="5125" name="Rectangle 5"/>
          <p:cNvSpPr>
            <a:spLocks noGrp="1" noChangeArrowheads="1"/>
          </p:cNvSpPr>
          <p:nvPr>
            <p:ph idx="1"/>
          </p:nvPr>
        </p:nvSpPr>
        <p:spPr>
          <a:xfrm>
            <a:off x="655637" y="981075"/>
            <a:ext cx="10536238" cy="5800724"/>
          </a:xfrm>
        </p:spPr>
        <p:txBody>
          <a:bodyPr>
            <a:noAutofit/>
          </a:bodyPr>
          <a:lstStyle/>
          <a:p>
            <a:pPr marL="0" indent="0" algn="just">
              <a:lnSpc>
                <a:spcPct val="150000"/>
              </a:lnSpc>
              <a:spcBef>
                <a:spcPts val="0"/>
              </a:spcBef>
              <a:buNone/>
            </a:pPr>
            <a:r>
              <a:rPr lang="es-ES" sz="1800" dirty="0">
                <a:solidFill>
                  <a:schemeClr val="tx1"/>
                </a:solidFill>
              </a:rPr>
              <a:t>Para convertir una variable de un tipo de datos (</a:t>
            </a:r>
            <a:r>
              <a:rPr lang="es-ES" sz="1800" dirty="0" err="1">
                <a:solidFill>
                  <a:schemeClr val="tx1"/>
                </a:solidFill>
              </a:rPr>
              <a:t>char</a:t>
            </a:r>
            <a:r>
              <a:rPr lang="es-ES" sz="1800" dirty="0">
                <a:solidFill>
                  <a:schemeClr val="tx1"/>
                </a:solidFill>
              </a:rPr>
              <a:t>, </a:t>
            </a:r>
            <a:r>
              <a:rPr lang="es-ES" sz="1800" dirty="0" err="1">
                <a:solidFill>
                  <a:schemeClr val="tx1"/>
                </a:solidFill>
              </a:rPr>
              <a:t>boolean</a:t>
            </a:r>
            <a:r>
              <a:rPr lang="es-ES" sz="1800" dirty="0">
                <a:solidFill>
                  <a:schemeClr val="tx1"/>
                </a:solidFill>
              </a:rPr>
              <a:t>, </a:t>
            </a:r>
            <a:r>
              <a:rPr lang="es-ES" sz="1800" dirty="0" err="1">
                <a:solidFill>
                  <a:schemeClr val="tx1"/>
                </a:solidFill>
              </a:rPr>
              <a:t>int</a:t>
            </a:r>
            <a:r>
              <a:rPr lang="es-ES" sz="1800" dirty="0">
                <a:solidFill>
                  <a:schemeClr val="tx1"/>
                </a:solidFill>
              </a:rPr>
              <a:t>, </a:t>
            </a:r>
            <a:r>
              <a:rPr lang="es-ES" sz="1800" dirty="0" err="1">
                <a:solidFill>
                  <a:schemeClr val="tx1"/>
                </a:solidFill>
              </a:rPr>
              <a:t>long</a:t>
            </a:r>
            <a:r>
              <a:rPr lang="es-ES" sz="1800" dirty="0">
                <a:solidFill>
                  <a:schemeClr val="tx1"/>
                </a:solidFill>
              </a:rPr>
              <a:t>, </a:t>
            </a:r>
            <a:r>
              <a:rPr lang="es-ES" sz="1800" dirty="0" err="1">
                <a:solidFill>
                  <a:schemeClr val="tx1"/>
                </a:solidFill>
              </a:rPr>
              <a:t>float</a:t>
            </a:r>
            <a:r>
              <a:rPr lang="es-ES" sz="1800" dirty="0">
                <a:solidFill>
                  <a:schemeClr val="tx1"/>
                </a:solidFill>
              </a:rPr>
              <a:t>, </a:t>
            </a:r>
            <a:r>
              <a:rPr lang="es-ES" sz="1800" dirty="0" err="1">
                <a:solidFill>
                  <a:schemeClr val="tx1"/>
                </a:solidFill>
              </a:rPr>
              <a:t>double</a:t>
            </a:r>
            <a:r>
              <a:rPr lang="es-ES" sz="1800" dirty="0">
                <a:solidFill>
                  <a:schemeClr val="tx1"/>
                </a:solidFill>
              </a:rPr>
              <a:t>) en una cadena </a:t>
            </a:r>
            <a:r>
              <a:rPr lang="es-ES" sz="1800" dirty="0" err="1">
                <a:solidFill>
                  <a:schemeClr val="tx1"/>
                </a:solidFill>
              </a:rPr>
              <a:t>String</a:t>
            </a:r>
            <a:r>
              <a:rPr lang="es-ES" sz="1800" dirty="0">
                <a:solidFill>
                  <a:schemeClr val="tx1"/>
                </a:solidFill>
              </a:rPr>
              <a:t> hay que utilizar el método </a:t>
            </a:r>
            <a:r>
              <a:rPr lang="es-ES" sz="1800" b="1" i="1" dirty="0" err="1">
                <a:solidFill>
                  <a:schemeClr val="tx1"/>
                </a:solidFill>
              </a:rPr>
              <a:t>valueOf</a:t>
            </a:r>
            <a:r>
              <a:rPr lang="es-ES" sz="1800" b="1" i="1" dirty="0">
                <a:solidFill>
                  <a:schemeClr val="tx1"/>
                </a:solidFill>
              </a:rPr>
              <a:t>()</a:t>
            </a:r>
            <a:r>
              <a:rPr lang="es-ES" sz="1800" dirty="0">
                <a:solidFill>
                  <a:schemeClr val="tx1"/>
                </a:solidFill>
              </a:rPr>
              <a:t> de la clase </a:t>
            </a:r>
            <a:r>
              <a:rPr lang="es-ES" sz="1800" b="1" dirty="0" err="1">
                <a:solidFill>
                  <a:schemeClr val="tx1"/>
                </a:solidFill>
              </a:rPr>
              <a:t>String</a:t>
            </a:r>
            <a:r>
              <a:rPr lang="es-ES" sz="1800" dirty="0">
                <a:solidFill>
                  <a:schemeClr val="tx1"/>
                </a:solidFill>
              </a:rPr>
              <a:t>.</a:t>
            </a:r>
          </a:p>
          <a:p>
            <a:pPr algn="just">
              <a:lnSpc>
                <a:spcPct val="150000"/>
              </a:lnSpc>
              <a:spcBef>
                <a:spcPts val="0"/>
              </a:spcBef>
              <a:buNone/>
            </a:pPr>
            <a:endParaRPr lang="es-ES" sz="1800" dirty="0">
              <a:solidFill>
                <a:schemeClr val="tx1"/>
              </a:solidFill>
            </a:endParaRPr>
          </a:p>
          <a:p>
            <a:pPr marL="0" indent="0" algn="just">
              <a:lnSpc>
                <a:spcPct val="150000"/>
              </a:lnSpc>
              <a:spcBef>
                <a:spcPts val="0"/>
              </a:spcBef>
              <a:buNone/>
            </a:pPr>
            <a:r>
              <a:rPr lang="es-ES" sz="1800" b="1" u="sng" dirty="0">
                <a:solidFill>
                  <a:schemeClr val="tx1"/>
                </a:solidFill>
              </a:rPr>
              <a:t>Ejemplo</a:t>
            </a:r>
            <a:r>
              <a:rPr lang="es-ES" sz="1800" b="1" dirty="0">
                <a:solidFill>
                  <a:schemeClr val="tx1"/>
                </a:solidFill>
              </a:rPr>
              <a:t>: </a:t>
            </a:r>
            <a:r>
              <a:rPr lang="es-ES" sz="1800" dirty="0">
                <a:solidFill>
                  <a:schemeClr val="tx1"/>
                </a:solidFill>
              </a:rPr>
              <a:t>Dada la suma de dos números enteros, pasarla a </a:t>
            </a:r>
            <a:r>
              <a:rPr lang="es-ES" sz="1800" dirty="0" err="1">
                <a:solidFill>
                  <a:schemeClr val="tx1"/>
                </a:solidFill>
              </a:rPr>
              <a:t>String</a:t>
            </a:r>
            <a:r>
              <a:rPr lang="es-ES" sz="1800" dirty="0">
                <a:solidFill>
                  <a:schemeClr val="tx1"/>
                </a:solidFill>
              </a:rPr>
              <a:t> con el fin de conocer cuántos dígitos tiene dicho número.</a:t>
            </a:r>
          </a:p>
          <a:p>
            <a:pPr marL="0" lvl="1" indent="0" algn="just">
              <a:lnSpc>
                <a:spcPct val="150000"/>
              </a:lnSpc>
              <a:spcBef>
                <a:spcPts val="0"/>
              </a:spcBef>
              <a:buNone/>
            </a:pPr>
            <a:r>
              <a:rPr lang="es-ES" b="1" dirty="0">
                <a:solidFill>
                  <a:schemeClr val="tx1"/>
                </a:solidFill>
              </a:rPr>
              <a:t>	</a:t>
            </a:r>
            <a:r>
              <a:rPr lang="es-ES" b="1" dirty="0" err="1">
                <a:solidFill>
                  <a:schemeClr val="tx1"/>
                </a:solidFill>
              </a:rPr>
              <a:t>String</a:t>
            </a:r>
            <a:r>
              <a:rPr lang="es-ES" b="1" dirty="0">
                <a:solidFill>
                  <a:schemeClr val="tx1"/>
                </a:solidFill>
              </a:rPr>
              <a:t> cadena;</a:t>
            </a:r>
          </a:p>
          <a:p>
            <a:pPr marL="0" lvl="1" indent="0" algn="just">
              <a:lnSpc>
                <a:spcPct val="150000"/>
              </a:lnSpc>
              <a:spcBef>
                <a:spcPts val="0"/>
              </a:spcBef>
              <a:buNone/>
            </a:pPr>
            <a:r>
              <a:rPr lang="es-ES" b="1" dirty="0">
                <a:solidFill>
                  <a:schemeClr val="tx1"/>
                </a:solidFill>
              </a:rPr>
              <a:t>	</a:t>
            </a:r>
            <a:r>
              <a:rPr lang="es-ES" b="1" dirty="0" err="1">
                <a:solidFill>
                  <a:schemeClr val="tx1"/>
                </a:solidFill>
              </a:rPr>
              <a:t>int</a:t>
            </a:r>
            <a:r>
              <a:rPr lang="es-ES" b="1" dirty="0">
                <a:solidFill>
                  <a:schemeClr val="tx1"/>
                </a:solidFill>
              </a:rPr>
              <a:t> num1=4, num2=8, suma;</a:t>
            </a:r>
          </a:p>
          <a:p>
            <a:pPr marL="0" lvl="1" indent="0" algn="just">
              <a:lnSpc>
                <a:spcPct val="150000"/>
              </a:lnSpc>
              <a:spcBef>
                <a:spcPts val="0"/>
              </a:spcBef>
              <a:buNone/>
            </a:pPr>
            <a:r>
              <a:rPr lang="es-ES" b="1" dirty="0">
                <a:solidFill>
                  <a:schemeClr val="tx1"/>
                </a:solidFill>
              </a:rPr>
              <a:t>       suma=num1 + num2;</a:t>
            </a:r>
          </a:p>
          <a:p>
            <a:pPr marL="0" lvl="1" indent="0" algn="just">
              <a:lnSpc>
                <a:spcPct val="150000"/>
              </a:lnSpc>
              <a:spcBef>
                <a:spcPts val="0"/>
              </a:spcBef>
              <a:buNone/>
            </a:pPr>
            <a:r>
              <a:rPr lang="es-ES" b="1" dirty="0">
                <a:solidFill>
                  <a:schemeClr val="tx1"/>
                </a:solidFill>
              </a:rPr>
              <a:t>       cadena=</a:t>
            </a:r>
            <a:r>
              <a:rPr lang="es-ES" b="1" dirty="0" err="1">
                <a:solidFill>
                  <a:schemeClr val="tx1"/>
                </a:solidFill>
              </a:rPr>
              <a:t>String.valueOf</a:t>
            </a:r>
            <a:r>
              <a:rPr lang="es-ES" b="1" dirty="0">
                <a:solidFill>
                  <a:schemeClr val="tx1"/>
                </a:solidFill>
              </a:rPr>
              <a:t>(suma);</a:t>
            </a:r>
          </a:p>
          <a:p>
            <a:pPr marL="0" lvl="1" indent="0" algn="just">
              <a:lnSpc>
                <a:spcPct val="150000"/>
              </a:lnSpc>
              <a:spcBef>
                <a:spcPts val="0"/>
              </a:spcBef>
              <a:buNone/>
            </a:pPr>
            <a:r>
              <a:rPr lang="es-ES" b="1" dirty="0">
                <a:solidFill>
                  <a:schemeClr val="tx1"/>
                </a:solidFill>
              </a:rPr>
              <a:t>       </a:t>
            </a:r>
            <a:r>
              <a:rPr lang="es-ES" b="1" dirty="0" err="1">
                <a:solidFill>
                  <a:schemeClr val="tx1"/>
                </a:solidFill>
              </a:rPr>
              <a:t>System.out.println</a:t>
            </a:r>
            <a:r>
              <a:rPr lang="es-ES" b="1" dirty="0">
                <a:solidFill>
                  <a:schemeClr val="tx1"/>
                </a:solidFill>
              </a:rPr>
              <a:t>(num1 + "+" + num2 + "=" + suma);</a:t>
            </a:r>
          </a:p>
          <a:p>
            <a:pPr marL="0" lvl="1" indent="0" algn="just">
              <a:lnSpc>
                <a:spcPct val="150000"/>
              </a:lnSpc>
              <a:spcBef>
                <a:spcPts val="0"/>
              </a:spcBef>
              <a:buNone/>
            </a:pPr>
            <a:r>
              <a:rPr lang="es-ES" b="1" dirty="0">
                <a:solidFill>
                  <a:schemeClr val="tx1"/>
                </a:solidFill>
              </a:rPr>
              <a:t>       </a:t>
            </a:r>
            <a:r>
              <a:rPr lang="es-ES" b="1" dirty="0" err="1">
                <a:solidFill>
                  <a:schemeClr val="tx1"/>
                </a:solidFill>
              </a:rPr>
              <a:t>System.out.println</a:t>
            </a:r>
            <a:r>
              <a:rPr lang="es-ES" b="1" dirty="0">
                <a:solidFill>
                  <a:schemeClr val="tx1"/>
                </a:solidFill>
              </a:rPr>
              <a:t>("dicho resultado está formado por " + </a:t>
            </a:r>
            <a:r>
              <a:rPr lang="es-ES" b="1" dirty="0" err="1">
                <a:solidFill>
                  <a:schemeClr val="tx1"/>
                </a:solidFill>
              </a:rPr>
              <a:t>cadena.length</a:t>
            </a:r>
            <a:r>
              <a:rPr lang="es-ES" b="1" dirty="0">
                <a:solidFill>
                  <a:schemeClr val="tx1"/>
                </a:solidFill>
              </a:rPr>
              <a:t>() + " </a:t>
            </a:r>
            <a:r>
              <a:rPr lang="es-ES" b="1" dirty="0" err="1">
                <a:solidFill>
                  <a:schemeClr val="tx1"/>
                </a:solidFill>
              </a:rPr>
              <a:t>digitos</a:t>
            </a:r>
            <a:r>
              <a:rPr lang="es-ES" b="1" dirty="0">
                <a:solidFill>
                  <a:schemeClr val="tx1"/>
                </a:solidFill>
              </a:rPr>
              <a:t>");</a:t>
            </a:r>
          </a:p>
        </p:txBody>
      </p:sp>
    </p:spTree>
    <p:extLst>
      <p:ext uri="{BB962C8B-B14F-4D97-AF65-F5344CB8AC3E}">
        <p14:creationId xmlns:p14="http://schemas.microsoft.com/office/powerpoint/2010/main" val="353049345"/>
      </p:ext>
    </p:extLst>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65162" y="3175"/>
            <a:ext cx="8534400" cy="698499"/>
          </a:xfrm>
        </p:spPr>
        <p:txBody>
          <a:bodyPr>
            <a:noAutofit/>
          </a:bodyPr>
          <a:lstStyle/>
          <a:p>
            <a:pPr marL="742932" indent="-742932"/>
            <a:r>
              <a:rPr lang="es-ES" sz="3200" dirty="0"/>
              <a:t>4.3. Conversiones de Tipo</a:t>
            </a:r>
          </a:p>
        </p:txBody>
      </p:sp>
      <p:sp>
        <p:nvSpPr>
          <p:cNvPr id="5125" name="Rectangle 5"/>
          <p:cNvSpPr>
            <a:spLocks noGrp="1" noChangeArrowheads="1"/>
          </p:cNvSpPr>
          <p:nvPr>
            <p:ph idx="1"/>
          </p:nvPr>
        </p:nvSpPr>
        <p:spPr>
          <a:xfrm>
            <a:off x="665162" y="828675"/>
            <a:ext cx="10135326" cy="6124575"/>
          </a:xfrm>
        </p:spPr>
        <p:txBody>
          <a:bodyPr>
            <a:noAutofit/>
          </a:bodyPr>
          <a:lstStyle/>
          <a:p>
            <a:pPr algn="just">
              <a:lnSpc>
                <a:spcPct val="150000"/>
              </a:lnSpc>
              <a:spcBef>
                <a:spcPts val="0"/>
              </a:spcBef>
              <a:buFont typeface="Wingdings" pitchFamily="2" charset="2"/>
              <a:buChar char="q"/>
            </a:pPr>
            <a:r>
              <a:rPr lang="es-ES" sz="1800" dirty="0">
                <a:solidFill>
                  <a:schemeClr val="tx1"/>
                </a:solidFill>
              </a:rPr>
              <a:t>Para convertir una cadena en un tipo de datos simple (</a:t>
            </a:r>
            <a:r>
              <a:rPr lang="es-ES" sz="1800" dirty="0" err="1">
                <a:solidFill>
                  <a:schemeClr val="tx1"/>
                </a:solidFill>
              </a:rPr>
              <a:t>char</a:t>
            </a:r>
            <a:r>
              <a:rPr lang="es-ES" sz="1800" dirty="0">
                <a:solidFill>
                  <a:schemeClr val="tx1"/>
                </a:solidFill>
              </a:rPr>
              <a:t>, </a:t>
            </a:r>
            <a:r>
              <a:rPr lang="es-ES" sz="1800" dirty="0" err="1">
                <a:solidFill>
                  <a:schemeClr val="tx1"/>
                </a:solidFill>
              </a:rPr>
              <a:t>boolean</a:t>
            </a:r>
            <a:r>
              <a:rPr lang="es-ES" sz="1800" dirty="0">
                <a:solidFill>
                  <a:schemeClr val="tx1"/>
                </a:solidFill>
              </a:rPr>
              <a:t>, </a:t>
            </a:r>
            <a:r>
              <a:rPr lang="es-ES" sz="1800" dirty="0" err="1">
                <a:solidFill>
                  <a:schemeClr val="tx1"/>
                </a:solidFill>
              </a:rPr>
              <a:t>int</a:t>
            </a:r>
            <a:r>
              <a:rPr lang="es-ES" sz="1800" dirty="0">
                <a:solidFill>
                  <a:schemeClr val="tx1"/>
                </a:solidFill>
              </a:rPr>
              <a:t>, </a:t>
            </a:r>
            <a:r>
              <a:rPr lang="es-ES" sz="1800" dirty="0" err="1">
                <a:solidFill>
                  <a:schemeClr val="tx1"/>
                </a:solidFill>
              </a:rPr>
              <a:t>long</a:t>
            </a:r>
            <a:r>
              <a:rPr lang="es-ES" sz="1800" dirty="0">
                <a:solidFill>
                  <a:schemeClr val="tx1"/>
                </a:solidFill>
              </a:rPr>
              <a:t>, </a:t>
            </a:r>
            <a:r>
              <a:rPr lang="es-ES" sz="1800" dirty="0" err="1">
                <a:solidFill>
                  <a:schemeClr val="tx1"/>
                </a:solidFill>
              </a:rPr>
              <a:t>float</a:t>
            </a:r>
            <a:r>
              <a:rPr lang="es-ES" sz="1800" dirty="0">
                <a:solidFill>
                  <a:schemeClr val="tx1"/>
                </a:solidFill>
              </a:rPr>
              <a:t>, </a:t>
            </a:r>
            <a:r>
              <a:rPr lang="es-ES" sz="1800" dirty="0" err="1">
                <a:solidFill>
                  <a:schemeClr val="tx1"/>
                </a:solidFill>
              </a:rPr>
              <a:t>double</a:t>
            </a:r>
            <a:r>
              <a:rPr lang="es-ES" sz="1800" dirty="0">
                <a:solidFill>
                  <a:schemeClr val="tx1"/>
                </a:solidFill>
              </a:rPr>
              <a:t>):</a:t>
            </a:r>
          </a:p>
          <a:p>
            <a:pPr lvl="1" algn="just">
              <a:lnSpc>
                <a:spcPct val="150000"/>
              </a:lnSpc>
              <a:spcBef>
                <a:spcPts val="0"/>
              </a:spcBef>
              <a:buFont typeface="Wingdings" pitchFamily="2" charset="2"/>
              <a:buChar char="ü"/>
            </a:pPr>
            <a:r>
              <a:rPr lang="es-ES" sz="1600" dirty="0">
                <a:solidFill>
                  <a:schemeClr val="tx1"/>
                </a:solidFill>
              </a:rPr>
              <a:t>A un tipo booleano: </a:t>
            </a:r>
            <a:r>
              <a:rPr lang="es-ES" sz="1600" b="1" dirty="0" err="1">
                <a:solidFill>
                  <a:schemeClr val="tx1"/>
                </a:solidFill>
              </a:rPr>
              <a:t>Boolean.parseBoolean</a:t>
            </a:r>
            <a:r>
              <a:rPr lang="es-ES" sz="1600" b="1" dirty="0">
                <a:solidFill>
                  <a:schemeClr val="tx1"/>
                </a:solidFill>
              </a:rPr>
              <a:t>(cadena);</a:t>
            </a:r>
          </a:p>
          <a:p>
            <a:pPr lvl="1" algn="just">
              <a:lnSpc>
                <a:spcPct val="150000"/>
              </a:lnSpc>
              <a:spcBef>
                <a:spcPts val="0"/>
              </a:spcBef>
              <a:buFont typeface="Wingdings" pitchFamily="2" charset="2"/>
              <a:buChar char="ü"/>
            </a:pPr>
            <a:r>
              <a:rPr lang="es-ES" sz="1600" dirty="0">
                <a:solidFill>
                  <a:schemeClr val="tx1"/>
                </a:solidFill>
              </a:rPr>
              <a:t>A un tipo </a:t>
            </a:r>
            <a:r>
              <a:rPr lang="es-ES" sz="1600" dirty="0" err="1">
                <a:solidFill>
                  <a:schemeClr val="tx1"/>
                </a:solidFill>
              </a:rPr>
              <a:t>int</a:t>
            </a:r>
            <a:r>
              <a:rPr lang="es-ES" sz="1600" dirty="0">
                <a:solidFill>
                  <a:schemeClr val="tx1"/>
                </a:solidFill>
              </a:rPr>
              <a:t>: </a:t>
            </a:r>
            <a:r>
              <a:rPr lang="es-ES" sz="1600" b="1" dirty="0" err="1">
                <a:solidFill>
                  <a:schemeClr val="tx1"/>
                </a:solidFill>
              </a:rPr>
              <a:t>Integer.parseInt</a:t>
            </a:r>
            <a:r>
              <a:rPr lang="es-ES" sz="1600" b="1" dirty="0">
                <a:solidFill>
                  <a:schemeClr val="tx1"/>
                </a:solidFill>
              </a:rPr>
              <a:t>(cadena);</a:t>
            </a:r>
          </a:p>
          <a:p>
            <a:pPr lvl="1" algn="just">
              <a:lnSpc>
                <a:spcPct val="150000"/>
              </a:lnSpc>
              <a:spcBef>
                <a:spcPts val="0"/>
              </a:spcBef>
              <a:buFont typeface="Wingdings" pitchFamily="2" charset="2"/>
              <a:buChar char="ü"/>
            </a:pPr>
            <a:r>
              <a:rPr lang="es-ES" sz="1600" dirty="0">
                <a:solidFill>
                  <a:schemeClr val="tx1"/>
                </a:solidFill>
              </a:rPr>
              <a:t>A un tipo </a:t>
            </a:r>
            <a:r>
              <a:rPr lang="es-ES" sz="1600" dirty="0" err="1">
                <a:solidFill>
                  <a:schemeClr val="tx1"/>
                </a:solidFill>
              </a:rPr>
              <a:t>long</a:t>
            </a:r>
            <a:r>
              <a:rPr lang="es-ES" sz="1600" dirty="0">
                <a:solidFill>
                  <a:schemeClr val="tx1"/>
                </a:solidFill>
              </a:rPr>
              <a:t>: </a:t>
            </a:r>
            <a:r>
              <a:rPr lang="es-ES" sz="1600" b="1" dirty="0" err="1">
                <a:solidFill>
                  <a:schemeClr val="tx1"/>
                </a:solidFill>
              </a:rPr>
              <a:t>Long.parseLong</a:t>
            </a:r>
            <a:r>
              <a:rPr lang="es-ES" sz="1600" b="1" dirty="0">
                <a:solidFill>
                  <a:schemeClr val="tx1"/>
                </a:solidFill>
              </a:rPr>
              <a:t>(cadena);</a:t>
            </a:r>
          </a:p>
          <a:p>
            <a:pPr lvl="1" algn="just">
              <a:lnSpc>
                <a:spcPct val="150000"/>
              </a:lnSpc>
              <a:spcBef>
                <a:spcPts val="0"/>
              </a:spcBef>
              <a:buFont typeface="Wingdings" pitchFamily="2" charset="2"/>
              <a:buChar char="ü"/>
            </a:pPr>
            <a:r>
              <a:rPr lang="es-ES" sz="1600" dirty="0">
                <a:solidFill>
                  <a:schemeClr val="tx1"/>
                </a:solidFill>
              </a:rPr>
              <a:t>A un tipo </a:t>
            </a:r>
            <a:r>
              <a:rPr lang="es-ES" sz="1600" dirty="0" err="1">
                <a:solidFill>
                  <a:schemeClr val="tx1"/>
                </a:solidFill>
              </a:rPr>
              <a:t>float</a:t>
            </a:r>
            <a:r>
              <a:rPr lang="es-ES" sz="1600" dirty="0">
                <a:solidFill>
                  <a:schemeClr val="tx1"/>
                </a:solidFill>
              </a:rPr>
              <a:t>: </a:t>
            </a:r>
            <a:r>
              <a:rPr lang="es-ES" sz="1600" b="1" dirty="0" err="1">
                <a:solidFill>
                  <a:schemeClr val="tx1"/>
                </a:solidFill>
              </a:rPr>
              <a:t>Float.parseFloat</a:t>
            </a:r>
            <a:r>
              <a:rPr lang="es-ES" sz="1600" b="1" dirty="0">
                <a:solidFill>
                  <a:schemeClr val="tx1"/>
                </a:solidFill>
              </a:rPr>
              <a:t>(cadena);</a:t>
            </a:r>
          </a:p>
          <a:p>
            <a:pPr lvl="1" algn="just">
              <a:lnSpc>
                <a:spcPct val="150000"/>
              </a:lnSpc>
              <a:spcBef>
                <a:spcPts val="0"/>
              </a:spcBef>
              <a:buFont typeface="Wingdings" pitchFamily="2" charset="2"/>
              <a:buChar char="ü"/>
            </a:pPr>
            <a:r>
              <a:rPr lang="es-ES" sz="1600" dirty="0">
                <a:solidFill>
                  <a:schemeClr val="tx1"/>
                </a:solidFill>
              </a:rPr>
              <a:t>A un tipo </a:t>
            </a:r>
            <a:r>
              <a:rPr lang="es-ES" sz="1600" dirty="0" err="1">
                <a:solidFill>
                  <a:schemeClr val="tx1"/>
                </a:solidFill>
              </a:rPr>
              <a:t>double</a:t>
            </a:r>
            <a:r>
              <a:rPr lang="es-ES" sz="1600" dirty="0">
                <a:solidFill>
                  <a:schemeClr val="tx1"/>
                </a:solidFill>
              </a:rPr>
              <a:t>: </a:t>
            </a:r>
            <a:r>
              <a:rPr lang="es-ES" sz="1600" b="1" dirty="0" err="1">
                <a:solidFill>
                  <a:schemeClr val="tx1"/>
                </a:solidFill>
              </a:rPr>
              <a:t>Double.parseDouble</a:t>
            </a:r>
            <a:r>
              <a:rPr lang="es-ES" sz="1600" b="1" dirty="0">
                <a:solidFill>
                  <a:schemeClr val="tx1"/>
                </a:solidFill>
              </a:rPr>
              <a:t>(cadena);</a:t>
            </a:r>
          </a:p>
          <a:p>
            <a:pPr algn="just">
              <a:lnSpc>
                <a:spcPct val="150000"/>
              </a:lnSpc>
              <a:spcBef>
                <a:spcPts val="0"/>
              </a:spcBef>
              <a:buNone/>
            </a:pPr>
            <a:r>
              <a:rPr lang="es-ES" sz="1600" b="1" dirty="0">
                <a:solidFill>
                  <a:schemeClr val="tx1"/>
                </a:solidFill>
              </a:rPr>
              <a:t>	</a:t>
            </a:r>
            <a:r>
              <a:rPr lang="es-ES" sz="1600" b="1" u="sng" dirty="0">
                <a:solidFill>
                  <a:schemeClr val="tx1"/>
                </a:solidFill>
              </a:rPr>
              <a:t>Ejemplo</a:t>
            </a:r>
            <a:r>
              <a:rPr lang="es-ES" sz="1600" b="1" dirty="0">
                <a:solidFill>
                  <a:schemeClr val="tx1"/>
                </a:solidFill>
              </a:rPr>
              <a:t>: </a:t>
            </a:r>
            <a:r>
              <a:rPr lang="es-ES" sz="1600" dirty="0">
                <a:solidFill>
                  <a:schemeClr val="tx1"/>
                </a:solidFill>
              </a:rPr>
              <a:t>Convertir una cadena a un número entero.</a:t>
            </a:r>
          </a:p>
          <a:p>
            <a:pPr lvl="3" algn="just">
              <a:lnSpc>
                <a:spcPct val="150000"/>
              </a:lnSpc>
              <a:spcBef>
                <a:spcPts val="0"/>
              </a:spcBef>
              <a:buNone/>
            </a:pPr>
            <a:r>
              <a:rPr lang="es-ES" sz="1600" dirty="0" err="1">
                <a:solidFill>
                  <a:schemeClr val="tx1"/>
                </a:solidFill>
                <a:latin typeface="Consolas" panose="020B0609020204030204" pitchFamily="49" charset="0"/>
              </a:rPr>
              <a:t>String</a:t>
            </a:r>
            <a:r>
              <a:rPr lang="es-ES" sz="1600" dirty="0">
                <a:solidFill>
                  <a:schemeClr val="tx1"/>
                </a:solidFill>
                <a:latin typeface="Consolas" panose="020B0609020204030204" pitchFamily="49" charset="0"/>
              </a:rPr>
              <a:t> cadena="7";</a:t>
            </a:r>
          </a:p>
          <a:p>
            <a:pPr lvl="3" algn="just">
              <a:lnSpc>
                <a:spcPct val="150000"/>
              </a:lnSpc>
              <a:spcBef>
                <a:spcPts val="0"/>
              </a:spcBef>
              <a:buNone/>
            </a:pPr>
            <a:r>
              <a:rPr lang="es-ES" sz="1600" dirty="0" err="1">
                <a:solidFill>
                  <a:schemeClr val="tx1"/>
                </a:solidFill>
                <a:latin typeface="Consolas" panose="020B0609020204030204" pitchFamily="49" charset="0"/>
              </a:rPr>
              <a:t>int</a:t>
            </a:r>
            <a:r>
              <a:rPr lang="es-ES" sz="1600" dirty="0">
                <a:solidFill>
                  <a:schemeClr val="tx1"/>
                </a:solidFill>
                <a:latin typeface="Consolas" panose="020B0609020204030204" pitchFamily="49" charset="0"/>
              </a:rPr>
              <a:t> numero=0,suma;        </a:t>
            </a:r>
          </a:p>
          <a:p>
            <a:pPr lvl="3" algn="just">
              <a:lnSpc>
                <a:spcPct val="150000"/>
              </a:lnSpc>
              <a:spcBef>
                <a:spcPts val="0"/>
              </a:spcBef>
              <a:buNone/>
            </a:pPr>
            <a:r>
              <a:rPr lang="es-ES" sz="1600" dirty="0">
                <a:solidFill>
                  <a:schemeClr val="tx1"/>
                </a:solidFill>
                <a:latin typeface="Consolas" panose="020B0609020204030204" pitchFamily="49" charset="0"/>
              </a:rPr>
              <a:t>suma=cadena + cadena; //Error</a:t>
            </a:r>
          </a:p>
          <a:p>
            <a:pPr lvl="3" algn="just">
              <a:lnSpc>
                <a:spcPct val="150000"/>
              </a:lnSpc>
              <a:spcBef>
                <a:spcPts val="0"/>
              </a:spcBef>
              <a:buNone/>
            </a:pPr>
            <a:r>
              <a:rPr lang="es-ES" sz="1600" dirty="0">
                <a:solidFill>
                  <a:schemeClr val="tx1"/>
                </a:solidFill>
                <a:latin typeface="Consolas" panose="020B0609020204030204" pitchFamily="49" charset="0"/>
              </a:rPr>
              <a:t>numero=</a:t>
            </a:r>
            <a:r>
              <a:rPr lang="es-ES" sz="1600" dirty="0" err="1">
                <a:solidFill>
                  <a:schemeClr val="tx1"/>
                </a:solidFill>
                <a:latin typeface="Consolas" panose="020B0609020204030204" pitchFamily="49" charset="0"/>
              </a:rPr>
              <a:t>Integer.parseInt</a:t>
            </a:r>
            <a:r>
              <a:rPr lang="es-ES" sz="1600" dirty="0">
                <a:solidFill>
                  <a:schemeClr val="tx1"/>
                </a:solidFill>
                <a:latin typeface="Consolas" panose="020B0609020204030204" pitchFamily="49" charset="0"/>
              </a:rPr>
              <a:t>(cadena);</a:t>
            </a:r>
          </a:p>
          <a:p>
            <a:pPr lvl="3" algn="just">
              <a:lnSpc>
                <a:spcPct val="150000"/>
              </a:lnSpc>
              <a:spcBef>
                <a:spcPts val="0"/>
              </a:spcBef>
              <a:buNone/>
            </a:pPr>
            <a:r>
              <a:rPr lang="es-ES" sz="1600" dirty="0">
                <a:solidFill>
                  <a:schemeClr val="tx1"/>
                </a:solidFill>
                <a:latin typeface="Consolas" panose="020B0609020204030204" pitchFamily="49" charset="0"/>
              </a:rPr>
              <a:t>suma=numero + numero; //No error</a:t>
            </a:r>
          </a:p>
        </p:txBody>
      </p:sp>
    </p:spTree>
    <p:extLst>
      <p:ext uri="{BB962C8B-B14F-4D97-AF65-F5344CB8AC3E}">
        <p14:creationId xmlns:p14="http://schemas.microsoft.com/office/powerpoint/2010/main" val="2648703189"/>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84212" y="-15060"/>
            <a:ext cx="8534400" cy="908049"/>
          </a:xfrm>
        </p:spPr>
        <p:txBody>
          <a:bodyPr>
            <a:noAutofit/>
          </a:bodyPr>
          <a:lstStyle/>
          <a:p>
            <a:pPr algn="just">
              <a:lnSpc>
                <a:spcPct val="150000"/>
              </a:lnSpc>
              <a:spcBef>
                <a:spcPts val="0"/>
              </a:spcBef>
            </a:pPr>
            <a:r>
              <a:rPr lang="es-ES" sz="3200" dirty="0"/>
              <a:t>1. Declaración</a:t>
            </a:r>
          </a:p>
        </p:txBody>
      </p:sp>
      <p:sp>
        <p:nvSpPr>
          <p:cNvPr id="5125" name="Rectangle 5"/>
          <p:cNvSpPr>
            <a:spLocks noGrp="1" noChangeArrowheads="1"/>
          </p:cNvSpPr>
          <p:nvPr>
            <p:ph idx="1"/>
          </p:nvPr>
        </p:nvSpPr>
        <p:spPr>
          <a:xfrm>
            <a:off x="684212" y="1581150"/>
            <a:ext cx="8534400" cy="2719917"/>
          </a:xfrm>
        </p:spPr>
        <p:txBody>
          <a:bodyPr>
            <a:noAutofit/>
          </a:bodyPr>
          <a:lstStyle/>
          <a:p>
            <a:pPr algn="just">
              <a:lnSpc>
                <a:spcPct val="150000"/>
              </a:lnSpc>
              <a:spcBef>
                <a:spcPts val="0"/>
              </a:spcBef>
              <a:buNone/>
            </a:pPr>
            <a:r>
              <a:rPr lang="es-ES" sz="2800" b="1" dirty="0">
                <a:solidFill>
                  <a:srgbClr val="0070C0"/>
                </a:solidFill>
              </a:rPr>
              <a:t>	</a:t>
            </a:r>
            <a:r>
              <a:rPr lang="es-ES" sz="2800" b="1" dirty="0">
                <a:solidFill>
                  <a:schemeClr val="tx1"/>
                </a:solidFill>
              </a:rPr>
              <a:t>Sintaxis: 		</a:t>
            </a:r>
            <a:r>
              <a:rPr lang="es-ES" sz="2800" b="1" i="1" dirty="0" err="1">
                <a:solidFill>
                  <a:schemeClr val="tx1"/>
                </a:solidFill>
              </a:rPr>
              <a:t>String</a:t>
            </a:r>
            <a:r>
              <a:rPr lang="es-ES" sz="2800" b="1" dirty="0">
                <a:solidFill>
                  <a:schemeClr val="tx1"/>
                </a:solidFill>
              </a:rPr>
              <a:t> cadena;</a:t>
            </a:r>
          </a:p>
          <a:p>
            <a:pPr algn="just">
              <a:lnSpc>
                <a:spcPct val="150000"/>
              </a:lnSpc>
              <a:spcBef>
                <a:spcPts val="0"/>
              </a:spcBef>
              <a:buNone/>
            </a:pPr>
            <a:r>
              <a:rPr lang="es-ES" sz="2800" dirty="0">
                <a:solidFill>
                  <a:schemeClr val="tx1"/>
                </a:solidFill>
              </a:rPr>
              <a:t>	Ejemplo: 	</a:t>
            </a:r>
            <a:r>
              <a:rPr lang="es-ES" sz="2800" dirty="0" err="1">
                <a:solidFill>
                  <a:schemeClr val="tx1"/>
                </a:solidFill>
              </a:rPr>
              <a:t>String</a:t>
            </a:r>
            <a:r>
              <a:rPr lang="es-ES" sz="2800" dirty="0">
                <a:solidFill>
                  <a:schemeClr val="tx1"/>
                </a:solidFill>
              </a:rPr>
              <a:t> nombre, apellidos;</a:t>
            </a:r>
          </a:p>
          <a:p>
            <a:pPr algn="just">
              <a:lnSpc>
                <a:spcPct val="150000"/>
              </a:lnSpc>
              <a:spcBef>
                <a:spcPts val="0"/>
              </a:spcBef>
              <a:buNone/>
            </a:pPr>
            <a:endParaRPr lang="es-ES" sz="2400" dirty="0"/>
          </a:p>
        </p:txBody>
      </p:sp>
    </p:spTree>
    <p:extLst>
      <p:ext uri="{BB962C8B-B14F-4D97-AF65-F5344CB8AC3E}">
        <p14:creationId xmlns:p14="http://schemas.microsoft.com/office/powerpoint/2010/main" val="2157464753"/>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727756" y="0"/>
            <a:ext cx="10088292" cy="888758"/>
          </a:xfrm>
        </p:spPr>
        <p:txBody>
          <a:bodyPr>
            <a:noAutofit/>
          </a:bodyPr>
          <a:lstStyle/>
          <a:p>
            <a:pPr marL="742932" indent="-742932"/>
            <a:r>
              <a:rPr lang="es-ES" sz="3200" dirty="0"/>
              <a:t>2. Creación de cadenas de caracteres</a:t>
            </a:r>
          </a:p>
        </p:txBody>
      </p:sp>
      <p:sp>
        <p:nvSpPr>
          <p:cNvPr id="5125" name="Rectangle 5"/>
          <p:cNvSpPr>
            <a:spLocks noGrp="1" noChangeArrowheads="1"/>
          </p:cNvSpPr>
          <p:nvPr>
            <p:ph idx="1"/>
          </p:nvPr>
        </p:nvSpPr>
        <p:spPr>
          <a:xfrm>
            <a:off x="727756" y="1460863"/>
            <a:ext cx="9487398" cy="4591594"/>
          </a:xfrm>
        </p:spPr>
        <p:txBody>
          <a:bodyPr>
            <a:noAutofit/>
          </a:bodyPr>
          <a:lstStyle/>
          <a:p>
            <a:pPr algn="just">
              <a:lnSpc>
                <a:spcPct val="150000"/>
              </a:lnSpc>
              <a:spcBef>
                <a:spcPts val="0"/>
              </a:spcBef>
              <a:buNone/>
            </a:pPr>
            <a:r>
              <a:rPr lang="es-ES" sz="2400" dirty="0">
                <a:solidFill>
                  <a:schemeClr val="tx1"/>
                </a:solidFill>
              </a:rPr>
              <a:t>Podemos crear una cadena de caracteres de dos formas:</a:t>
            </a:r>
          </a:p>
          <a:p>
            <a:pPr algn="just">
              <a:lnSpc>
                <a:spcPct val="150000"/>
              </a:lnSpc>
              <a:spcBef>
                <a:spcPts val="0"/>
              </a:spcBef>
              <a:buFont typeface="Wingdings" pitchFamily="2" charset="2"/>
              <a:buChar char="q"/>
            </a:pPr>
            <a:r>
              <a:rPr lang="es-ES" sz="2400" dirty="0">
                <a:solidFill>
                  <a:schemeClr val="tx1"/>
                </a:solidFill>
              </a:rPr>
              <a:t>Como cualquier otro objeto con el </a:t>
            </a:r>
            <a:r>
              <a:rPr lang="es-ES" sz="2400" b="1" dirty="0">
                <a:solidFill>
                  <a:schemeClr val="tx1"/>
                </a:solidFill>
              </a:rPr>
              <a:t>operador new:</a:t>
            </a:r>
          </a:p>
          <a:p>
            <a:pPr algn="ctr">
              <a:lnSpc>
                <a:spcPct val="150000"/>
              </a:lnSpc>
              <a:spcBef>
                <a:spcPts val="0"/>
              </a:spcBef>
              <a:buNone/>
            </a:pPr>
            <a:r>
              <a:rPr lang="es-ES" sz="2400" b="1" dirty="0" err="1">
                <a:solidFill>
                  <a:schemeClr val="tx1"/>
                </a:solidFill>
              </a:rPr>
              <a:t>String</a:t>
            </a:r>
            <a:r>
              <a:rPr lang="es-ES" sz="2400" b="1" dirty="0">
                <a:solidFill>
                  <a:schemeClr val="tx1"/>
                </a:solidFill>
              </a:rPr>
              <a:t> cadena = new </a:t>
            </a:r>
            <a:r>
              <a:rPr lang="es-ES" sz="2400" b="1" dirty="0" err="1">
                <a:solidFill>
                  <a:schemeClr val="tx1"/>
                </a:solidFill>
              </a:rPr>
              <a:t>String</a:t>
            </a:r>
            <a:r>
              <a:rPr lang="es-ES" sz="2400" b="1" dirty="0">
                <a:solidFill>
                  <a:schemeClr val="tx1"/>
                </a:solidFill>
              </a:rPr>
              <a:t> (“Este es el valor que se asigna a la variable”);</a:t>
            </a:r>
          </a:p>
          <a:p>
            <a:pPr algn="just">
              <a:lnSpc>
                <a:spcPct val="150000"/>
              </a:lnSpc>
              <a:spcBef>
                <a:spcPts val="0"/>
              </a:spcBef>
              <a:buFont typeface="Wingdings" pitchFamily="2" charset="2"/>
              <a:buChar char="q"/>
            </a:pPr>
            <a:r>
              <a:rPr lang="es-ES" sz="2400" dirty="0">
                <a:solidFill>
                  <a:schemeClr val="tx1"/>
                </a:solidFill>
              </a:rPr>
              <a:t>Haciendo una simple asignación, como si se tratara de un tipo primitivo de Java:</a:t>
            </a:r>
          </a:p>
          <a:p>
            <a:pPr algn="ctr">
              <a:lnSpc>
                <a:spcPct val="150000"/>
              </a:lnSpc>
              <a:spcBef>
                <a:spcPts val="0"/>
              </a:spcBef>
              <a:buNone/>
            </a:pPr>
            <a:r>
              <a:rPr lang="es-ES" sz="2400" b="1" dirty="0" err="1">
                <a:solidFill>
                  <a:schemeClr val="tx1"/>
                </a:solidFill>
              </a:rPr>
              <a:t>String</a:t>
            </a:r>
            <a:r>
              <a:rPr lang="es-ES" sz="2400" b="1" dirty="0">
                <a:solidFill>
                  <a:schemeClr val="tx1"/>
                </a:solidFill>
              </a:rPr>
              <a:t> cadena = “Este es el valor que se asigna a la variable”;</a:t>
            </a:r>
            <a:endParaRPr lang="es-ES" sz="2400" u="sng" dirty="0">
              <a:solidFill>
                <a:schemeClr val="tx1"/>
              </a:solidFill>
            </a:endParaRPr>
          </a:p>
          <a:p>
            <a:pPr algn="ctr">
              <a:lnSpc>
                <a:spcPct val="150000"/>
              </a:lnSpc>
              <a:spcBef>
                <a:spcPts val="0"/>
              </a:spcBef>
              <a:buNone/>
            </a:pPr>
            <a:r>
              <a:rPr lang="es-ES" sz="1600" b="1" dirty="0"/>
              <a:t>	</a:t>
            </a:r>
            <a:endParaRPr lang="es-ES" sz="1600" dirty="0"/>
          </a:p>
        </p:txBody>
      </p:sp>
    </p:spTree>
    <p:extLst>
      <p:ext uri="{BB962C8B-B14F-4D97-AF65-F5344CB8AC3E}">
        <p14:creationId xmlns:p14="http://schemas.microsoft.com/office/powerpoint/2010/main" val="2378573448"/>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501331" y="0"/>
            <a:ext cx="8534400" cy="830216"/>
          </a:xfrm>
        </p:spPr>
        <p:txBody>
          <a:bodyPr>
            <a:noAutofit/>
          </a:bodyPr>
          <a:lstStyle/>
          <a:p>
            <a:pPr algn="just">
              <a:lnSpc>
                <a:spcPct val="150000"/>
              </a:lnSpc>
              <a:spcBef>
                <a:spcPts val="0"/>
              </a:spcBef>
            </a:pPr>
            <a:r>
              <a:rPr lang="es-ES" sz="3200" dirty="0"/>
              <a:t>3. Inicialización</a:t>
            </a:r>
          </a:p>
        </p:txBody>
      </p:sp>
      <p:sp>
        <p:nvSpPr>
          <p:cNvPr id="5125" name="Rectangle 5"/>
          <p:cNvSpPr>
            <a:spLocks noGrp="1" noChangeArrowheads="1"/>
          </p:cNvSpPr>
          <p:nvPr>
            <p:ph idx="1"/>
          </p:nvPr>
        </p:nvSpPr>
        <p:spPr>
          <a:xfrm>
            <a:off x="501331" y="1504406"/>
            <a:ext cx="10950440" cy="3615267"/>
          </a:xfrm>
        </p:spPr>
        <p:txBody>
          <a:bodyPr>
            <a:noAutofit/>
          </a:bodyPr>
          <a:lstStyle/>
          <a:p>
            <a:pPr algn="just">
              <a:lnSpc>
                <a:spcPct val="150000"/>
              </a:lnSpc>
              <a:spcBef>
                <a:spcPts val="0"/>
              </a:spcBef>
              <a:buFont typeface="Wingdings" pitchFamily="2" charset="2"/>
              <a:buChar char="Ø"/>
            </a:pPr>
            <a:r>
              <a:rPr lang="es-ES" sz="2400" dirty="0">
                <a:solidFill>
                  <a:schemeClr val="tx1"/>
                </a:solidFill>
              </a:rPr>
              <a:t>Anteriormente hemos visto las dos formas de asignar un valor a una variable tipo </a:t>
            </a:r>
            <a:r>
              <a:rPr lang="es-ES" sz="2400" dirty="0" err="1">
                <a:solidFill>
                  <a:schemeClr val="tx1"/>
                </a:solidFill>
              </a:rPr>
              <a:t>String</a:t>
            </a:r>
            <a:r>
              <a:rPr lang="es-ES" sz="2400" dirty="0">
                <a:solidFill>
                  <a:schemeClr val="tx1"/>
                </a:solidFill>
              </a:rPr>
              <a:t>.</a:t>
            </a:r>
          </a:p>
          <a:p>
            <a:pPr algn="just">
              <a:lnSpc>
                <a:spcPct val="150000"/>
              </a:lnSpc>
              <a:spcBef>
                <a:spcPts val="0"/>
              </a:spcBef>
              <a:buFont typeface="Wingdings" pitchFamily="2" charset="2"/>
              <a:buChar char="Ø"/>
            </a:pPr>
            <a:r>
              <a:rPr lang="es-ES" sz="2400" dirty="0">
                <a:solidFill>
                  <a:schemeClr val="tx1"/>
                </a:solidFill>
              </a:rPr>
              <a:t>El valor que se asigna a una variable de tipo </a:t>
            </a:r>
            <a:r>
              <a:rPr lang="es-ES" sz="2400" dirty="0" err="1">
                <a:solidFill>
                  <a:schemeClr val="tx1"/>
                </a:solidFill>
              </a:rPr>
              <a:t>String</a:t>
            </a:r>
            <a:r>
              <a:rPr lang="es-ES" sz="2400" dirty="0">
                <a:solidFill>
                  <a:schemeClr val="tx1"/>
                </a:solidFill>
              </a:rPr>
              <a:t> tiene que ir siempre entre </a:t>
            </a:r>
            <a:r>
              <a:rPr lang="es-ES" sz="2400" b="1" u="sng" dirty="0">
                <a:solidFill>
                  <a:schemeClr val="tx1"/>
                </a:solidFill>
              </a:rPr>
              <a:t>comillas dobles</a:t>
            </a:r>
            <a:r>
              <a:rPr lang="es-ES" sz="2400" dirty="0">
                <a:solidFill>
                  <a:schemeClr val="tx1"/>
                </a:solidFill>
              </a:rPr>
              <a:t> (el carácter se asignaba con comillas simples).</a:t>
            </a:r>
          </a:p>
          <a:p>
            <a:pPr algn="ctr">
              <a:lnSpc>
                <a:spcPct val="150000"/>
              </a:lnSpc>
              <a:spcBef>
                <a:spcPts val="0"/>
              </a:spcBef>
              <a:buNone/>
            </a:pPr>
            <a:r>
              <a:rPr lang="es-ES" sz="1600" b="1" dirty="0"/>
              <a:t>	</a:t>
            </a:r>
            <a:endParaRPr lang="es-ES" sz="1600" dirty="0"/>
          </a:p>
        </p:txBody>
      </p:sp>
    </p:spTree>
    <p:extLst>
      <p:ext uri="{BB962C8B-B14F-4D97-AF65-F5344CB8AC3E}">
        <p14:creationId xmlns:p14="http://schemas.microsoft.com/office/powerpoint/2010/main" val="2468294534"/>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553583" y="483327"/>
            <a:ext cx="8534400" cy="830216"/>
          </a:xfrm>
        </p:spPr>
        <p:txBody>
          <a:bodyPr>
            <a:noAutofit/>
          </a:bodyPr>
          <a:lstStyle/>
          <a:p>
            <a:pPr algn="just">
              <a:lnSpc>
                <a:spcPct val="150000"/>
              </a:lnSpc>
              <a:spcBef>
                <a:spcPts val="0"/>
              </a:spcBef>
            </a:pPr>
            <a:r>
              <a:rPr lang="es-ES" sz="3200" dirty="0"/>
              <a:t>3. </a:t>
            </a:r>
            <a:r>
              <a:rPr lang="es-ES" sz="3200" u="sng" dirty="0"/>
              <a:t>Inicialización.</a:t>
            </a:r>
          </a:p>
        </p:txBody>
      </p:sp>
      <p:sp>
        <p:nvSpPr>
          <p:cNvPr id="5125" name="Rectangle 5"/>
          <p:cNvSpPr>
            <a:spLocks noGrp="1" noChangeArrowheads="1"/>
          </p:cNvSpPr>
          <p:nvPr>
            <p:ph idx="1"/>
          </p:nvPr>
        </p:nvSpPr>
        <p:spPr>
          <a:xfrm>
            <a:off x="553582" y="1386840"/>
            <a:ext cx="11211697" cy="5275217"/>
          </a:xfrm>
        </p:spPr>
        <p:txBody>
          <a:bodyPr>
            <a:noAutofit/>
          </a:bodyPr>
          <a:lstStyle/>
          <a:p>
            <a:pPr algn="just">
              <a:lnSpc>
                <a:spcPct val="150000"/>
              </a:lnSpc>
              <a:buFont typeface="Wingdings" pitchFamily="2" charset="2"/>
              <a:buChar char="q"/>
            </a:pPr>
            <a:r>
              <a:rPr lang="es-ES" sz="2000" dirty="0">
                <a:solidFill>
                  <a:schemeClr val="tx1"/>
                </a:solidFill>
              </a:rPr>
              <a:t>También podemos crear </a:t>
            </a:r>
            <a:r>
              <a:rPr lang="es-ES" sz="2000" b="1" dirty="0" err="1">
                <a:solidFill>
                  <a:schemeClr val="tx1"/>
                </a:solidFill>
              </a:rPr>
              <a:t>arrays</a:t>
            </a:r>
            <a:r>
              <a:rPr lang="es-ES" sz="2000" dirty="0">
                <a:solidFill>
                  <a:schemeClr val="tx1"/>
                </a:solidFill>
              </a:rPr>
              <a:t> de cadenas. En el siguiente ejemplo, creamos un </a:t>
            </a:r>
            <a:r>
              <a:rPr lang="es-ES" sz="2000" b="1" dirty="0" err="1">
                <a:solidFill>
                  <a:schemeClr val="tx1"/>
                </a:solidFill>
              </a:rPr>
              <a:t>array</a:t>
            </a:r>
            <a:r>
              <a:rPr lang="es-ES" sz="2000" dirty="0">
                <a:solidFill>
                  <a:schemeClr val="tx1"/>
                </a:solidFill>
              </a:rPr>
              <a:t> «nombres» de cadenas de 20 elementos de longitud e inicializamos los tres primeros elementos del </a:t>
            </a:r>
            <a:r>
              <a:rPr lang="es-ES" sz="2000" b="1" dirty="0" err="1">
                <a:solidFill>
                  <a:schemeClr val="tx1"/>
                </a:solidFill>
              </a:rPr>
              <a:t>array</a:t>
            </a:r>
            <a:r>
              <a:rPr lang="es-ES" sz="2000" dirty="0">
                <a:solidFill>
                  <a:schemeClr val="tx1"/>
                </a:solidFill>
              </a:rPr>
              <a:t>.</a:t>
            </a:r>
          </a:p>
          <a:p>
            <a:pPr marL="365751" lvl="1" indent="0">
              <a:lnSpc>
                <a:spcPct val="150000"/>
              </a:lnSpc>
              <a:buNone/>
            </a:pPr>
            <a:r>
              <a:rPr lang="es-ES" sz="1600" b="1" dirty="0" err="1">
                <a:solidFill>
                  <a:schemeClr val="tx1"/>
                </a:solidFill>
              </a:rPr>
              <a:t>String</a:t>
            </a:r>
            <a:r>
              <a:rPr lang="es-ES" sz="1600" b="1" dirty="0">
                <a:solidFill>
                  <a:schemeClr val="tx1"/>
                </a:solidFill>
              </a:rPr>
              <a:t> </a:t>
            </a:r>
            <a:r>
              <a:rPr lang="es-ES" sz="1600" dirty="0">
                <a:solidFill>
                  <a:schemeClr val="tx1"/>
                </a:solidFill>
              </a:rPr>
              <a:t>[] nombres=</a:t>
            </a:r>
            <a:r>
              <a:rPr lang="es-ES" sz="1600" b="1" dirty="0">
                <a:solidFill>
                  <a:schemeClr val="tx1"/>
                </a:solidFill>
              </a:rPr>
              <a:t>new </a:t>
            </a:r>
            <a:r>
              <a:rPr lang="es-ES" sz="1600" b="1" dirty="0" err="1">
                <a:solidFill>
                  <a:schemeClr val="tx1"/>
                </a:solidFill>
              </a:rPr>
              <a:t>String</a:t>
            </a:r>
            <a:r>
              <a:rPr lang="es-ES" sz="1600" dirty="0">
                <a:solidFill>
                  <a:schemeClr val="tx1"/>
                </a:solidFill>
              </a:rPr>
              <a:t>[20];</a:t>
            </a:r>
          </a:p>
          <a:p>
            <a:pPr marL="365751" lvl="1" indent="0">
              <a:lnSpc>
                <a:spcPct val="150000"/>
              </a:lnSpc>
              <a:buNone/>
            </a:pPr>
            <a:r>
              <a:rPr lang="en-US" sz="1600" dirty="0" err="1">
                <a:solidFill>
                  <a:schemeClr val="tx1"/>
                </a:solidFill>
              </a:rPr>
              <a:t>nombres</a:t>
            </a:r>
            <a:r>
              <a:rPr lang="en-US" sz="1600" dirty="0">
                <a:solidFill>
                  <a:schemeClr val="tx1"/>
                </a:solidFill>
              </a:rPr>
              <a:t>[0] = “Sonia";</a:t>
            </a:r>
          </a:p>
          <a:p>
            <a:pPr marL="365751" lvl="1" indent="0">
              <a:lnSpc>
                <a:spcPct val="150000"/>
              </a:lnSpc>
              <a:buNone/>
            </a:pPr>
            <a:r>
              <a:rPr lang="en-US" sz="1600" dirty="0" err="1">
                <a:solidFill>
                  <a:schemeClr val="tx1"/>
                </a:solidFill>
              </a:rPr>
              <a:t>nombres</a:t>
            </a:r>
            <a:r>
              <a:rPr lang="en-US" sz="1600" dirty="0">
                <a:solidFill>
                  <a:schemeClr val="tx1"/>
                </a:solidFill>
              </a:rPr>
              <a:t>[1] = “Ana";</a:t>
            </a:r>
          </a:p>
          <a:p>
            <a:pPr marL="365751" lvl="1" indent="0">
              <a:lnSpc>
                <a:spcPct val="150000"/>
              </a:lnSpc>
              <a:buNone/>
            </a:pPr>
            <a:r>
              <a:rPr lang="en-US" sz="1600" dirty="0" err="1">
                <a:solidFill>
                  <a:schemeClr val="tx1"/>
                </a:solidFill>
              </a:rPr>
              <a:t>nombres</a:t>
            </a:r>
            <a:r>
              <a:rPr lang="en-US" sz="1600" dirty="0">
                <a:solidFill>
                  <a:schemeClr val="tx1"/>
                </a:solidFill>
              </a:rPr>
              <a:t>[2] = “Eva";</a:t>
            </a:r>
          </a:p>
          <a:p>
            <a:pPr>
              <a:lnSpc>
                <a:spcPct val="150000"/>
              </a:lnSpc>
              <a:buFont typeface="Wingdings" pitchFamily="2" charset="2"/>
              <a:buChar char="q"/>
            </a:pPr>
            <a:r>
              <a:rPr lang="es-ES" sz="2000" dirty="0">
                <a:solidFill>
                  <a:schemeClr val="tx1"/>
                </a:solidFill>
              </a:rPr>
              <a:t>También podemos inicializarlo de la forma: </a:t>
            </a:r>
          </a:p>
          <a:p>
            <a:pPr marL="365751" lvl="1" indent="0">
              <a:lnSpc>
                <a:spcPct val="150000"/>
              </a:lnSpc>
              <a:buNone/>
            </a:pPr>
            <a:r>
              <a:rPr lang="es-ES" sz="1600" b="1" dirty="0" err="1">
                <a:solidFill>
                  <a:schemeClr val="tx1"/>
                </a:solidFill>
              </a:rPr>
              <a:t>String</a:t>
            </a:r>
            <a:r>
              <a:rPr lang="es-ES" sz="1600" b="1" dirty="0">
                <a:solidFill>
                  <a:schemeClr val="tx1"/>
                </a:solidFill>
              </a:rPr>
              <a:t>[] </a:t>
            </a:r>
            <a:r>
              <a:rPr lang="es-ES" sz="1600" dirty="0">
                <a:solidFill>
                  <a:schemeClr val="tx1"/>
                </a:solidFill>
              </a:rPr>
              <a:t>nombres = {“Sonia", "Ana", "Eva"};</a:t>
            </a:r>
            <a:endParaRPr lang="es-ES" dirty="0">
              <a:solidFill>
                <a:schemeClr val="tx1"/>
              </a:solidFill>
            </a:endParaRPr>
          </a:p>
          <a:p>
            <a:pPr algn="ctr">
              <a:lnSpc>
                <a:spcPct val="150000"/>
              </a:lnSpc>
              <a:spcBef>
                <a:spcPts val="0"/>
              </a:spcBef>
              <a:buNone/>
            </a:pPr>
            <a:r>
              <a:rPr lang="es-ES" sz="1600" b="1" dirty="0">
                <a:solidFill>
                  <a:schemeClr val="tx1"/>
                </a:solidFill>
              </a:rPr>
              <a:t>	</a:t>
            </a:r>
            <a:endParaRPr lang="es-ES" sz="1600" dirty="0">
              <a:solidFill>
                <a:schemeClr val="tx1"/>
              </a:solidFill>
            </a:endParaRPr>
          </a:p>
        </p:txBody>
      </p:sp>
    </p:spTree>
    <p:extLst>
      <p:ext uri="{BB962C8B-B14F-4D97-AF65-F5344CB8AC3E}">
        <p14:creationId xmlns:p14="http://schemas.microsoft.com/office/powerpoint/2010/main" val="2782080096"/>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0"/>
            <a:ext cx="8534400" cy="960845"/>
          </a:xfrm>
        </p:spPr>
        <p:txBody>
          <a:bodyPr/>
          <a:lstStyle/>
          <a:p>
            <a:r>
              <a:rPr lang="es-ES" dirty="0"/>
              <a:t>4. Operaciones</a:t>
            </a:r>
          </a:p>
        </p:txBody>
      </p:sp>
      <p:sp>
        <p:nvSpPr>
          <p:cNvPr id="4" name="Marcador de texto 3"/>
          <p:cNvSpPr>
            <a:spLocks noGrp="1"/>
          </p:cNvSpPr>
          <p:nvPr>
            <p:ph idx="1"/>
          </p:nvPr>
        </p:nvSpPr>
        <p:spPr>
          <a:xfrm>
            <a:off x="684212" y="1402080"/>
            <a:ext cx="8534400" cy="2820610"/>
          </a:xfrm>
        </p:spPr>
        <p:txBody>
          <a:bodyPr>
            <a:normAutofit/>
          </a:bodyPr>
          <a:lstStyle/>
          <a:p>
            <a:r>
              <a:rPr lang="es-ES" sz="2800" dirty="0">
                <a:solidFill>
                  <a:schemeClr val="tx1"/>
                </a:solidFill>
              </a:rPr>
              <a:t>4.1. Acceso a los elementos.</a:t>
            </a:r>
          </a:p>
          <a:p>
            <a:r>
              <a:rPr lang="es-ES" sz="2800" dirty="0">
                <a:solidFill>
                  <a:schemeClr val="tx1"/>
                </a:solidFill>
              </a:rPr>
              <a:t>4.2  Métodos de la clase </a:t>
            </a:r>
            <a:r>
              <a:rPr lang="es-ES" sz="2800" dirty="0" err="1">
                <a:solidFill>
                  <a:schemeClr val="tx1"/>
                </a:solidFill>
              </a:rPr>
              <a:t>String</a:t>
            </a:r>
            <a:endParaRPr lang="es-ES" sz="2800" dirty="0">
              <a:solidFill>
                <a:schemeClr val="tx1"/>
              </a:solidFill>
            </a:endParaRPr>
          </a:p>
        </p:txBody>
      </p:sp>
    </p:spTree>
    <p:extLst>
      <p:ext uri="{BB962C8B-B14F-4D97-AF65-F5344CB8AC3E}">
        <p14:creationId xmlns:p14="http://schemas.microsoft.com/office/powerpoint/2010/main" val="53471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753881" y="0"/>
            <a:ext cx="8534400" cy="865050"/>
          </a:xfrm>
        </p:spPr>
        <p:txBody>
          <a:bodyPr>
            <a:noAutofit/>
          </a:bodyPr>
          <a:lstStyle/>
          <a:p>
            <a:pPr marL="742932" indent="-742932"/>
            <a:r>
              <a:rPr lang="es-ES" sz="3200" dirty="0"/>
              <a:t>4. Operaciones</a:t>
            </a:r>
          </a:p>
        </p:txBody>
      </p:sp>
      <p:sp>
        <p:nvSpPr>
          <p:cNvPr id="5125" name="Rectangle 5"/>
          <p:cNvSpPr>
            <a:spLocks noGrp="1" noChangeArrowheads="1"/>
          </p:cNvSpPr>
          <p:nvPr>
            <p:ph idx="1"/>
          </p:nvPr>
        </p:nvSpPr>
        <p:spPr>
          <a:xfrm>
            <a:off x="753881" y="1008019"/>
            <a:ext cx="8534400" cy="5749832"/>
          </a:xfrm>
        </p:spPr>
        <p:txBody>
          <a:bodyPr>
            <a:noAutofit/>
          </a:bodyPr>
          <a:lstStyle/>
          <a:p>
            <a:pPr algn="just">
              <a:lnSpc>
                <a:spcPct val="150000"/>
              </a:lnSpc>
              <a:buFont typeface="Wingdings" pitchFamily="2" charset="2"/>
              <a:buChar char="q"/>
            </a:pPr>
            <a:r>
              <a:rPr lang="es-ES" dirty="0">
                <a:solidFill>
                  <a:schemeClr val="tx1"/>
                </a:solidFill>
              </a:rPr>
              <a:t>Hasta ahora, la única operación que hemos visto con cadenas es la </a:t>
            </a:r>
            <a:r>
              <a:rPr lang="es-ES" b="1" dirty="0">
                <a:solidFill>
                  <a:schemeClr val="tx1"/>
                </a:solidFill>
              </a:rPr>
              <a:t>concatenación</a:t>
            </a:r>
            <a:r>
              <a:rPr lang="es-ES" dirty="0">
                <a:solidFill>
                  <a:schemeClr val="tx1"/>
                </a:solidFill>
              </a:rPr>
              <a:t> «+» a la hora de mostrar el resultado de la ejecución de los programas que hemos escrito. Por ejemplo:</a:t>
            </a:r>
          </a:p>
          <a:p>
            <a:pPr marL="365751" lvl="1" indent="0" algn="just">
              <a:lnSpc>
                <a:spcPct val="150000"/>
              </a:lnSpc>
              <a:buNone/>
            </a:pPr>
            <a:r>
              <a:rPr lang="es-ES" sz="2000" dirty="0">
                <a:solidFill>
                  <a:schemeClr val="tx1"/>
                </a:solidFill>
              </a:rPr>
              <a:t>	</a:t>
            </a:r>
            <a:r>
              <a:rPr lang="es-ES" sz="2000" b="1" dirty="0" err="1">
                <a:solidFill>
                  <a:schemeClr val="tx1"/>
                </a:solidFill>
              </a:rPr>
              <a:t>int</a:t>
            </a:r>
            <a:r>
              <a:rPr lang="es-ES" sz="2000" dirty="0">
                <a:solidFill>
                  <a:schemeClr val="tx1"/>
                </a:solidFill>
              </a:rPr>
              <a:t> valor=4;</a:t>
            </a:r>
          </a:p>
          <a:p>
            <a:pPr marL="365751" lvl="1" indent="0" algn="just">
              <a:lnSpc>
                <a:spcPct val="150000"/>
              </a:lnSpc>
              <a:buNone/>
            </a:pPr>
            <a:r>
              <a:rPr lang="es-ES" sz="2000" dirty="0">
                <a:solidFill>
                  <a:schemeClr val="tx1"/>
                </a:solidFill>
              </a:rPr>
              <a:t> </a:t>
            </a:r>
            <a:r>
              <a:rPr lang="es-ES" sz="2000" b="1" dirty="0" err="1">
                <a:solidFill>
                  <a:schemeClr val="tx1"/>
                </a:solidFill>
              </a:rPr>
              <a:t>System.out.println</a:t>
            </a:r>
            <a:r>
              <a:rPr lang="es-ES" sz="2000" dirty="0">
                <a:solidFill>
                  <a:schemeClr val="tx1"/>
                </a:solidFill>
              </a:rPr>
              <a:t>("El contenido de la variable es " + valor);</a:t>
            </a:r>
          </a:p>
          <a:p>
            <a:pPr algn="just">
              <a:lnSpc>
                <a:spcPct val="150000"/>
              </a:lnSpc>
              <a:buFont typeface="Wingdings" pitchFamily="2" charset="2"/>
              <a:buChar char="q"/>
            </a:pPr>
            <a:r>
              <a:rPr lang="es-ES" dirty="0">
                <a:solidFill>
                  <a:schemeClr val="tx1"/>
                </a:solidFill>
              </a:rPr>
              <a:t>También podemos hacer concatenaciones de la forma:</a:t>
            </a:r>
          </a:p>
          <a:p>
            <a:pPr marL="0" indent="0" algn="just">
              <a:lnSpc>
                <a:spcPct val="150000"/>
              </a:lnSpc>
              <a:buNone/>
            </a:pPr>
            <a:r>
              <a:rPr lang="es-ES" dirty="0">
                <a:solidFill>
                  <a:schemeClr val="tx1"/>
                </a:solidFill>
              </a:rPr>
              <a:t>	</a:t>
            </a:r>
            <a:r>
              <a:rPr lang="es-ES" b="1" dirty="0" err="1">
                <a:solidFill>
                  <a:schemeClr val="tx1"/>
                </a:solidFill>
              </a:rPr>
              <a:t>String</a:t>
            </a:r>
            <a:r>
              <a:rPr lang="es-ES" dirty="0">
                <a:solidFill>
                  <a:schemeClr val="tx1"/>
                </a:solidFill>
              </a:rPr>
              <a:t>= "</a:t>
            </a:r>
            <a:r>
              <a:rPr lang="es-ES" dirty="0" err="1">
                <a:solidFill>
                  <a:schemeClr val="tx1"/>
                </a:solidFill>
              </a:rPr>
              <a:t>Jose</a:t>
            </a:r>
            <a:r>
              <a:rPr lang="es-ES" dirty="0">
                <a:solidFill>
                  <a:schemeClr val="tx1"/>
                </a:solidFill>
              </a:rPr>
              <a:t> " + "Luis"; </a:t>
            </a:r>
          </a:p>
          <a:p>
            <a:pPr algn="just">
              <a:lnSpc>
                <a:spcPct val="150000"/>
              </a:lnSpc>
              <a:buFont typeface="Wingdings" pitchFamily="2" charset="2"/>
              <a:buChar char="q"/>
            </a:pPr>
            <a:r>
              <a:rPr lang="es-ES" dirty="0">
                <a:solidFill>
                  <a:schemeClr val="tx1"/>
                </a:solidFill>
              </a:rPr>
              <a:t>La clase </a:t>
            </a:r>
            <a:r>
              <a:rPr lang="es-ES" dirty="0" err="1">
                <a:solidFill>
                  <a:schemeClr val="tx1"/>
                </a:solidFill>
              </a:rPr>
              <a:t>String</a:t>
            </a:r>
            <a:r>
              <a:rPr lang="es-ES" dirty="0">
                <a:solidFill>
                  <a:schemeClr val="tx1"/>
                </a:solidFill>
              </a:rPr>
              <a:t> tiene una gran cantidad de métodos con el fin de poder manipular una cadena de caracteres.</a:t>
            </a:r>
          </a:p>
          <a:p>
            <a:pPr marL="0" indent="0">
              <a:lnSpc>
                <a:spcPct val="150000"/>
              </a:lnSpc>
              <a:buNone/>
            </a:pPr>
            <a:endParaRPr lang="es-ES" sz="2000" dirty="0">
              <a:solidFill>
                <a:srgbClr val="FF0000"/>
              </a:solidFill>
            </a:endParaRPr>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2486051155"/>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553583" y="0"/>
            <a:ext cx="8534400" cy="748937"/>
          </a:xfrm>
        </p:spPr>
        <p:txBody>
          <a:bodyPr>
            <a:noAutofit/>
          </a:bodyPr>
          <a:lstStyle/>
          <a:p>
            <a:pPr marL="742932" indent="-742932"/>
            <a:r>
              <a:rPr lang="es-ES" sz="3200" dirty="0"/>
              <a:t>4. Operaciones</a:t>
            </a:r>
          </a:p>
        </p:txBody>
      </p:sp>
      <p:sp>
        <p:nvSpPr>
          <p:cNvPr id="5125" name="Rectangle 5"/>
          <p:cNvSpPr>
            <a:spLocks noGrp="1" noChangeArrowheads="1"/>
          </p:cNvSpPr>
          <p:nvPr>
            <p:ph idx="1"/>
          </p:nvPr>
        </p:nvSpPr>
        <p:spPr>
          <a:xfrm>
            <a:off x="658086" y="751114"/>
            <a:ext cx="10375674" cy="6032863"/>
          </a:xfrm>
        </p:spPr>
        <p:txBody>
          <a:bodyPr>
            <a:noAutofit/>
          </a:bodyPr>
          <a:lstStyle/>
          <a:p>
            <a:pPr algn="just">
              <a:lnSpc>
                <a:spcPct val="150000"/>
              </a:lnSpc>
              <a:spcBef>
                <a:spcPts val="0"/>
              </a:spcBef>
              <a:buFont typeface="Wingdings" pitchFamily="2" charset="2"/>
              <a:buChar char="q"/>
            </a:pPr>
            <a:r>
              <a:rPr lang="es-ES" dirty="0">
                <a:solidFill>
                  <a:schemeClr val="tx1"/>
                </a:solidFill>
              </a:rPr>
              <a:t>Cuando se usa el operador + con </a:t>
            </a:r>
            <a:r>
              <a:rPr lang="es-ES" dirty="0" err="1">
                <a:solidFill>
                  <a:schemeClr val="tx1"/>
                </a:solidFill>
              </a:rPr>
              <a:t>operandos</a:t>
            </a:r>
            <a:r>
              <a:rPr lang="es-ES" dirty="0">
                <a:solidFill>
                  <a:schemeClr val="tx1"/>
                </a:solidFill>
              </a:rPr>
              <a:t> de tipo </a:t>
            </a:r>
            <a:r>
              <a:rPr lang="es-ES" dirty="0" err="1">
                <a:solidFill>
                  <a:schemeClr val="tx1"/>
                </a:solidFill>
              </a:rPr>
              <a:t>String</a:t>
            </a:r>
            <a:r>
              <a:rPr lang="es-ES" dirty="0">
                <a:solidFill>
                  <a:schemeClr val="tx1"/>
                </a:solidFill>
              </a:rPr>
              <a:t> no se trata de una suma sino de una concatenación. El resultado es un nuevo </a:t>
            </a:r>
            <a:r>
              <a:rPr lang="es-ES" dirty="0" err="1">
                <a:solidFill>
                  <a:schemeClr val="tx1"/>
                </a:solidFill>
              </a:rPr>
              <a:t>String</a:t>
            </a:r>
            <a:r>
              <a:rPr lang="es-ES" dirty="0">
                <a:solidFill>
                  <a:schemeClr val="tx1"/>
                </a:solidFill>
              </a:rPr>
              <a:t> que se forma por la unión de las dos cadenas.</a:t>
            </a:r>
          </a:p>
          <a:p>
            <a:pPr marL="0" indent="0" algn="just">
              <a:lnSpc>
                <a:spcPct val="150000"/>
              </a:lnSpc>
              <a:spcBef>
                <a:spcPts val="0"/>
              </a:spcBef>
              <a:buNone/>
            </a:pPr>
            <a:r>
              <a:rPr lang="es-ES" b="1" dirty="0">
                <a:solidFill>
                  <a:schemeClr val="tx1"/>
                </a:solidFill>
              </a:rPr>
              <a:t>    </a:t>
            </a:r>
            <a:r>
              <a:rPr lang="es-ES" b="1" u="sng" dirty="0">
                <a:solidFill>
                  <a:schemeClr val="tx1"/>
                </a:solidFill>
              </a:rPr>
              <a:t>Ejemplo. </a:t>
            </a:r>
            <a:endParaRPr lang="es-ES" dirty="0">
              <a:solidFill>
                <a:schemeClr val="tx1"/>
              </a:solidFill>
            </a:endParaRPr>
          </a:p>
          <a:p>
            <a:pPr lvl="3" algn="just">
              <a:lnSpc>
                <a:spcPct val="150000"/>
              </a:lnSpc>
              <a:spcBef>
                <a:spcPts val="0"/>
              </a:spcBef>
              <a:buNone/>
            </a:pPr>
            <a:r>
              <a:rPr lang="es-ES" sz="2000" dirty="0">
                <a:solidFill>
                  <a:schemeClr val="tx1"/>
                </a:solidFill>
              </a:rPr>
              <a:t>	    </a:t>
            </a:r>
            <a:r>
              <a:rPr lang="es-ES" sz="2000" dirty="0" err="1">
                <a:solidFill>
                  <a:schemeClr val="tx1"/>
                </a:solidFill>
              </a:rPr>
              <a:t>String</a:t>
            </a:r>
            <a:r>
              <a:rPr lang="es-ES" sz="2000" dirty="0">
                <a:solidFill>
                  <a:schemeClr val="tx1"/>
                </a:solidFill>
              </a:rPr>
              <a:t> x =“Juan” + “ Luis”;</a:t>
            </a:r>
          </a:p>
          <a:p>
            <a:pPr lvl="3" algn="just">
              <a:lnSpc>
                <a:spcPct val="150000"/>
              </a:lnSpc>
              <a:spcBef>
                <a:spcPts val="0"/>
              </a:spcBef>
              <a:buNone/>
            </a:pPr>
            <a:r>
              <a:rPr lang="es-ES" sz="2000" dirty="0">
                <a:solidFill>
                  <a:schemeClr val="tx1"/>
                </a:solidFill>
              </a:rPr>
              <a:t>       El resultado sería: “Juan Luis”</a:t>
            </a:r>
          </a:p>
          <a:p>
            <a:pPr algn="just">
              <a:lnSpc>
                <a:spcPct val="150000"/>
              </a:lnSpc>
              <a:spcBef>
                <a:spcPts val="0"/>
              </a:spcBef>
              <a:buFont typeface="Wingdings" pitchFamily="2" charset="2"/>
              <a:buChar char="Ø"/>
            </a:pPr>
            <a:r>
              <a:rPr lang="es-ES" dirty="0">
                <a:solidFill>
                  <a:schemeClr val="tx1"/>
                </a:solidFill>
              </a:rPr>
              <a:t>También se puede concatenar un </a:t>
            </a:r>
            <a:r>
              <a:rPr lang="es-ES" dirty="0" err="1">
                <a:solidFill>
                  <a:schemeClr val="tx1"/>
                </a:solidFill>
              </a:rPr>
              <a:t>String</a:t>
            </a:r>
            <a:r>
              <a:rPr lang="es-ES" dirty="0">
                <a:solidFill>
                  <a:schemeClr val="tx1"/>
                </a:solidFill>
              </a:rPr>
              <a:t> con datos de tipo simple como son </a:t>
            </a:r>
            <a:r>
              <a:rPr lang="es-ES" dirty="0" err="1">
                <a:solidFill>
                  <a:schemeClr val="tx1"/>
                </a:solidFill>
              </a:rPr>
              <a:t>int</a:t>
            </a:r>
            <a:r>
              <a:rPr lang="es-ES" dirty="0">
                <a:solidFill>
                  <a:schemeClr val="tx1"/>
                </a:solidFill>
              </a:rPr>
              <a:t>, </a:t>
            </a:r>
            <a:r>
              <a:rPr lang="es-ES" dirty="0" err="1">
                <a:solidFill>
                  <a:schemeClr val="tx1"/>
                </a:solidFill>
              </a:rPr>
              <a:t>float</a:t>
            </a:r>
            <a:r>
              <a:rPr lang="es-ES" dirty="0">
                <a:solidFill>
                  <a:schemeClr val="tx1"/>
                </a:solidFill>
              </a:rPr>
              <a:t>,…</a:t>
            </a:r>
          </a:p>
          <a:p>
            <a:pPr algn="just">
              <a:lnSpc>
                <a:spcPct val="150000"/>
              </a:lnSpc>
              <a:spcBef>
                <a:spcPts val="0"/>
              </a:spcBef>
              <a:buNone/>
            </a:pPr>
            <a:r>
              <a:rPr lang="es-ES" b="1" dirty="0">
                <a:solidFill>
                  <a:schemeClr val="tx1"/>
                </a:solidFill>
              </a:rPr>
              <a:t>	</a:t>
            </a:r>
            <a:r>
              <a:rPr lang="es-ES" b="1" u="sng" dirty="0">
                <a:solidFill>
                  <a:schemeClr val="tx1"/>
                </a:solidFill>
              </a:rPr>
              <a:t>Ejemplo. </a:t>
            </a:r>
          </a:p>
          <a:p>
            <a:pPr lvl="4" algn="just">
              <a:lnSpc>
                <a:spcPct val="150000"/>
              </a:lnSpc>
              <a:spcBef>
                <a:spcPts val="0"/>
              </a:spcBef>
              <a:buNone/>
            </a:pPr>
            <a:r>
              <a:rPr lang="es-ES" sz="1100" dirty="0">
                <a:solidFill>
                  <a:schemeClr val="tx1"/>
                </a:solidFill>
              </a:rPr>
              <a:t>	</a:t>
            </a:r>
            <a:r>
              <a:rPr lang="es-ES" sz="2000" dirty="0" err="1">
                <a:solidFill>
                  <a:schemeClr val="tx1"/>
                </a:solidFill>
              </a:rPr>
              <a:t>int</a:t>
            </a:r>
            <a:r>
              <a:rPr lang="es-ES" sz="2000" dirty="0">
                <a:solidFill>
                  <a:schemeClr val="tx1"/>
                </a:solidFill>
              </a:rPr>
              <a:t> dato=32;</a:t>
            </a:r>
          </a:p>
          <a:p>
            <a:pPr lvl="4" algn="just">
              <a:lnSpc>
                <a:spcPct val="150000"/>
              </a:lnSpc>
              <a:spcBef>
                <a:spcPts val="0"/>
              </a:spcBef>
              <a:buNone/>
            </a:pPr>
            <a:r>
              <a:rPr lang="es-ES" sz="2000" dirty="0">
                <a:solidFill>
                  <a:schemeClr val="tx1"/>
                </a:solidFill>
              </a:rPr>
              <a:t>	</a:t>
            </a:r>
            <a:r>
              <a:rPr lang="es-ES" sz="2000" dirty="0" err="1">
                <a:solidFill>
                  <a:schemeClr val="tx1"/>
                </a:solidFill>
              </a:rPr>
              <a:t>String</a:t>
            </a:r>
            <a:r>
              <a:rPr lang="es-ES" sz="2000" dirty="0">
                <a:solidFill>
                  <a:schemeClr val="tx1"/>
                </a:solidFill>
              </a:rPr>
              <a:t> x= “El valor de la variable dato es” + dato;</a:t>
            </a:r>
            <a:r>
              <a:rPr lang="es-ES" sz="1800" dirty="0"/>
              <a:t>    </a:t>
            </a:r>
          </a:p>
        </p:txBody>
      </p:sp>
    </p:spTree>
    <p:extLst>
      <p:ext uri="{BB962C8B-B14F-4D97-AF65-F5344CB8AC3E}">
        <p14:creationId xmlns:p14="http://schemas.microsoft.com/office/powerpoint/2010/main" val="1914796860"/>
      </p:ext>
    </p:extLst>
  </p:cSld>
  <p:clrMapOvr>
    <a:masterClrMapping/>
  </p:clrMapOvr>
  <p:transition>
    <p:check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ntaCAtalina2">
  <a:themeElements>
    <a:clrScheme name="Personalizado 1">
      <a:dk1>
        <a:sysClr val="windowText" lastClr="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SantaCAtalina2" id="{FA1E5340-7C48-46CE-A3AF-A1BEF7A1C445}" vid="{3038217F-529C-4EE0-872D-4F2D6639A7E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3ed2d128-c06b-4f9f-ba31-017403ff31da" xsi:nil="true"/>
    <lcf76f155ced4ddcb4097134ff3c332f xmlns="7af15a3d-953c-42b7-ba3f-60d636e49d3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A86FC9DFDD07AB47BA207BD419D5F9F0" ma:contentTypeVersion="13" ma:contentTypeDescription="Crear nuevo documento." ma:contentTypeScope="" ma:versionID="10f6b3a90f5d4bddbf85763017e97e5a">
  <xsd:schema xmlns:xsd="http://www.w3.org/2001/XMLSchema" xmlns:xs="http://www.w3.org/2001/XMLSchema" xmlns:p="http://schemas.microsoft.com/office/2006/metadata/properties" xmlns:ns2="7af15a3d-953c-42b7-ba3f-60d636e49d33" xmlns:ns3="3ed2d128-c06b-4f9f-ba31-017403ff31da" targetNamespace="http://schemas.microsoft.com/office/2006/metadata/properties" ma:root="true" ma:fieldsID="b89b71ba6e1381524e6a0837e1cc2d10" ns2:_="" ns3:_="">
    <xsd:import namespace="7af15a3d-953c-42b7-ba3f-60d636e49d33"/>
    <xsd:import namespace="3ed2d128-c06b-4f9f-ba31-017403ff31d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15a3d-953c-42b7-ba3f-60d636e49d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2f81fab6-5715-43b2-96f5-83aa1642311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d2d128-c06b-4f9f-ba31-017403ff31d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4" nillable="true" ma:displayName="Taxonomy Catch All Column" ma:hidden="true" ma:list="{9c32a7e6-ebb1-41b4-a531-21dc931b8978}" ma:internalName="TaxCatchAll" ma:showField="CatchAllData" ma:web="3ed2d128-c06b-4f9f-ba31-017403ff31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666C30-DB28-43F9-92AF-4D080070110B}">
  <ds:schemaRefs>
    <ds:schemaRef ds:uri="http://schemas.microsoft.com/sharepoint/v3/contenttype/forms"/>
  </ds:schemaRefs>
</ds:datastoreItem>
</file>

<file path=customXml/itemProps2.xml><?xml version="1.0" encoding="utf-8"?>
<ds:datastoreItem xmlns:ds="http://schemas.openxmlformats.org/officeDocument/2006/customXml" ds:itemID="{99DC0852-5868-40E4-BCAE-C7A89C6CD1B2}">
  <ds:schemaRefs>
    <ds:schemaRef ds:uri="http://schemas.microsoft.com/office/2006/metadata/properties"/>
    <ds:schemaRef ds:uri="http://schemas.microsoft.com/office/infopath/2007/PartnerControls"/>
    <ds:schemaRef ds:uri="3ed2d128-c06b-4f9f-ba31-017403ff31da"/>
    <ds:schemaRef ds:uri="7af15a3d-953c-42b7-ba3f-60d636e49d33"/>
  </ds:schemaRefs>
</ds:datastoreItem>
</file>

<file path=customXml/itemProps3.xml><?xml version="1.0" encoding="utf-8"?>
<ds:datastoreItem xmlns:ds="http://schemas.openxmlformats.org/officeDocument/2006/customXml" ds:itemID="{86B07B20-2D2F-45C4-920F-4351FE18ED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f15a3d-953c-42b7-ba3f-60d636e49d33"/>
    <ds:schemaRef ds:uri="3ed2d128-c06b-4f9f-ba31-017403ff31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SantaCAtalina2</Template>
  <TotalTime>2122</TotalTime>
  <Words>2034</Words>
  <Application>Microsoft Office PowerPoint</Application>
  <PresentationFormat>Panorámica</PresentationFormat>
  <Paragraphs>197</Paragraphs>
  <Slides>22</Slides>
  <Notes>18</Notes>
  <HiddenSlides>0</HiddenSlides>
  <MMClips>0</MMClips>
  <ScaleCrop>false</ScaleCrop>
  <HeadingPairs>
    <vt:vector size="6" baseType="variant">
      <vt:variant>
        <vt:lpstr>Fuentes usadas</vt:lpstr>
      </vt:variant>
      <vt:variant>
        <vt:i4>10</vt:i4>
      </vt:variant>
      <vt:variant>
        <vt:lpstr>Tema</vt:lpstr>
      </vt:variant>
      <vt:variant>
        <vt:i4>3</vt:i4>
      </vt:variant>
      <vt:variant>
        <vt:lpstr>Títulos de diapositiva</vt:lpstr>
      </vt:variant>
      <vt:variant>
        <vt:i4>22</vt:i4>
      </vt:variant>
    </vt:vector>
  </HeadingPairs>
  <TitlesOfParts>
    <vt:vector size="35" baseType="lpstr">
      <vt:lpstr>Arial</vt:lpstr>
      <vt:lpstr>Calibri</vt:lpstr>
      <vt:lpstr>Calibri Light</vt:lpstr>
      <vt:lpstr>Century Gothic</vt:lpstr>
      <vt:lpstr>Consolas</vt:lpstr>
      <vt:lpstr>Corbel</vt:lpstr>
      <vt:lpstr>Open Sans</vt:lpstr>
      <vt:lpstr>Wingdings</vt:lpstr>
      <vt:lpstr>Wingdings 2</vt:lpstr>
      <vt:lpstr>Wingdings 3</vt:lpstr>
      <vt:lpstr>SantaCAtalina2</vt:lpstr>
      <vt:lpstr>Tema de Office</vt:lpstr>
      <vt:lpstr>Sector</vt:lpstr>
      <vt:lpstr>UT6 - Cadenas de Caracteres</vt:lpstr>
      <vt:lpstr>Cadenas de caracteres</vt:lpstr>
      <vt:lpstr>1. Declaración</vt:lpstr>
      <vt:lpstr>2. Creación de cadenas de caracteres</vt:lpstr>
      <vt:lpstr>3. Inicialización</vt:lpstr>
      <vt:lpstr>3. Inicialización.</vt:lpstr>
      <vt:lpstr>4. Operaciones</vt:lpstr>
      <vt:lpstr>4. Operaciones</vt:lpstr>
      <vt:lpstr>4. Operaciones</vt:lpstr>
      <vt:lpstr>4.1. Acceso a los elementos</vt:lpstr>
      <vt:lpstr>4.2  Métodos de la clase String</vt:lpstr>
      <vt:lpstr>ACTIVIDADES</vt:lpstr>
      <vt:lpstr>Presentación de PowerPoint</vt:lpstr>
      <vt:lpstr>4.2  Métodos de la clase String.</vt:lpstr>
      <vt:lpstr>Presentación de PowerPoint</vt:lpstr>
      <vt:lpstr>4.2  Métodos de la clase String.</vt:lpstr>
      <vt:lpstr>4.2  Métodos de la clase String</vt:lpstr>
      <vt:lpstr>4.2  Métodos de la clase String</vt:lpstr>
      <vt:lpstr>Actividades</vt:lpstr>
      <vt:lpstr>Actividades</vt:lpstr>
      <vt:lpstr>4.3. Conversiones de Tipo</vt:lpstr>
      <vt:lpstr>4.3. Conversiones de Tipo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Cadenas de Caracteres</dc:title>
  <dc:creator>Abraham Perez Barrera</dc:creator>
  <cp:lastModifiedBy>ANA CRISTINA ESCUDERO MORO</cp:lastModifiedBy>
  <cp:revision>37</cp:revision>
  <dcterms:created xsi:type="dcterms:W3CDTF">2019-01-14T16:42:15Z</dcterms:created>
  <dcterms:modified xsi:type="dcterms:W3CDTF">2024-01-06T00:11:48Z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0x010100A86FC9DFDD07AB47BA207BD419D5F9F0</vt:lpwstr>
  </property>
</Properties>
</file>