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2" r:id="rId5"/>
  </p:sldMasterIdLst>
  <p:notesMasterIdLst>
    <p:notesMasterId r:id="rId88"/>
  </p:notesMasterIdLst>
  <p:sldIdLst>
    <p:sldId id="256" r:id="rId6"/>
    <p:sldId id="257" r:id="rId7"/>
    <p:sldId id="259" r:id="rId8"/>
    <p:sldId id="260" r:id="rId9"/>
    <p:sldId id="261" r:id="rId10"/>
    <p:sldId id="317" r:id="rId11"/>
    <p:sldId id="262" r:id="rId12"/>
    <p:sldId id="263" r:id="rId13"/>
    <p:sldId id="318" r:id="rId14"/>
    <p:sldId id="264" r:id="rId15"/>
    <p:sldId id="265" r:id="rId16"/>
    <p:sldId id="319" r:id="rId17"/>
    <p:sldId id="266" r:id="rId18"/>
    <p:sldId id="267" r:id="rId19"/>
    <p:sldId id="316" r:id="rId20"/>
    <p:sldId id="268" r:id="rId21"/>
    <p:sldId id="269" r:id="rId22"/>
    <p:sldId id="272" r:id="rId23"/>
    <p:sldId id="270" r:id="rId24"/>
    <p:sldId id="277" r:id="rId25"/>
    <p:sldId id="271" r:id="rId26"/>
    <p:sldId id="273" r:id="rId27"/>
    <p:sldId id="276" r:id="rId28"/>
    <p:sldId id="279" r:id="rId29"/>
    <p:sldId id="278" r:id="rId30"/>
    <p:sldId id="274" r:id="rId31"/>
    <p:sldId id="280" r:id="rId32"/>
    <p:sldId id="275" r:id="rId33"/>
    <p:sldId id="282" r:id="rId34"/>
    <p:sldId id="283" r:id="rId35"/>
    <p:sldId id="284" r:id="rId36"/>
    <p:sldId id="281" r:id="rId37"/>
    <p:sldId id="293" r:id="rId38"/>
    <p:sldId id="294" r:id="rId39"/>
    <p:sldId id="295" r:id="rId40"/>
    <p:sldId id="296" r:id="rId41"/>
    <p:sldId id="285" r:id="rId42"/>
    <p:sldId id="286" r:id="rId43"/>
    <p:sldId id="287" r:id="rId44"/>
    <p:sldId id="288" r:id="rId45"/>
    <p:sldId id="289" r:id="rId46"/>
    <p:sldId id="290" r:id="rId47"/>
    <p:sldId id="291" r:id="rId48"/>
    <p:sldId id="292" r:id="rId49"/>
    <p:sldId id="297" r:id="rId50"/>
    <p:sldId id="298" r:id="rId51"/>
    <p:sldId id="340" r:id="rId52"/>
    <p:sldId id="299" r:id="rId53"/>
    <p:sldId id="300" r:id="rId54"/>
    <p:sldId id="301" r:id="rId55"/>
    <p:sldId id="302" r:id="rId56"/>
    <p:sldId id="304" r:id="rId57"/>
    <p:sldId id="303" r:id="rId58"/>
    <p:sldId id="305" r:id="rId59"/>
    <p:sldId id="306" r:id="rId60"/>
    <p:sldId id="307" r:id="rId61"/>
    <p:sldId id="308" r:id="rId62"/>
    <p:sldId id="309" r:id="rId63"/>
    <p:sldId id="310" r:id="rId64"/>
    <p:sldId id="311" r:id="rId65"/>
    <p:sldId id="312" r:id="rId66"/>
    <p:sldId id="313" r:id="rId67"/>
    <p:sldId id="314" r:id="rId68"/>
    <p:sldId id="315"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8" r:id="rId86"/>
    <p:sldId id="339" r:id="rId8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B299AF-0C30-4C47-89C0-DD074AB81DE0}" v="2" dt="2024-09-23T11:10:38.772"/>
    <p1510:client id="{D7E79FAA-4CA9-4C49-9696-D70B2C419BA7}" v="1" dt="2024-09-23T11:27:43.0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presProps" Target="presProps.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2.xml"/><Relationship Id="rId90" Type="http://schemas.openxmlformats.org/officeDocument/2006/relationships/viewProps" Target="viewProps.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tableStyles" Target="tableStyles.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RAHAM PEREZ BARRERA" userId="S::abraham.perbar@educa.jcyl.es::64157669-5597-451b-9dcc-b6bd52cc89f2" providerId="AD" clId="Web-{DBE534B1-ECC6-45B8-B942-F2B936A9D708}"/>
    <pc:docChg chg="modSld">
      <pc:chgData name="ABRAHAM PEREZ BARRERA" userId="S::abraham.perbar@educa.jcyl.es::64157669-5597-451b-9dcc-b6bd52cc89f2" providerId="AD" clId="Web-{DBE534B1-ECC6-45B8-B942-F2B936A9D708}" dt="2022-09-22T07:56:20.608" v="10" actId="20577"/>
      <pc:docMkLst>
        <pc:docMk/>
      </pc:docMkLst>
      <pc:sldChg chg="delSp">
        <pc:chgData name="ABRAHAM PEREZ BARRERA" userId="S::abraham.perbar@educa.jcyl.es::64157669-5597-451b-9dcc-b6bd52cc89f2" providerId="AD" clId="Web-{DBE534B1-ECC6-45B8-B942-F2B936A9D708}" dt="2022-09-22T07:47:46.747" v="0"/>
        <pc:sldMkLst>
          <pc:docMk/>
          <pc:sldMk cId="3592382871" sldId="278"/>
        </pc:sldMkLst>
        <pc:spChg chg="del">
          <ac:chgData name="ABRAHAM PEREZ BARRERA" userId="S::abraham.perbar@educa.jcyl.es::64157669-5597-451b-9dcc-b6bd52cc89f2" providerId="AD" clId="Web-{DBE534B1-ECC6-45B8-B942-F2B936A9D708}" dt="2022-09-22T07:47:46.747" v="0"/>
          <ac:spMkLst>
            <pc:docMk/>
            <pc:sldMk cId="3592382871" sldId="278"/>
            <ac:spMk id="4" creationId="{00000000-0000-0000-0000-000000000000}"/>
          </ac:spMkLst>
        </pc:spChg>
      </pc:sldChg>
      <pc:sldChg chg="modSp">
        <pc:chgData name="ABRAHAM PEREZ BARRERA" userId="S::abraham.perbar@educa.jcyl.es::64157669-5597-451b-9dcc-b6bd52cc89f2" providerId="AD" clId="Web-{DBE534B1-ECC6-45B8-B942-F2B936A9D708}" dt="2022-09-22T07:52:15.975" v="2" actId="20577"/>
        <pc:sldMkLst>
          <pc:docMk/>
          <pc:sldMk cId="1365564536" sldId="282"/>
        </pc:sldMkLst>
        <pc:spChg chg="mod">
          <ac:chgData name="ABRAHAM PEREZ BARRERA" userId="S::abraham.perbar@educa.jcyl.es::64157669-5597-451b-9dcc-b6bd52cc89f2" providerId="AD" clId="Web-{DBE534B1-ECC6-45B8-B942-F2B936A9D708}" dt="2022-09-22T07:52:15.975" v="2" actId="20577"/>
          <ac:spMkLst>
            <pc:docMk/>
            <pc:sldMk cId="1365564536" sldId="282"/>
            <ac:spMk id="3" creationId="{00000000-0000-0000-0000-000000000000}"/>
          </ac:spMkLst>
        </pc:spChg>
      </pc:sldChg>
      <pc:sldChg chg="delSp">
        <pc:chgData name="ABRAHAM PEREZ BARRERA" userId="S::abraham.perbar@educa.jcyl.es::64157669-5597-451b-9dcc-b6bd52cc89f2" providerId="AD" clId="Web-{DBE534B1-ECC6-45B8-B942-F2B936A9D708}" dt="2022-09-22T07:53:19.055" v="3"/>
        <pc:sldMkLst>
          <pc:docMk/>
          <pc:sldMk cId="431322488" sldId="287"/>
        </pc:sldMkLst>
        <pc:spChg chg="del">
          <ac:chgData name="ABRAHAM PEREZ BARRERA" userId="S::abraham.perbar@educa.jcyl.es::64157669-5597-451b-9dcc-b6bd52cc89f2" providerId="AD" clId="Web-{DBE534B1-ECC6-45B8-B942-F2B936A9D708}" dt="2022-09-22T07:53:19.055" v="3"/>
          <ac:spMkLst>
            <pc:docMk/>
            <pc:sldMk cId="431322488" sldId="287"/>
            <ac:spMk id="4" creationId="{00000000-0000-0000-0000-000000000000}"/>
          </ac:spMkLst>
        </pc:spChg>
      </pc:sldChg>
      <pc:sldChg chg="delSp">
        <pc:chgData name="ABRAHAM PEREZ BARRERA" userId="S::abraham.perbar@educa.jcyl.es::64157669-5597-451b-9dcc-b6bd52cc89f2" providerId="AD" clId="Web-{DBE534B1-ECC6-45B8-B942-F2B936A9D708}" dt="2022-09-22T07:53:38.978" v="4"/>
        <pc:sldMkLst>
          <pc:docMk/>
          <pc:sldMk cId="3686848693" sldId="297"/>
        </pc:sldMkLst>
        <pc:spChg chg="del">
          <ac:chgData name="ABRAHAM PEREZ BARRERA" userId="S::abraham.perbar@educa.jcyl.es::64157669-5597-451b-9dcc-b6bd52cc89f2" providerId="AD" clId="Web-{DBE534B1-ECC6-45B8-B942-F2B936A9D708}" dt="2022-09-22T07:53:38.978" v="4"/>
          <ac:spMkLst>
            <pc:docMk/>
            <pc:sldMk cId="3686848693" sldId="297"/>
            <ac:spMk id="4" creationId="{00000000-0000-0000-0000-000000000000}"/>
          </ac:spMkLst>
        </pc:spChg>
      </pc:sldChg>
      <pc:sldChg chg="delSp">
        <pc:chgData name="ABRAHAM PEREZ BARRERA" userId="S::abraham.perbar@educa.jcyl.es::64157669-5597-451b-9dcc-b6bd52cc89f2" providerId="AD" clId="Web-{DBE534B1-ECC6-45B8-B942-F2B936A9D708}" dt="2022-09-22T07:53:42.009" v="5"/>
        <pc:sldMkLst>
          <pc:docMk/>
          <pc:sldMk cId="1338983220" sldId="298"/>
        </pc:sldMkLst>
        <pc:spChg chg="del">
          <ac:chgData name="ABRAHAM PEREZ BARRERA" userId="S::abraham.perbar@educa.jcyl.es::64157669-5597-451b-9dcc-b6bd52cc89f2" providerId="AD" clId="Web-{DBE534B1-ECC6-45B8-B942-F2B936A9D708}" dt="2022-09-22T07:53:42.009" v="5"/>
          <ac:spMkLst>
            <pc:docMk/>
            <pc:sldMk cId="1338983220" sldId="298"/>
            <ac:spMk id="4" creationId="{00000000-0000-0000-0000-000000000000}"/>
          </ac:spMkLst>
        </pc:spChg>
      </pc:sldChg>
      <pc:sldChg chg="delSp">
        <pc:chgData name="ABRAHAM PEREZ BARRERA" userId="S::abraham.perbar@educa.jcyl.es::64157669-5597-451b-9dcc-b6bd52cc89f2" providerId="AD" clId="Web-{DBE534B1-ECC6-45B8-B942-F2B936A9D708}" dt="2022-09-22T07:53:46.837" v="6"/>
        <pc:sldMkLst>
          <pc:docMk/>
          <pc:sldMk cId="3802431658" sldId="299"/>
        </pc:sldMkLst>
        <pc:spChg chg="del">
          <ac:chgData name="ABRAHAM PEREZ BARRERA" userId="S::abraham.perbar@educa.jcyl.es::64157669-5597-451b-9dcc-b6bd52cc89f2" providerId="AD" clId="Web-{DBE534B1-ECC6-45B8-B942-F2B936A9D708}" dt="2022-09-22T07:53:46.837" v="6"/>
          <ac:spMkLst>
            <pc:docMk/>
            <pc:sldMk cId="3802431658" sldId="299"/>
            <ac:spMk id="5" creationId="{00000000-0000-0000-0000-000000000000}"/>
          </ac:spMkLst>
        </pc:spChg>
      </pc:sldChg>
      <pc:sldChg chg="modSp">
        <pc:chgData name="ABRAHAM PEREZ BARRERA" userId="S::abraham.perbar@educa.jcyl.es::64157669-5597-451b-9dcc-b6bd52cc89f2" providerId="AD" clId="Web-{DBE534B1-ECC6-45B8-B942-F2B936A9D708}" dt="2022-09-22T07:54:12.010" v="8" actId="20577"/>
        <pc:sldMkLst>
          <pc:docMk/>
          <pc:sldMk cId="611388696" sldId="302"/>
        </pc:sldMkLst>
        <pc:spChg chg="mod">
          <ac:chgData name="ABRAHAM PEREZ BARRERA" userId="S::abraham.perbar@educa.jcyl.es::64157669-5597-451b-9dcc-b6bd52cc89f2" providerId="AD" clId="Web-{DBE534B1-ECC6-45B8-B942-F2B936A9D708}" dt="2022-09-22T07:54:12.010" v="8" actId="20577"/>
          <ac:spMkLst>
            <pc:docMk/>
            <pc:sldMk cId="611388696" sldId="302"/>
            <ac:spMk id="3" creationId="{00000000-0000-0000-0000-000000000000}"/>
          </ac:spMkLst>
        </pc:spChg>
      </pc:sldChg>
      <pc:sldChg chg="modSp">
        <pc:chgData name="ABRAHAM PEREZ BARRERA" userId="S::abraham.perbar@educa.jcyl.es::64157669-5597-451b-9dcc-b6bd52cc89f2" providerId="AD" clId="Web-{DBE534B1-ECC6-45B8-B942-F2B936A9D708}" dt="2022-09-22T07:56:20.608" v="10" actId="20577"/>
        <pc:sldMkLst>
          <pc:docMk/>
          <pc:sldMk cId="2178684053" sldId="328"/>
        </pc:sldMkLst>
        <pc:spChg chg="mod">
          <ac:chgData name="ABRAHAM PEREZ BARRERA" userId="S::abraham.perbar@educa.jcyl.es::64157669-5597-451b-9dcc-b6bd52cc89f2" providerId="AD" clId="Web-{DBE534B1-ECC6-45B8-B942-F2B936A9D708}" dt="2022-09-22T07:56:20.608" v="10" actId="20577"/>
          <ac:spMkLst>
            <pc:docMk/>
            <pc:sldMk cId="2178684053" sldId="328"/>
            <ac:spMk id="3" creationId="{4B98E0CF-9B66-4276-B75D-17FABA9FCEA5}"/>
          </ac:spMkLst>
        </pc:spChg>
      </pc:sldChg>
    </pc:docChg>
  </pc:docChgLst>
  <pc:docChgLst>
    <pc:chgData name="ABRAHAM PEREZ BARRERA" userId="64157669-5597-451b-9dcc-b6bd52cc89f2" providerId="ADAL" clId="{E52AE725-0D3E-437A-B046-0B130F77E1BB}"/>
    <pc:docChg chg="undo custSel modSld">
      <pc:chgData name="ABRAHAM PEREZ BARRERA" userId="64157669-5597-451b-9dcc-b6bd52cc89f2" providerId="ADAL" clId="{E52AE725-0D3E-437A-B046-0B130F77E1BB}" dt="2023-09-24T10:14:42.571" v="311" actId="6549"/>
      <pc:docMkLst>
        <pc:docMk/>
      </pc:docMkLst>
      <pc:sldChg chg="delSp modSp mod">
        <pc:chgData name="ABRAHAM PEREZ BARRERA" userId="64157669-5597-451b-9dcc-b6bd52cc89f2" providerId="ADAL" clId="{E52AE725-0D3E-437A-B046-0B130F77E1BB}" dt="2023-09-24T09:35:04.083" v="4" actId="14100"/>
        <pc:sldMkLst>
          <pc:docMk/>
          <pc:sldMk cId="286726505" sldId="263"/>
        </pc:sldMkLst>
        <pc:spChg chg="mod">
          <ac:chgData name="ABRAHAM PEREZ BARRERA" userId="64157669-5597-451b-9dcc-b6bd52cc89f2" providerId="ADAL" clId="{E52AE725-0D3E-437A-B046-0B130F77E1BB}" dt="2023-09-24T09:35:04.083" v="4" actId="14100"/>
          <ac:spMkLst>
            <pc:docMk/>
            <pc:sldMk cId="286726505" sldId="263"/>
            <ac:spMk id="3" creationId="{00000000-0000-0000-0000-000000000000}"/>
          </ac:spMkLst>
        </pc:spChg>
        <pc:spChg chg="del">
          <ac:chgData name="ABRAHAM PEREZ BARRERA" userId="64157669-5597-451b-9dcc-b6bd52cc89f2" providerId="ADAL" clId="{E52AE725-0D3E-437A-B046-0B130F77E1BB}" dt="2023-09-24T09:34:24.176" v="0" actId="478"/>
          <ac:spMkLst>
            <pc:docMk/>
            <pc:sldMk cId="286726505" sldId="263"/>
            <ac:spMk id="4" creationId="{00000000-0000-0000-0000-000000000000}"/>
          </ac:spMkLst>
        </pc:spChg>
      </pc:sldChg>
      <pc:sldChg chg="modSp mod">
        <pc:chgData name="ABRAHAM PEREZ BARRERA" userId="64157669-5597-451b-9dcc-b6bd52cc89f2" providerId="ADAL" clId="{E52AE725-0D3E-437A-B046-0B130F77E1BB}" dt="2023-09-24T09:39:10.772" v="6" actId="947"/>
        <pc:sldMkLst>
          <pc:docMk/>
          <pc:sldMk cId="455313103" sldId="269"/>
        </pc:sldMkLst>
        <pc:spChg chg="mod">
          <ac:chgData name="ABRAHAM PEREZ BARRERA" userId="64157669-5597-451b-9dcc-b6bd52cc89f2" providerId="ADAL" clId="{E52AE725-0D3E-437A-B046-0B130F77E1BB}" dt="2023-09-24T09:39:10.772" v="6" actId="947"/>
          <ac:spMkLst>
            <pc:docMk/>
            <pc:sldMk cId="455313103" sldId="269"/>
            <ac:spMk id="3" creationId="{00000000-0000-0000-0000-000000000000}"/>
          </ac:spMkLst>
        </pc:spChg>
      </pc:sldChg>
      <pc:sldChg chg="modSp mod">
        <pc:chgData name="ABRAHAM PEREZ BARRERA" userId="64157669-5597-451b-9dcc-b6bd52cc89f2" providerId="ADAL" clId="{E52AE725-0D3E-437A-B046-0B130F77E1BB}" dt="2023-09-24T09:39:47.662" v="9" actId="403"/>
        <pc:sldMkLst>
          <pc:docMk/>
          <pc:sldMk cId="2485879620" sldId="270"/>
        </pc:sldMkLst>
        <pc:spChg chg="mod">
          <ac:chgData name="ABRAHAM PEREZ BARRERA" userId="64157669-5597-451b-9dcc-b6bd52cc89f2" providerId="ADAL" clId="{E52AE725-0D3E-437A-B046-0B130F77E1BB}" dt="2023-09-24T09:39:47.662" v="9" actId="403"/>
          <ac:spMkLst>
            <pc:docMk/>
            <pc:sldMk cId="2485879620" sldId="270"/>
            <ac:spMk id="3" creationId="{00000000-0000-0000-0000-000000000000}"/>
          </ac:spMkLst>
        </pc:spChg>
      </pc:sldChg>
      <pc:sldChg chg="modSp mod">
        <pc:chgData name="ABRAHAM PEREZ BARRERA" userId="64157669-5597-451b-9dcc-b6bd52cc89f2" providerId="ADAL" clId="{E52AE725-0D3E-437A-B046-0B130F77E1BB}" dt="2023-09-24T09:40:49.811" v="12" actId="1076"/>
        <pc:sldMkLst>
          <pc:docMk/>
          <pc:sldMk cId="1101887519" sldId="271"/>
        </pc:sldMkLst>
        <pc:spChg chg="mod">
          <ac:chgData name="ABRAHAM PEREZ BARRERA" userId="64157669-5597-451b-9dcc-b6bd52cc89f2" providerId="ADAL" clId="{E52AE725-0D3E-437A-B046-0B130F77E1BB}" dt="2023-09-24T09:40:38.534" v="10" actId="1076"/>
          <ac:spMkLst>
            <pc:docMk/>
            <pc:sldMk cId="1101887519" sldId="271"/>
            <ac:spMk id="3" creationId="{00000000-0000-0000-0000-000000000000}"/>
          </ac:spMkLst>
        </pc:spChg>
        <pc:graphicFrameChg chg="mod">
          <ac:chgData name="ABRAHAM PEREZ BARRERA" userId="64157669-5597-451b-9dcc-b6bd52cc89f2" providerId="ADAL" clId="{E52AE725-0D3E-437A-B046-0B130F77E1BB}" dt="2023-09-24T09:40:49.811" v="12" actId="1076"/>
          <ac:graphicFrameMkLst>
            <pc:docMk/>
            <pc:sldMk cId="1101887519" sldId="271"/>
            <ac:graphicFrameMk id="5" creationId="{00000000-0000-0000-0000-000000000000}"/>
          </ac:graphicFrameMkLst>
        </pc:graphicFrameChg>
      </pc:sldChg>
      <pc:sldChg chg="modSp mod">
        <pc:chgData name="ABRAHAM PEREZ BARRERA" userId="64157669-5597-451b-9dcc-b6bd52cc89f2" providerId="ADAL" clId="{E52AE725-0D3E-437A-B046-0B130F77E1BB}" dt="2023-09-24T09:39:31.365" v="7" actId="20577"/>
        <pc:sldMkLst>
          <pc:docMk/>
          <pc:sldMk cId="1494495796" sldId="272"/>
        </pc:sldMkLst>
        <pc:spChg chg="mod">
          <ac:chgData name="ABRAHAM PEREZ BARRERA" userId="64157669-5597-451b-9dcc-b6bd52cc89f2" providerId="ADAL" clId="{E52AE725-0D3E-437A-B046-0B130F77E1BB}" dt="2023-09-24T09:39:31.365" v="7" actId="20577"/>
          <ac:spMkLst>
            <pc:docMk/>
            <pc:sldMk cId="1494495796" sldId="272"/>
            <ac:spMk id="3" creationId="{00000000-0000-0000-0000-000000000000}"/>
          </ac:spMkLst>
        </pc:spChg>
      </pc:sldChg>
      <pc:sldChg chg="modSp mod">
        <pc:chgData name="ABRAHAM PEREZ BARRERA" userId="64157669-5597-451b-9dcc-b6bd52cc89f2" providerId="ADAL" clId="{E52AE725-0D3E-437A-B046-0B130F77E1BB}" dt="2023-09-24T09:43:12.218" v="21" actId="1076"/>
        <pc:sldMkLst>
          <pc:docMk/>
          <pc:sldMk cId="3246928446" sldId="274"/>
        </pc:sldMkLst>
        <pc:spChg chg="mod">
          <ac:chgData name="ABRAHAM PEREZ BARRERA" userId="64157669-5597-451b-9dcc-b6bd52cc89f2" providerId="ADAL" clId="{E52AE725-0D3E-437A-B046-0B130F77E1BB}" dt="2023-09-24T09:43:09.050" v="20" actId="1076"/>
          <ac:spMkLst>
            <pc:docMk/>
            <pc:sldMk cId="3246928446" sldId="274"/>
            <ac:spMk id="3" creationId="{00000000-0000-0000-0000-000000000000}"/>
          </ac:spMkLst>
        </pc:spChg>
        <pc:picChg chg="mod">
          <ac:chgData name="ABRAHAM PEREZ BARRERA" userId="64157669-5597-451b-9dcc-b6bd52cc89f2" providerId="ADAL" clId="{E52AE725-0D3E-437A-B046-0B130F77E1BB}" dt="2023-09-24T09:43:12.218" v="21" actId="1076"/>
          <ac:picMkLst>
            <pc:docMk/>
            <pc:sldMk cId="3246928446" sldId="274"/>
            <ac:picMk id="4" creationId="{00000000-0000-0000-0000-000000000000}"/>
          </ac:picMkLst>
        </pc:picChg>
      </pc:sldChg>
      <pc:sldChg chg="modSp mod">
        <pc:chgData name="ABRAHAM PEREZ BARRERA" userId="64157669-5597-451b-9dcc-b6bd52cc89f2" providerId="ADAL" clId="{E52AE725-0D3E-437A-B046-0B130F77E1BB}" dt="2023-09-24T09:41:38.415" v="14" actId="6549"/>
        <pc:sldMkLst>
          <pc:docMk/>
          <pc:sldMk cId="2326452701" sldId="276"/>
        </pc:sldMkLst>
        <pc:spChg chg="mod">
          <ac:chgData name="ABRAHAM PEREZ BARRERA" userId="64157669-5597-451b-9dcc-b6bd52cc89f2" providerId="ADAL" clId="{E52AE725-0D3E-437A-B046-0B130F77E1BB}" dt="2023-09-24T09:41:38.415" v="14" actId="6549"/>
          <ac:spMkLst>
            <pc:docMk/>
            <pc:sldMk cId="2326452701" sldId="276"/>
            <ac:spMk id="3" creationId="{00000000-0000-0000-0000-000000000000}"/>
          </ac:spMkLst>
        </pc:spChg>
      </pc:sldChg>
      <pc:sldChg chg="modSp mod">
        <pc:chgData name="ABRAHAM PEREZ BARRERA" userId="64157669-5597-451b-9dcc-b6bd52cc89f2" providerId="ADAL" clId="{E52AE725-0D3E-437A-B046-0B130F77E1BB}" dt="2023-09-24T09:42:42.355" v="19" actId="113"/>
        <pc:sldMkLst>
          <pc:docMk/>
          <pc:sldMk cId="471583494" sldId="279"/>
        </pc:sldMkLst>
        <pc:spChg chg="mod">
          <ac:chgData name="ABRAHAM PEREZ BARRERA" userId="64157669-5597-451b-9dcc-b6bd52cc89f2" providerId="ADAL" clId="{E52AE725-0D3E-437A-B046-0B130F77E1BB}" dt="2023-09-24T09:42:42.355" v="19" actId="113"/>
          <ac:spMkLst>
            <pc:docMk/>
            <pc:sldMk cId="471583494" sldId="279"/>
            <ac:spMk id="3" creationId="{00000000-0000-0000-0000-000000000000}"/>
          </ac:spMkLst>
        </pc:spChg>
      </pc:sldChg>
      <pc:sldChg chg="modSp mod">
        <pc:chgData name="ABRAHAM PEREZ BARRERA" userId="64157669-5597-451b-9dcc-b6bd52cc89f2" providerId="ADAL" clId="{E52AE725-0D3E-437A-B046-0B130F77E1BB}" dt="2023-09-24T09:44:37.867" v="23" actId="947"/>
        <pc:sldMkLst>
          <pc:docMk/>
          <pc:sldMk cId="3089022004" sldId="280"/>
        </pc:sldMkLst>
        <pc:spChg chg="mod">
          <ac:chgData name="ABRAHAM PEREZ BARRERA" userId="64157669-5597-451b-9dcc-b6bd52cc89f2" providerId="ADAL" clId="{E52AE725-0D3E-437A-B046-0B130F77E1BB}" dt="2023-09-24T09:44:37.867" v="23" actId="947"/>
          <ac:spMkLst>
            <pc:docMk/>
            <pc:sldMk cId="3089022004" sldId="280"/>
            <ac:spMk id="3" creationId="{00000000-0000-0000-0000-000000000000}"/>
          </ac:spMkLst>
        </pc:spChg>
      </pc:sldChg>
      <pc:sldChg chg="modSp mod">
        <pc:chgData name="ABRAHAM PEREZ BARRERA" userId="64157669-5597-451b-9dcc-b6bd52cc89f2" providerId="ADAL" clId="{E52AE725-0D3E-437A-B046-0B130F77E1BB}" dt="2023-09-24T09:53:09.674" v="124"/>
        <pc:sldMkLst>
          <pc:docMk/>
          <pc:sldMk cId="3906907302" sldId="285"/>
        </pc:sldMkLst>
        <pc:spChg chg="mod">
          <ac:chgData name="ABRAHAM PEREZ BARRERA" userId="64157669-5597-451b-9dcc-b6bd52cc89f2" providerId="ADAL" clId="{E52AE725-0D3E-437A-B046-0B130F77E1BB}" dt="2023-09-24T09:53:09.674" v="124"/>
          <ac:spMkLst>
            <pc:docMk/>
            <pc:sldMk cId="3906907302" sldId="285"/>
            <ac:spMk id="2" creationId="{00000000-0000-0000-0000-000000000000}"/>
          </ac:spMkLst>
        </pc:spChg>
        <pc:spChg chg="mod">
          <ac:chgData name="ABRAHAM PEREZ BARRERA" userId="64157669-5597-451b-9dcc-b6bd52cc89f2" providerId="ADAL" clId="{E52AE725-0D3E-437A-B046-0B130F77E1BB}" dt="2023-09-24T09:51:36.730" v="113" actId="113"/>
          <ac:spMkLst>
            <pc:docMk/>
            <pc:sldMk cId="3906907302" sldId="285"/>
            <ac:spMk id="3" creationId="{00000000-0000-0000-0000-000000000000}"/>
          </ac:spMkLst>
        </pc:spChg>
        <pc:graphicFrameChg chg="modGraphic">
          <ac:chgData name="ABRAHAM PEREZ BARRERA" userId="64157669-5597-451b-9dcc-b6bd52cc89f2" providerId="ADAL" clId="{E52AE725-0D3E-437A-B046-0B130F77E1BB}" dt="2023-09-24T09:49:15.041" v="111" actId="20577"/>
          <ac:graphicFrameMkLst>
            <pc:docMk/>
            <pc:sldMk cId="3906907302" sldId="285"/>
            <ac:graphicFrameMk id="4" creationId="{00000000-0000-0000-0000-000000000000}"/>
          </ac:graphicFrameMkLst>
        </pc:graphicFrameChg>
      </pc:sldChg>
      <pc:sldChg chg="modSp mod">
        <pc:chgData name="ABRAHAM PEREZ BARRERA" userId="64157669-5597-451b-9dcc-b6bd52cc89f2" providerId="ADAL" clId="{E52AE725-0D3E-437A-B046-0B130F77E1BB}" dt="2023-09-24T09:52:54.965" v="117" actId="20577"/>
        <pc:sldMkLst>
          <pc:docMk/>
          <pc:sldMk cId="623416319" sldId="286"/>
        </pc:sldMkLst>
        <pc:spChg chg="mod">
          <ac:chgData name="ABRAHAM PEREZ BARRERA" userId="64157669-5597-451b-9dcc-b6bd52cc89f2" providerId="ADAL" clId="{E52AE725-0D3E-437A-B046-0B130F77E1BB}" dt="2023-09-24T09:52:54.965" v="117" actId="20577"/>
          <ac:spMkLst>
            <pc:docMk/>
            <pc:sldMk cId="623416319" sldId="286"/>
            <ac:spMk id="2" creationId="{00000000-0000-0000-0000-000000000000}"/>
          </ac:spMkLst>
        </pc:spChg>
      </pc:sldChg>
      <pc:sldChg chg="modSp mod">
        <pc:chgData name="ABRAHAM PEREZ BARRERA" userId="64157669-5597-451b-9dcc-b6bd52cc89f2" providerId="ADAL" clId="{E52AE725-0D3E-437A-B046-0B130F77E1BB}" dt="2023-09-24T09:53:39.230" v="126" actId="20577"/>
        <pc:sldMkLst>
          <pc:docMk/>
          <pc:sldMk cId="431322488" sldId="287"/>
        </pc:sldMkLst>
        <pc:spChg chg="mod">
          <ac:chgData name="ABRAHAM PEREZ BARRERA" userId="64157669-5597-451b-9dcc-b6bd52cc89f2" providerId="ADAL" clId="{E52AE725-0D3E-437A-B046-0B130F77E1BB}" dt="2023-09-24T09:53:18.114" v="125"/>
          <ac:spMkLst>
            <pc:docMk/>
            <pc:sldMk cId="431322488" sldId="287"/>
            <ac:spMk id="2" creationId="{00000000-0000-0000-0000-000000000000}"/>
          </ac:spMkLst>
        </pc:spChg>
        <pc:spChg chg="mod">
          <ac:chgData name="ABRAHAM PEREZ BARRERA" userId="64157669-5597-451b-9dcc-b6bd52cc89f2" providerId="ADAL" clId="{E52AE725-0D3E-437A-B046-0B130F77E1BB}" dt="2023-09-24T09:53:39.230" v="126" actId="20577"/>
          <ac:spMkLst>
            <pc:docMk/>
            <pc:sldMk cId="431322488" sldId="287"/>
            <ac:spMk id="3" creationId="{00000000-0000-0000-0000-000000000000}"/>
          </ac:spMkLst>
        </pc:spChg>
      </pc:sldChg>
      <pc:sldChg chg="modSp mod">
        <pc:chgData name="ABRAHAM PEREZ BARRERA" userId="64157669-5597-451b-9dcc-b6bd52cc89f2" providerId="ADAL" clId="{E52AE725-0D3E-437A-B046-0B130F77E1BB}" dt="2023-09-24T09:54:05.975" v="128" actId="403"/>
        <pc:sldMkLst>
          <pc:docMk/>
          <pc:sldMk cId="1619890610" sldId="290"/>
        </pc:sldMkLst>
        <pc:spChg chg="mod">
          <ac:chgData name="ABRAHAM PEREZ BARRERA" userId="64157669-5597-451b-9dcc-b6bd52cc89f2" providerId="ADAL" clId="{E52AE725-0D3E-437A-B046-0B130F77E1BB}" dt="2023-09-24T09:54:05.975" v="128" actId="403"/>
          <ac:spMkLst>
            <pc:docMk/>
            <pc:sldMk cId="1619890610" sldId="290"/>
            <ac:spMk id="3" creationId="{00000000-0000-0000-0000-000000000000}"/>
          </ac:spMkLst>
        </pc:spChg>
      </pc:sldChg>
      <pc:sldChg chg="modSp mod">
        <pc:chgData name="ABRAHAM PEREZ BARRERA" userId="64157669-5597-451b-9dcc-b6bd52cc89f2" providerId="ADAL" clId="{E52AE725-0D3E-437A-B046-0B130F77E1BB}" dt="2023-09-24T09:54:15.635" v="130" actId="2711"/>
        <pc:sldMkLst>
          <pc:docMk/>
          <pc:sldMk cId="2198288191" sldId="291"/>
        </pc:sldMkLst>
        <pc:spChg chg="mod">
          <ac:chgData name="ABRAHAM PEREZ BARRERA" userId="64157669-5597-451b-9dcc-b6bd52cc89f2" providerId="ADAL" clId="{E52AE725-0D3E-437A-B046-0B130F77E1BB}" dt="2023-09-24T09:54:15.635" v="130" actId="2711"/>
          <ac:spMkLst>
            <pc:docMk/>
            <pc:sldMk cId="2198288191" sldId="291"/>
            <ac:spMk id="3" creationId="{00000000-0000-0000-0000-000000000000}"/>
          </ac:spMkLst>
        </pc:spChg>
      </pc:sldChg>
      <pc:sldChg chg="modSp mod">
        <pc:chgData name="ABRAHAM PEREZ BARRERA" userId="64157669-5597-451b-9dcc-b6bd52cc89f2" providerId="ADAL" clId="{E52AE725-0D3E-437A-B046-0B130F77E1BB}" dt="2023-09-24T09:46:22.451" v="52" actId="20577"/>
        <pc:sldMkLst>
          <pc:docMk/>
          <pc:sldMk cId="3402449036" sldId="293"/>
        </pc:sldMkLst>
        <pc:spChg chg="mod">
          <ac:chgData name="ABRAHAM PEREZ BARRERA" userId="64157669-5597-451b-9dcc-b6bd52cc89f2" providerId="ADAL" clId="{E52AE725-0D3E-437A-B046-0B130F77E1BB}" dt="2023-09-24T09:46:22.451" v="52" actId="20577"/>
          <ac:spMkLst>
            <pc:docMk/>
            <pc:sldMk cId="3402449036" sldId="293"/>
            <ac:spMk id="3" creationId="{00000000-0000-0000-0000-000000000000}"/>
          </ac:spMkLst>
        </pc:spChg>
      </pc:sldChg>
      <pc:sldChg chg="modSp mod">
        <pc:chgData name="ABRAHAM PEREZ BARRERA" userId="64157669-5597-451b-9dcc-b6bd52cc89f2" providerId="ADAL" clId="{E52AE725-0D3E-437A-B046-0B130F77E1BB}" dt="2023-09-24T09:48:27.979" v="71" actId="20577"/>
        <pc:sldMkLst>
          <pc:docMk/>
          <pc:sldMk cId="993698402" sldId="296"/>
        </pc:sldMkLst>
        <pc:graphicFrameChg chg="modGraphic">
          <ac:chgData name="ABRAHAM PEREZ BARRERA" userId="64157669-5597-451b-9dcc-b6bd52cc89f2" providerId="ADAL" clId="{E52AE725-0D3E-437A-B046-0B130F77E1BB}" dt="2023-09-24T09:48:27.979" v="71" actId="20577"/>
          <ac:graphicFrameMkLst>
            <pc:docMk/>
            <pc:sldMk cId="993698402" sldId="296"/>
            <ac:graphicFrameMk id="4" creationId="{00000000-0000-0000-0000-000000000000}"/>
          </ac:graphicFrameMkLst>
        </pc:graphicFrameChg>
      </pc:sldChg>
      <pc:sldChg chg="modSp mod">
        <pc:chgData name="ABRAHAM PEREZ BARRERA" userId="64157669-5597-451b-9dcc-b6bd52cc89f2" providerId="ADAL" clId="{E52AE725-0D3E-437A-B046-0B130F77E1BB}" dt="2023-09-24T09:56:05.803" v="152" actId="1076"/>
        <pc:sldMkLst>
          <pc:docMk/>
          <pc:sldMk cId="3460341931" sldId="312"/>
        </pc:sldMkLst>
        <pc:graphicFrameChg chg="mod modGraphic">
          <ac:chgData name="ABRAHAM PEREZ BARRERA" userId="64157669-5597-451b-9dcc-b6bd52cc89f2" providerId="ADAL" clId="{E52AE725-0D3E-437A-B046-0B130F77E1BB}" dt="2023-09-24T09:56:05.803" v="152" actId="1076"/>
          <ac:graphicFrameMkLst>
            <pc:docMk/>
            <pc:sldMk cId="3460341931" sldId="312"/>
            <ac:graphicFrameMk id="6" creationId="{00000000-0000-0000-0000-000000000000}"/>
          </ac:graphicFrameMkLst>
        </pc:graphicFrameChg>
      </pc:sldChg>
      <pc:sldChg chg="modSp mod">
        <pc:chgData name="ABRAHAM PEREZ BARRERA" userId="64157669-5597-451b-9dcc-b6bd52cc89f2" providerId="ADAL" clId="{E52AE725-0D3E-437A-B046-0B130F77E1BB}" dt="2023-09-24T09:37:30.404" v="5" actId="108"/>
        <pc:sldMkLst>
          <pc:docMk/>
          <pc:sldMk cId="3402847952" sldId="316"/>
        </pc:sldMkLst>
        <pc:spChg chg="mod">
          <ac:chgData name="ABRAHAM PEREZ BARRERA" userId="64157669-5597-451b-9dcc-b6bd52cc89f2" providerId="ADAL" clId="{E52AE725-0D3E-437A-B046-0B130F77E1BB}" dt="2023-09-24T09:37:30.404" v="5" actId="108"/>
          <ac:spMkLst>
            <pc:docMk/>
            <pc:sldMk cId="3402847952" sldId="316"/>
            <ac:spMk id="3" creationId="{00000000-0000-0000-0000-000000000000}"/>
          </ac:spMkLst>
        </pc:spChg>
      </pc:sldChg>
      <pc:sldChg chg="modSp mod">
        <pc:chgData name="ABRAHAM PEREZ BARRERA" userId="64157669-5597-451b-9dcc-b6bd52cc89f2" providerId="ADAL" clId="{E52AE725-0D3E-437A-B046-0B130F77E1BB}" dt="2023-09-24T09:57:48.496" v="154" actId="12"/>
        <pc:sldMkLst>
          <pc:docMk/>
          <pc:sldMk cId="3061564361" sldId="320"/>
        </pc:sldMkLst>
        <pc:spChg chg="mod">
          <ac:chgData name="ABRAHAM PEREZ BARRERA" userId="64157669-5597-451b-9dcc-b6bd52cc89f2" providerId="ADAL" clId="{E52AE725-0D3E-437A-B046-0B130F77E1BB}" dt="2023-09-24T09:57:48.496" v="154" actId="12"/>
          <ac:spMkLst>
            <pc:docMk/>
            <pc:sldMk cId="3061564361" sldId="320"/>
            <ac:spMk id="3" creationId="{4B98E0CF-9B66-4276-B75D-17FABA9FCEA5}"/>
          </ac:spMkLst>
        </pc:spChg>
      </pc:sldChg>
      <pc:sldChg chg="addSp delSp modSp mod">
        <pc:chgData name="ABRAHAM PEREZ BARRERA" userId="64157669-5597-451b-9dcc-b6bd52cc89f2" providerId="ADAL" clId="{E52AE725-0D3E-437A-B046-0B130F77E1BB}" dt="2023-09-24T10:09:58.067" v="159" actId="14100"/>
        <pc:sldMkLst>
          <pc:docMk/>
          <pc:sldMk cId="347427395" sldId="322"/>
        </pc:sldMkLst>
        <pc:spChg chg="add mod">
          <ac:chgData name="ABRAHAM PEREZ BARRERA" userId="64157669-5597-451b-9dcc-b6bd52cc89f2" providerId="ADAL" clId="{E52AE725-0D3E-437A-B046-0B130F77E1BB}" dt="2023-09-24T10:09:49.060" v="155" actId="478"/>
          <ac:spMkLst>
            <pc:docMk/>
            <pc:sldMk cId="347427395" sldId="322"/>
            <ac:spMk id="4" creationId="{706707C3-079F-CEF6-4A7C-93ED1F62DD19}"/>
          </ac:spMkLst>
        </pc:spChg>
        <pc:picChg chg="del">
          <ac:chgData name="ABRAHAM PEREZ BARRERA" userId="64157669-5597-451b-9dcc-b6bd52cc89f2" providerId="ADAL" clId="{E52AE725-0D3E-437A-B046-0B130F77E1BB}" dt="2023-09-24T10:09:49.060" v="155" actId="478"/>
          <ac:picMkLst>
            <pc:docMk/>
            <pc:sldMk cId="347427395" sldId="322"/>
            <ac:picMk id="5" creationId="{F1945576-046B-46F5-B7F6-245F9F3860A6}"/>
          </ac:picMkLst>
        </pc:picChg>
        <pc:picChg chg="add mod">
          <ac:chgData name="ABRAHAM PEREZ BARRERA" userId="64157669-5597-451b-9dcc-b6bd52cc89f2" providerId="ADAL" clId="{E52AE725-0D3E-437A-B046-0B130F77E1BB}" dt="2023-09-24T10:09:58.067" v="159" actId="14100"/>
          <ac:picMkLst>
            <pc:docMk/>
            <pc:sldMk cId="347427395" sldId="322"/>
            <ac:picMk id="7" creationId="{4EC3D4B1-5688-FD7E-D2A0-F395CFB436BC}"/>
          </ac:picMkLst>
        </pc:picChg>
      </pc:sldChg>
      <pc:sldChg chg="modSp mod">
        <pc:chgData name="ABRAHAM PEREZ BARRERA" userId="64157669-5597-451b-9dcc-b6bd52cc89f2" providerId="ADAL" clId="{E52AE725-0D3E-437A-B046-0B130F77E1BB}" dt="2023-09-24T10:10:14.412" v="160" actId="12"/>
        <pc:sldMkLst>
          <pc:docMk/>
          <pc:sldMk cId="2537094834" sldId="323"/>
        </pc:sldMkLst>
        <pc:spChg chg="mod">
          <ac:chgData name="ABRAHAM PEREZ BARRERA" userId="64157669-5597-451b-9dcc-b6bd52cc89f2" providerId="ADAL" clId="{E52AE725-0D3E-437A-B046-0B130F77E1BB}" dt="2023-09-24T10:10:14.412" v="160" actId="12"/>
          <ac:spMkLst>
            <pc:docMk/>
            <pc:sldMk cId="2537094834" sldId="323"/>
            <ac:spMk id="3" creationId="{4B98E0CF-9B66-4276-B75D-17FABA9FCEA5}"/>
          </ac:spMkLst>
        </pc:spChg>
      </pc:sldChg>
      <pc:sldChg chg="delSp modSp mod">
        <pc:chgData name="ABRAHAM PEREZ BARRERA" userId="64157669-5597-451b-9dcc-b6bd52cc89f2" providerId="ADAL" clId="{E52AE725-0D3E-437A-B046-0B130F77E1BB}" dt="2023-09-24T10:14:42.571" v="311" actId="6549"/>
        <pc:sldMkLst>
          <pc:docMk/>
          <pc:sldMk cId="936919860" sldId="326"/>
        </pc:sldMkLst>
        <pc:spChg chg="del">
          <ac:chgData name="ABRAHAM PEREZ BARRERA" userId="64157669-5597-451b-9dcc-b6bd52cc89f2" providerId="ADAL" clId="{E52AE725-0D3E-437A-B046-0B130F77E1BB}" dt="2023-09-24T10:10:26.684" v="161" actId="478"/>
          <ac:spMkLst>
            <pc:docMk/>
            <pc:sldMk cId="936919860" sldId="326"/>
            <ac:spMk id="4" creationId="{FE9505F0-C316-436E-907A-0D3582EBADB1}"/>
          </ac:spMkLst>
        </pc:spChg>
        <pc:spChg chg="mod">
          <ac:chgData name="ABRAHAM PEREZ BARRERA" userId="64157669-5597-451b-9dcc-b6bd52cc89f2" providerId="ADAL" clId="{E52AE725-0D3E-437A-B046-0B130F77E1BB}" dt="2023-09-24T10:11:12.268" v="167" actId="20577"/>
          <ac:spMkLst>
            <pc:docMk/>
            <pc:sldMk cId="936919860" sldId="326"/>
            <ac:spMk id="5" creationId="{F83BBD05-A295-4ABA-9B50-6D88DD59D7F5}"/>
          </ac:spMkLst>
        </pc:spChg>
        <pc:spChg chg="mod">
          <ac:chgData name="ABRAHAM PEREZ BARRERA" userId="64157669-5597-451b-9dcc-b6bd52cc89f2" providerId="ADAL" clId="{E52AE725-0D3E-437A-B046-0B130F77E1BB}" dt="2023-09-24T10:13:36.667" v="259" actId="14100"/>
          <ac:spMkLst>
            <pc:docMk/>
            <pc:sldMk cId="936919860" sldId="326"/>
            <ac:spMk id="6" creationId="{6EAE00B5-3375-412B-AF5B-BC13EAAFFB53}"/>
          </ac:spMkLst>
        </pc:spChg>
        <pc:spChg chg="mod">
          <ac:chgData name="ABRAHAM PEREZ BARRERA" userId="64157669-5597-451b-9dcc-b6bd52cc89f2" providerId="ADAL" clId="{E52AE725-0D3E-437A-B046-0B130F77E1BB}" dt="2023-09-24T10:13:59.714" v="292" actId="1076"/>
          <ac:spMkLst>
            <pc:docMk/>
            <pc:sldMk cId="936919860" sldId="326"/>
            <ac:spMk id="7" creationId="{39ABBDBE-2932-4436-AFC1-C69825C5D8EF}"/>
          </ac:spMkLst>
        </pc:spChg>
        <pc:spChg chg="mod">
          <ac:chgData name="ABRAHAM PEREZ BARRERA" userId="64157669-5597-451b-9dcc-b6bd52cc89f2" providerId="ADAL" clId="{E52AE725-0D3E-437A-B046-0B130F77E1BB}" dt="2023-09-24T10:11:32.891" v="177" actId="20577"/>
          <ac:spMkLst>
            <pc:docMk/>
            <pc:sldMk cId="936919860" sldId="326"/>
            <ac:spMk id="8" creationId="{47605C93-D827-40CB-A426-94477986F48B}"/>
          </ac:spMkLst>
        </pc:spChg>
        <pc:spChg chg="mod">
          <ac:chgData name="ABRAHAM PEREZ BARRERA" userId="64157669-5597-451b-9dcc-b6bd52cc89f2" providerId="ADAL" clId="{E52AE725-0D3E-437A-B046-0B130F77E1BB}" dt="2023-09-24T10:11:41.731" v="191" actId="20577"/>
          <ac:spMkLst>
            <pc:docMk/>
            <pc:sldMk cId="936919860" sldId="326"/>
            <ac:spMk id="9" creationId="{0619F9F9-E0AA-4D25-AEB2-EEAD2D92123F}"/>
          </ac:spMkLst>
        </pc:spChg>
        <pc:spChg chg="mod">
          <ac:chgData name="ABRAHAM PEREZ BARRERA" userId="64157669-5597-451b-9dcc-b6bd52cc89f2" providerId="ADAL" clId="{E52AE725-0D3E-437A-B046-0B130F77E1BB}" dt="2023-09-24T10:12:54.110" v="220" actId="6549"/>
          <ac:spMkLst>
            <pc:docMk/>
            <pc:sldMk cId="936919860" sldId="326"/>
            <ac:spMk id="10" creationId="{172DC721-2D60-4EA9-9AC5-50967FCEB671}"/>
          </ac:spMkLst>
        </pc:spChg>
        <pc:spChg chg="mod">
          <ac:chgData name="ABRAHAM PEREZ BARRERA" userId="64157669-5597-451b-9dcc-b6bd52cc89f2" providerId="ADAL" clId="{E52AE725-0D3E-437A-B046-0B130F77E1BB}" dt="2023-09-24T10:14:42.571" v="311" actId="6549"/>
          <ac:spMkLst>
            <pc:docMk/>
            <pc:sldMk cId="936919860" sldId="326"/>
            <ac:spMk id="11" creationId="{122C5CFC-28D0-4A1F-8929-AE6FCCF3DDDD}"/>
          </ac:spMkLst>
        </pc:spChg>
        <pc:spChg chg="mod">
          <ac:chgData name="ABRAHAM PEREZ BARRERA" userId="64157669-5597-451b-9dcc-b6bd52cc89f2" providerId="ADAL" clId="{E52AE725-0D3E-437A-B046-0B130F77E1BB}" dt="2023-09-24T10:14:19.403" v="306" actId="790"/>
          <ac:spMkLst>
            <pc:docMk/>
            <pc:sldMk cId="936919860" sldId="326"/>
            <ac:spMk id="12" creationId="{92619720-E7BD-4AF8-A8D0-4E2F240E3BCF}"/>
          </ac:spMkLst>
        </pc:spChg>
      </pc:sldChg>
      <pc:sldChg chg="modSp mod">
        <pc:chgData name="ABRAHAM PEREZ BARRERA" userId="64157669-5597-451b-9dcc-b6bd52cc89f2" providerId="ADAL" clId="{E52AE725-0D3E-437A-B046-0B130F77E1BB}" dt="2023-09-24T10:11:04.286" v="164" actId="113"/>
        <pc:sldMkLst>
          <pc:docMk/>
          <pc:sldMk cId="2771804884" sldId="327"/>
        </pc:sldMkLst>
        <pc:spChg chg="mod">
          <ac:chgData name="ABRAHAM PEREZ BARRERA" userId="64157669-5597-451b-9dcc-b6bd52cc89f2" providerId="ADAL" clId="{E52AE725-0D3E-437A-B046-0B130F77E1BB}" dt="2023-09-24T10:11:04.286" v="164" actId="113"/>
          <ac:spMkLst>
            <pc:docMk/>
            <pc:sldMk cId="2771804884" sldId="327"/>
            <ac:spMk id="3" creationId="{4B98E0CF-9B66-4276-B75D-17FABA9FCEA5}"/>
          </ac:spMkLst>
        </pc:spChg>
      </pc:sldChg>
      <pc:sldChg chg="modSp mod">
        <pc:chgData name="ABRAHAM PEREZ BARRERA" userId="64157669-5597-451b-9dcc-b6bd52cc89f2" providerId="ADAL" clId="{E52AE725-0D3E-437A-B046-0B130F77E1BB}" dt="2023-09-24T10:11:53.871" v="192" actId="113"/>
        <pc:sldMkLst>
          <pc:docMk/>
          <pc:sldMk cId="2178684053" sldId="328"/>
        </pc:sldMkLst>
        <pc:spChg chg="mod">
          <ac:chgData name="ABRAHAM PEREZ BARRERA" userId="64157669-5597-451b-9dcc-b6bd52cc89f2" providerId="ADAL" clId="{E52AE725-0D3E-437A-B046-0B130F77E1BB}" dt="2023-09-24T10:11:53.871" v="192" actId="113"/>
          <ac:spMkLst>
            <pc:docMk/>
            <pc:sldMk cId="2178684053" sldId="328"/>
            <ac:spMk id="3" creationId="{4B98E0CF-9B66-4276-B75D-17FABA9FCEA5}"/>
          </ac:spMkLst>
        </pc:spChg>
      </pc:sldChg>
    </pc:docChg>
  </pc:docChgLst>
  <pc:docChgLst>
    <pc:chgData name="ISABEL BONILLA ROMÁN" userId="S::isabel.bonrom@educa.jcyl.es::fdeff5d9-37c1-4072-9f58-9b77a5bbf104" providerId="AD" clId="Web-{956708EB-55C9-47C5-8FAA-B6E9752EAC9E}"/>
    <pc:docChg chg="sldOrd">
      <pc:chgData name="ISABEL BONILLA ROMÁN" userId="S::isabel.bonrom@educa.jcyl.es::fdeff5d9-37c1-4072-9f58-9b77a5bbf104" providerId="AD" clId="Web-{956708EB-55C9-47C5-8FAA-B6E9752EAC9E}" dt="2023-10-06T09:17:20.163" v="0"/>
      <pc:docMkLst>
        <pc:docMk/>
      </pc:docMkLst>
      <pc:sldChg chg="ord">
        <pc:chgData name="ISABEL BONILLA ROMÁN" userId="S::isabel.bonrom@educa.jcyl.es::fdeff5d9-37c1-4072-9f58-9b77a5bbf104" providerId="AD" clId="Web-{956708EB-55C9-47C5-8FAA-B6E9752EAC9E}" dt="2023-10-06T09:17:20.163" v="0"/>
        <pc:sldMkLst>
          <pc:docMk/>
          <pc:sldMk cId="190756713" sldId="318"/>
        </pc:sldMkLst>
      </pc:sldChg>
    </pc:docChg>
  </pc:docChgLst>
  <pc:docChgLst>
    <pc:chgData name="ISABEL BONILLA ROMÁN" userId="S::isabel.bonrom@educa.jcyl.es::fdeff5d9-37c1-4072-9f58-9b77a5bbf104" providerId="AD" clId="Web-{ADEA358D-8C41-4296-8A0F-48F4C83103BA}"/>
    <pc:docChg chg="modSld">
      <pc:chgData name="ISABEL BONILLA ROMÁN" userId="S::isabel.bonrom@educa.jcyl.es::fdeff5d9-37c1-4072-9f58-9b77a5bbf104" providerId="AD" clId="Web-{ADEA358D-8C41-4296-8A0F-48F4C83103BA}" dt="2023-09-25T11:50:40.625" v="7"/>
      <pc:docMkLst>
        <pc:docMk/>
      </pc:docMkLst>
      <pc:sldChg chg="addSp modSp">
        <pc:chgData name="ISABEL BONILLA ROMÁN" userId="S::isabel.bonrom@educa.jcyl.es::fdeff5d9-37c1-4072-9f58-9b77a5bbf104" providerId="AD" clId="Web-{ADEA358D-8C41-4296-8A0F-48F4C83103BA}" dt="2023-09-25T11:50:40.625" v="7"/>
        <pc:sldMkLst>
          <pc:docMk/>
          <pc:sldMk cId="3093569298" sldId="277"/>
        </pc:sldMkLst>
        <pc:spChg chg="mod">
          <ac:chgData name="ISABEL BONILLA ROMÁN" userId="S::isabel.bonrom@educa.jcyl.es::fdeff5d9-37c1-4072-9f58-9b77a5bbf104" providerId="AD" clId="Web-{ADEA358D-8C41-4296-8A0F-48F4C83103BA}" dt="2023-09-25T11:50:05.796" v="1" actId="20577"/>
          <ac:spMkLst>
            <pc:docMk/>
            <pc:sldMk cId="3093569298" sldId="277"/>
            <ac:spMk id="3" creationId="{00000000-0000-0000-0000-000000000000}"/>
          </ac:spMkLst>
        </pc:spChg>
        <pc:inkChg chg="add">
          <ac:chgData name="ISABEL BONILLA ROMÁN" userId="S::isabel.bonrom@educa.jcyl.es::fdeff5d9-37c1-4072-9f58-9b77a5bbf104" providerId="AD" clId="Web-{ADEA358D-8C41-4296-8A0F-48F4C83103BA}" dt="2023-09-25T11:50:16.624" v="2"/>
          <ac:inkMkLst>
            <pc:docMk/>
            <pc:sldMk cId="3093569298" sldId="277"/>
            <ac:inkMk id="4" creationId="{4A24F300-7E9C-F49B-4283-E680852D1AD8}"/>
          </ac:inkMkLst>
        </pc:inkChg>
        <pc:inkChg chg="add">
          <ac:chgData name="ISABEL BONILLA ROMÁN" userId="S::isabel.bonrom@educa.jcyl.es::fdeff5d9-37c1-4072-9f58-9b77a5bbf104" providerId="AD" clId="Web-{ADEA358D-8C41-4296-8A0F-48F4C83103BA}" dt="2023-09-25T11:50:20.640" v="3"/>
          <ac:inkMkLst>
            <pc:docMk/>
            <pc:sldMk cId="3093569298" sldId="277"/>
            <ac:inkMk id="5" creationId="{03C1E99A-F512-F802-49B0-E1CA08FC4698}"/>
          </ac:inkMkLst>
        </pc:inkChg>
        <pc:inkChg chg="add">
          <ac:chgData name="ISABEL BONILLA ROMÁN" userId="S::isabel.bonrom@educa.jcyl.es::fdeff5d9-37c1-4072-9f58-9b77a5bbf104" providerId="AD" clId="Web-{ADEA358D-8C41-4296-8A0F-48F4C83103BA}" dt="2023-09-25T11:50:25.578" v="4"/>
          <ac:inkMkLst>
            <pc:docMk/>
            <pc:sldMk cId="3093569298" sldId="277"/>
            <ac:inkMk id="6" creationId="{21B99180-63C5-06A8-4FD4-E269BB2B87CC}"/>
          </ac:inkMkLst>
        </pc:inkChg>
        <pc:inkChg chg="add">
          <ac:chgData name="ISABEL BONILLA ROMÁN" userId="S::isabel.bonrom@educa.jcyl.es::fdeff5d9-37c1-4072-9f58-9b77a5bbf104" providerId="AD" clId="Web-{ADEA358D-8C41-4296-8A0F-48F4C83103BA}" dt="2023-09-25T11:50:32.812" v="5"/>
          <ac:inkMkLst>
            <pc:docMk/>
            <pc:sldMk cId="3093569298" sldId="277"/>
            <ac:inkMk id="7" creationId="{B23DC635-3A3C-C3AB-F51D-7B119CF69131}"/>
          </ac:inkMkLst>
        </pc:inkChg>
        <pc:inkChg chg="add">
          <ac:chgData name="ISABEL BONILLA ROMÁN" userId="S::isabel.bonrom@educa.jcyl.es::fdeff5d9-37c1-4072-9f58-9b77a5bbf104" providerId="AD" clId="Web-{ADEA358D-8C41-4296-8A0F-48F4C83103BA}" dt="2023-09-25T11:50:36.828" v="6"/>
          <ac:inkMkLst>
            <pc:docMk/>
            <pc:sldMk cId="3093569298" sldId="277"/>
            <ac:inkMk id="8" creationId="{F0D1B6CF-287B-3885-A89D-3C00BB8F948D}"/>
          </ac:inkMkLst>
        </pc:inkChg>
        <pc:inkChg chg="add">
          <ac:chgData name="ISABEL BONILLA ROMÁN" userId="S::isabel.bonrom@educa.jcyl.es::fdeff5d9-37c1-4072-9f58-9b77a5bbf104" providerId="AD" clId="Web-{ADEA358D-8C41-4296-8A0F-48F4C83103BA}" dt="2023-09-25T11:50:40.625" v="7"/>
          <ac:inkMkLst>
            <pc:docMk/>
            <pc:sldMk cId="3093569298" sldId="277"/>
            <ac:inkMk id="9" creationId="{2CC1892A-68E3-82E5-B4E2-D19F6C2B5209}"/>
          </ac:inkMkLst>
        </pc:inkChg>
      </pc:sldChg>
    </pc:docChg>
  </pc:docChgLst>
  <pc:docChgLst>
    <pc:chgData name="JAIME DE PABLOS MARTINEZ" userId="S::jaime.pabmar.1@educa.jcyl.es::0f216928-b974-4be2-b5fe-ba56112d0b39" providerId="AD" clId="Web-{C6B299AF-0C30-4C47-89C0-DD074AB81DE0}"/>
    <pc:docChg chg="addSld delSld">
      <pc:chgData name="JAIME DE PABLOS MARTINEZ" userId="S::jaime.pabmar.1@educa.jcyl.es::0f216928-b974-4be2-b5fe-ba56112d0b39" providerId="AD" clId="Web-{C6B299AF-0C30-4C47-89C0-DD074AB81DE0}" dt="2024-09-23T11:10:38.772" v="1"/>
      <pc:docMkLst>
        <pc:docMk/>
      </pc:docMkLst>
      <pc:sldChg chg="new del">
        <pc:chgData name="JAIME DE PABLOS MARTINEZ" userId="S::jaime.pabmar.1@educa.jcyl.es::0f216928-b974-4be2-b5fe-ba56112d0b39" providerId="AD" clId="Web-{C6B299AF-0C30-4C47-89C0-DD074AB81DE0}" dt="2024-09-23T11:10:38.772" v="1"/>
        <pc:sldMkLst>
          <pc:docMk/>
          <pc:sldMk cId="1686170906" sldId="341"/>
        </pc:sldMkLst>
      </pc:sldChg>
    </pc:docChg>
  </pc:docChgLst>
  <pc:docChgLst>
    <pc:chgData name="RODRIGO VIDAL ESTEBAN" userId="S::rodrigo.videst.1@educa.jcyl.es::218e1e79-953f-4d15-9838-ac6f220da0b8" providerId="AD" clId="Web-{121549B7-A34E-476F-9C62-AE845477A30F}"/>
    <pc:docChg chg="modSld">
      <pc:chgData name="RODRIGO VIDAL ESTEBAN" userId="S::rodrigo.videst.1@educa.jcyl.es::218e1e79-953f-4d15-9838-ac6f220da0b8" providerId="AD" clId="Web-{121549B7-A34E-476F-9C62-AE845477A30F}" dt="2023-09-25T10:58:38.147" v="1" actId="1076"/>
      <pc:docMkLst>
        <pc:docMk/>
      </pc:docMkLst>
      <pc:sldChg chg="modSp">
        <pc:chgData name="RODRIGO VIDAL ESTEBAN" userId="S::rodrigo.videst.1@educa.jcyl.es::218e1e79-953f-4d15-9838-ac6f220da0b8" providerId="AD" clId="Web-{121549B7-A34E-476F-9C62-AE845477A30F}" dt="2023-09-25T10:58:38.147" v="1" actId="1076"/>
        <pc:sldMkLst>
          <pc:docMk/>
          <pc:sldMk cId="1234817035" sldId="260"/>
        </pc:sldMkLst>
        <pc:picChg chg="mod">
          <ac:chgData name="RODRIGO VIDAL ESTEBAN" userId="S::rodrigo.videst.1@educa.jcyl.es::218e1e79-953f-4d15-9838-ac6f220da0b8" providerId="AD" clId="Web-{121549B7-A34E-476F-9C62-AE845477A30F}" dt="2023-09-25T10:58:38.147" v="1" actId="1076"/>
          <ac:picMkLst>
            <pc:docMk/>
            <pc:sldMk cId="1234817035" sldId="260"/>
            <ac:picMk id="8" creationId="{2F914285-6A48-FBE7-B59B-43104D08D5D9}"/>
          </ac:picMkLst>
        </pc:picChg>
      </pc:sldChg>
    </pc:docChg>
  </pc:docChgLst>
  <pc:docChgLst>
    <pc:chgData name="RODRIGO VIDAL ESTEBAN" userId="S::rodrigo.videst.1@educa.jcyl.es::218e1e79-953f-4d15-9838-ac6f220da0b8" providerId="AD" clId="Web-{5CC82991-A40D-4ECC-9CC1-81F8CBB4E848}"/>
    <pc:docChg chg="modSld">
      <pc:chgData name="RODRIGO VIDAL ESTEBAN" userId="S::rodrigo.videst.1@educa.jcyl.es::218e1e79-953f-4d15-9838-ac6f220da0b8" providerId="AD" clId="Web-{5CC82991-A40D-4ECC-9CC1-81F8CBB4E848}" dt="2023-09-25T12:02:40.310" v="0" actId="1076"/>
      <pc:docMkLst>
        <pc:docMk/>
      </pc:docMkLst>
      <pc:sldChg chg="modSp">
        <pc:chgData name="RODRIGO VIDAL ESTEBAN" userId="S::rodrigo.videst.1@educa.jcyl.es::218e1e79-953f-4d15-9838-ac6f220da0b8" providerId="AD" clId="Web-{5CC82991-A40D-4ECC-9CC1-81F8CBB4E848}" dt="2023-09-25T12:02:40.310" v="0" actId="1076"/>
        <pc:sldMkLst>
          <pc:docMk/>
          <pc:sldMk cId="3093569298" sldId="277"/>
        </pc:sldMkLst>
        <pc:spChg chg="mod">
          <ac:chgData name="RODRIGO VIDAL ESTEBAN" userId="S::rodrigo.videst.1@educa.jcyl.es::218e1e79-953f-4d15-9838-ac6f220da0b8" providerId="AD" clId="Web-{5CC82991-A40D-4ECC-9CC1-81F8CBB4E848}" dt="2023-09-25T12:02:40.310" v="0" actId="1076"/>
          <ac:spMkLst>
            <pc:docMk/>
            <pc:sldMk cId="3093569298" sldId="277"/>
            <ac:spMk id="3" creationId="{00000000-0000-0000-0000-000000000000}"/>
          </ac:spMkLst>
        </pc:spChg>
      </pc:sldChg>
    </pc:docChg>
  </pc:docChgLst>
  <pc:docChgLst>
    <pc:chgData name="PABLO ORTEGA REVILLA" userId="S::pablo.ortrev@educa.jcyl.es::73877c32-083b-40f4-a09f-40f8a2ea3b33" providerId="AD" clId="Web-{79514E94-6818-4BF0-9194-1F74412E2D79}"/>
    <pc:docChg chg="modSld">
      <pc:chgData name="PABLO ORTEGA REVILLA" userId="S::pablo.ortrev@educa.jcyl.es::73877c32-083b-40f4-a09f-40f8a2ea3b33" providerId="AD" clId="Web-{79514E94-6818-4BF0-9194-1F74412E2D79}" dt="2023-10-06T09:51:08.300" v="43"/>
      <pc:docMkLst>
        <pc:docMk/>
      </pc:docMkLst>
      <pc:sldChg chg="modSp">
        <pc:chgData name="PABLO ORTEGA REVILLA" userId="S::pablo.ortrev@educa.jcyl.es::73877c32-083b-40f4-a09f-40f8a2ea3b33" providerId="AD" clId="Web-{79514E94-6818-4BF0-9194-1F74412E2D79}" dt="2023-10-06T09:51:08.300" v="43"/>
        <pc:sldMkLst>
          <pc:docMk/>
          <pc:sldMk cId="3906907302" sldId="285"/>
        </pc:sldMkLst>
        <pc:graphicFrameChg chg="mod modGraphic">
          <ac:chgData name="PABLO ORTEGA REVILLA" userId="S::pablo.ortrev@educa.jcyl.es::73877c32-083b-40f4-a09f-40f8a2ea3b33" providerId="AD" clId="Web-{79514E94-6818-4BF0-9194-1F74412E2D79}" dt="2023-10-06T09:51:08.300" v="43"/>
          <ac:graphicFrameMkLst>
            <pc:docMk/>
            <pc:sldMk cId="3906907302" sldId="285"/>
            <ac:graphicFrameMk id="4" creationId="{00000000-0000-0000-0000-000000000000}"/>
          </ac:graphicFrameMkLst>
        </pc:graphicFrameChg>
      </pc:sldChg>
    </pc:docChg>
  </pc:docChgLst>
  <pc:docChgLst>
    <pc:chgData name="ABRAHAM PEREZ BARRERA" userId="64157669-5597-451b-9dcc-b6bd52cc89f2" providerId="ADAL" clId="{CE2DC40F-6387-4F1E-9EE2-1C6C36B078CC}"/>
    <pc:docChg chg="undo custSel addSld delSld modSld sldOrd">
      <pc:chgData name="ABRAHAM PEREZ BARRERA" userId="64157669-5597-451b-9dcc-b6bd52cc89f2" providerId="ADAL" clId="{CE2DC40F-6387-4F1E-9EE2-1C6C36B078CC}" dt="2022-09-27T17:11:31.012" v="681" actId="478"/>
      <pc:docMkLst>
        <pc:docMk/>
      </pc:docMkLst>
      <pc:sldChg chg="del">
        <pc:chgData name="ABRAHAM PEREZ BARRERA" userId="64157669-5597-451b-9dcc-b6bd52cc89f2" providerId="ADAL" clId="{CE2DC40F-6387-4F1E-9EE2-1C6C36B078CC}" dt="2022-09-21T16:36:19.149" v="424" actId="47"/>
        <pc:sldMkLst>
          <pc:docMk/>
          <pc:sldMk cId="837527876" sldId="258"/>
        </pc:sldMkLst>
      </pc:sldChg>
      <pc:sldChg chg="modSp mod">
        <pc:chgData name="ABRAHAM PEREZ BARRERA" userId="64157669-5597-451b-9dcc-b6bd52cc89f2" providerId="ADAL" clId="{CE2DC40F-6387-4F1E-9EE2-1C6C36B078CC}" dt="2022-09-27T16:58:42.835" v="611" actId="20577"/>
        <pc:sldMkLst>
          <pc:docMk/>
          <pc:sldMk cId="2473976666" sldId="289"/>
        </pc:sldMkLst>
        <pc:spChg chg="mod">
          <ac:chgData name="ABRAHAM PEREZ BARRERA" userId="64157669-5597-451b-9dcc-b6bd52cc89f2" providerId="ADAL" clId="{CE2DC40F-6387-4F1E-9EE2-1C6C36B078CC}" dt="2022-09-21T15:53:49.232" v="9"/>
          <ac:spMkLst>
            <pc:docMk/>
            <pc:sldMk cId="2473976666" sldId="289"/>
            <ac:spMk id="2" creationId="{00000000-0000-0000-0000-000000000000}"/>
          </ac:spMkLst>
        </pc:spChg>
        <pc:spChg chg="mod">
          <ac:chgData name="ABRAHAM PEREZ BARRERA" userId="64157669-5597-451b-9dcc-b6bd52cc89f2" providerId="ADAL" clId="{CE2DC40F-6387-4F1E-9EE2-1C6C36B078CC}" dt="2022-09-27T16:58:42.835" v="611" actId="20577"/>
          <ac:spMkLst>
            <pc:docMk/>
            <pc:sldMk cId="2473976666" sldId="289"/>
            <ac:spMk id="3" creationId="{00000000-0000-0000-0000-000000000000}"/>
          </ac:spMkLst>
        </pc:spChg>
        <pc:picChg chg="mod">
          <ac:chgData name="ABRAHAM PEREZ BARRERA" userId="64157669-5597-451b-9dcc-b6bd52cc89f2" providerId="ADAL" clId="{CE2DC40F-6387-4F1E-9EE2-1C6C36B078CC}" dt="2022-09-21T15:53:12.662" v="2" actId="1076"/>
          <ac:picMkLst>
            <pc:docMk/>
            <pc:sldMk cId="2473976666" sldId="289"/>
            <ac:picMk id="4" creationId="{00000000-0000-0000-0000-000000000000}"/>
          </ac:picMkLst>
        </pc:picChg>
      </pc:sldChg>
      <pc:sldChg chg="delSp modSp mod">
        <pc:chgData name="ABRAHAM PEREZ BARRERA" userId="64157669-5597-451b-9dcc-b6bd52cc89f2" providerId="ADAL" clId="{CE2DC40F-6387-4F1E-9EE2-1C6C36B078CC}" dt="2022-09-27T16:59:48.106" v="618"/>
        <pc:sldMkLst>
          <pc:docMk/>
          <pc:sldMk cId="1619890610" sldId="290"/>
        </pc:sldMkLst>
        <pc:spChg chg="mod">
          <ac:chgData name="ABRAHAM PEREZ BARRERA" userId="64157669-5597-451b-9dcc-b6bd52cc89f2" providerId="ADAL" clId="{CE2DC40F-6387-4F1E-9EE2-1C6C36B078CC}" dt="2022-09-21T15:53:52.734" v="10"/>
          <ac:spMkLst>
            <pc:docMk/>
            <pc:sldMk cId="1619890610" sldId="290"/>
            <ac:spMk id="2" creationId="{00000000-0000-0000-0000-000000000000}"/>
          </ac:spMkLst>
        </pc:spChg>
        <pc:spChg chg="mod">
          <ac:chgData name="ABRAHAM PEREZ BARRERA" userId="64157669-5597-451b-9dcc-b6bd52cc89f2" providerId="ADAL" clId="{CE2DC40F-6387-4F1E-9EE2-1C6C36B078CC}" dt="2022-09-27T16:59:48.106" v="618"/>
          <ac:spMkLst>
            <pc:docMk/>
            <pc:sldMk cId="1619890610" sldId="290"/>
            <ac:spMk id="3" creationId="{00000000-0000-0000-0000-000000000000}"/>
          </ac:spMkLst>
        </pc:spChg>
        <pc:spChg chg="del">
          <ac:chgData name="ABRAHAM PEREZ BARRERA" userId="64157669-5597-451b-9dcc-b6bd52cc89f2" providerId="ADAL" clId="{CE2DC40F-6387-4F1E-9EE2-1C6C36B078CC}" dt="2022-09-21T15:53:19.017" v="3" actId="478"/>
          <ac:spMkLst>
            <pc:docMk/>
            <pc:sldMk cId="1619890610" sldId="290"/>
            <ac:spMk id="4" creationId="{00000000-0000-0000-0000-000000000000}"/>
          </ac:spMkLst>
        </pc:spChg>
      </pc:sldChg>
      <pc:sldChg chg="delSp modSp mod">
        <pc:chgData name="ABRAHAM PEREZ BARRERA" userId="64157669-5597-451b-9dcc-b6bd52cc89f2" providerId="ADAL" clId="{CE2DC40F-6387-4F1E-9EE2-1C6C36B078CC}" dt="2022-09-21T15:56:53.717" v="42" actId="6549"/>
        <pc:sldMkLst>
          <pc:docMk/>
          <pc:sldMk cId="2198288191" sldId="291"/>
        </pc:sldMkLst>
        <pc:spChg chg="mod">
          <ac:chgData name="ABRAHAM PEREZ BARRERA" userId="64157669-5597-451b-9dcc-b6bd52cc89f2" providerId="ADAL" clId="{CE2DC40F-6387-4F1E-9EE2-1C6C36B078CC}" dt="2022-09-21T15:53:55.634" v="11"/>
          <ac:spMkLst>
            <pc:docMk/>
            <pc:sldMk cId="2198288191" sldId="291"/>
            <ac:spMk id="2" creationId="{00000000-0000-0000-0000-000000000000}"/>
          </ac:spMkLst>
        </pc:spChg>
        <pc:spChg chg="mod">
          <ac:chgData name="ABRAHAM PEREZ BARRERA" userId="64157669-5597-451b-9dcc-b6bd52cc89f2" providerId="ADAL" clId="{CE2DC40F-6387-4F1E-9EE2-1C6C36B078CC}" dt="2022-09-21T15:56:53.717" v="42" actId="6549"/>
          <ac:spMkLst>
            <pc:docMk/>
            <pc:sldMk cId="2198288191" sldId="291"/>
            <ac:spMk id="3" creationId="{00000000-0000-0000-0000-000000000000}"/>
          </ac:spMkLst>
        </pc:spChg>
        <pc:spChg chg="del">
          <ac:chgData name="ABRAHAM PEREZ BARRERA" userId="64157669-5597-451b-9dcc-b6bd52cc89f2" providerId="ADAL" clId="{CE2DC40F-6387-4F1E-9EE2-1C6C36B078CC}" dt="2022-09-21T15:55:57.950" v="35" actId="478"/>
          <ac:spMkLst>
            <pc:docMk/>
            <pc:sldMk cId="2198288191" sldId="291"/>
            <ac:spMk id="4" creationId="{00000000-0000-0000-0000-000000000000}"/>
          </ac:spMkLst>
        </pc:spChg>
      </pc:sldChg>
      <pc:sldChg chg="delSp modSp mod">
        <pc:chgData name="ABRAHAM PEREZ BARRERA" userId="64157669-5597-451b-9dcc-b6bd52cc89f2" providerId="ADAL" clId="{CE2DC40F-6387-4F1E-9EE2-1C6C36B078CC}" dt="2022-09-27T17:02:01.097" v="629"/>
        <pc:sldMkLst>
          <pc:docMk/>
          <pc:sldMk cId="2262473009" sldId="292"/>
        </pc:sldMkLst>
        <pc:spChg chg="mod">
          <ac:chgData name="ABRAHAM PEREZ BARRERA" userId="64157669-5597-451b-9dcc-b6bd52cc89f2" providerId="ADAL" clId="{CE2DC40F-6387-4F1E-9EE2-1C6C36B078CC}" dt="2022-09-21T15:53:59.671" v="12"/>
          <ac:spMkLst>
            <pc:docMk/>
            <pc:sldMk cId="2262473009" sldId="292"/>
            <ac:spMk id="2" creationId="{00000000-0000-0000-0000-000000000000}"/>
          </ac:spMkLst>
        </pc:spChg>
        <pc:spChg chg="mod">
          <ac:chgData name="ABRAHAM PEREZ BARRERA" userId="64157669-5597-451b-9dcc-b6bd52cc89f2" providerId="ADAL" clId="{CE2DC40F-6387-4F1E-9EE2-1C6C36B078CC}" dt="2022-09-27T17:02:01.097" v="629"/>
          <ac:spMkLst>
            <pc:docMk/>
            <pc:sldMk cId="2262473009" sldId="292"/>
            <ac:spMk id="3" creationId="{00000000-0000-0000-0000-000000000000}"/>
          </ac:spMkLst>
        </pc:spChg>
        <pc:spChg chg="del">
          <ac:chgData name="ABRAHAM PEREZ BARRERA" userId="64157669-5597-451b-9dcc-b6bd52cc89f2" providerId="ADAL" clId="{CE2DC40F-6387-4F1E-9EE2-1C6C36B078CC}" dt="2022-09-21T15:57:05.121" v="43" actId="478"/>
          <ac:spMkLst>
            <pc:docMk/>
            <pc:sldMk cId="2262473009" sldId="292"/>
            <ac:spMk id="4" creationId="{00000000-0000-0000-0000-000000000000}"/>
          </ac:spMkLst>
        </pc:spChg>
      </pc:sldChg>
      <pc:sldChg chg="modSp mod">
        <pc:chgData name="ABRAHAM PEREZ BARRERA" userId="64157669-5597-451b-9dcc-b6bd52cc89f2" providerId="ADAL" clId="{CE2DC40F-6387-4F1E-9EE2-1C6C36B078CC}" dt="2022-09-21T15:58:40.703" v="53"/>
        <pc:sldMkLst>
          <pc:docMk/>
          <pc:sldMk cId="3686848693" sldId="297"/>
        </pc:sldMkLst>
        <pc:spChg chg="mod">
          <ac:chgData name="ABRAHAM PEREZ BARRERA" userId="64157669-5597-451b-9dcc-b6bd52cc89f2" providerId="ADAL" clId="{CE2DC40F-6387-4F1E-9EE2-1C6C36B078CC}" dt="2022-09-21T15:54:03.635" v="13"/>
          <ac:spMkLst>
            <pc:docMk/>
            <pc:sldMk cId="3686848693" sldId="297"/>
            <ac:spMk id="2" creationId="{00000000-0000-0000-0000-000000000000}"/>
          </ac:spMkLst>
        </pc:spChg>
        <pc:spChg chg="mod">
          <ac:chgData name="ABRAHAM PEREZ BARRERA" userId="64157669-5597-451b-9dcc-b6bd52cc89f2" providerId="ADAL" clId="{CE2DC40F-6387-4F1E-9EE2-1C6C36B078CC}" dt="2022-09-21T15:58:40.703" v="53"/>
          <ac:spMkLst>
            <pc:docMk/>
            <pc:sldMk cId="3686848693" sldId="297"/>
            <ac:spMk id="3" creationId="{00000000-0000-0000-0000-000000000000}"/>
          </ac:spMkLst>
        </pc:spChg>
      </pc:sldChg>
      <pc:sldChg chg="modSp mod">
        <pc:chgData name="ABRAHAM PEREZ BARRERA" userId="64157669-5597-451b-9dcc-b6bd52cc89f2" providerId="ADAL" clId="{CE2DC40F-6387-4F1E-9EE2-1C6C36B078CC}" dt="2022-09-27T17:04:04.589" v="635" actId="6549"/>
        <pc:sldMkLst>
          <pc:docMk/>
          <pc:sldMk cId="1338983220" sldId="298"/>
        </pc:sldMkLst>
        <pc:spChg chg="mod">
          <ac:chgData name="ABRAHAM PEREZ BARRERA" userId="64157669-5597-451b-9dcc-b6bd52cc89f2" providerId="ADAL" clId="{CE2DC40F-6387-4F1E-9EE2-1C6C36B078CC}" dt="2022-09-21T15:54:07.097" v="14"/>
          <ac:spMkLst>
            <pc:docMk/>
            <pc:sldMk cId="1338983220" sldId="298"/>
            <ac:spMk id="2" creationId="{00000000-0000-0000-0000-000000000000}"/>
          </ac:spMkLst>
        </pc:spChg>
        <pc:spChg chg="mod">
          <ac:chgData name="ABRAHAM PEREZ BARRERA" userId="64157669-5597-451b-9dcc-b6bd52cc89f2" providerId="ADAL" clId="{CE2DC40F-6387-4F1E-9EE2-1C6C36B078CC}" dt="2022-09-27T17:04:04.589" v="635" actId="6549"/>
          <ac:spMkLst>
            <pc:docMk/>
            <pc:sldMk cId="1338983220" sldId="298"/>
            <ac:spMk id="3" creationId="{00000000-0000-0000-0000-000000000000}"/>
          </ac:spMkLst>
        </pc:spChg>
      </pc:sldChg>
      <pc:sldChg chg="modSp mod">
        <pc:chgData name="ABRAHAM PEREZ BARRERA" userId="64157669-5597-451b-9dcc-b6bd52cc89f2" providerId="ADAL" clId="{CE2DC40F-6387-4F1E-9EE2-1C6C36B078CC}" dt="2022-09-21T15:59:37.456" v="58"/>
        <pc:sldMkLst>
          <pc:docMk/>
          <pc:sldMk cId="3802431658" sldId="299"/>
        </pc:sldMkLst>
        <pc:spChg chg="mod">
          <ac:chgData name="ABRAHAM PEREZ BARRERA" userId="64157669-5597-451b-9dcc-b6bd52cc89f2" providerId="ADAL" clId="{CE2DC40F-6387-4F1E-9EE2-1C6C36B078CC}" dt="2022-09-21T15:54:10.841" v="15"/>
          <ac:spMkLst>
            <pc:docMk/>
            <pc:sldMk cId="3802431658" sldId="299"/>
            <ac:spMk id="2" creationId="{00000000-0000-0000-0000-000000000000}"/>
          </ac:spMkLst>
        </pc:spChg>
        <pc:spChg chg="mod">
          <ac:chgData name="ABRAHAM PEREZ BARRERA" userId="64157669-5597-451b-9dcc-b6bd52cc89f2" providerId="ADAL" clId="{CE2DC40F-6387-4F1E-9EE2-1C6C36B078CC}" dt="2022-09-21T15:59:37.456" v="58"/>
          <ac:spMkLst>
            <pc:docMk/>
            <pc:sldMk cId="3802431658" sldId="299"/>
            <ac:spMk id="3" creationId="{00000000-0000-0000-0000-000000000000}"/>
          </ac:spMkLst>
        </pc:spChg>
      </pc:sldChg>
      <pc:sldChg chg="delSp modSp mod">
        <pc:chgData name="ABRAHAM PEREZ BARRERA" userId="64157669-5597-451b-9dcc-b6bd52cc89f2" providerId="ADAL" clId="{CE2DC40F-6387-4F1E-9EE2-1C6C36B078CC}" dt="2022-09-21T15:59:54.092" v="60"/>
        <pc:sldMkLst>
          <pc:docMk/>
          <pc:sldMk cId="2525545599" sldId="300"/>
        </pc:sldMkLst>
        <pc:spChg chg="mod">
          <ac:chgData name="ABRAHAM PEREZ BARRERA" userId="64157669-5597-451b-9dcc-b6bd52cc89f2" providerId="ADAL" clId="{CE2DC40F-6387-4F1E-9EE2-1C6C36B078CC}" dt="2022-09-21T15:54:17.156" v="16"/>
          <ac:spMkLst>
            <pc:docMk/>
            <pc:sldMk cId="2525545599" sldId="300"/>
            <ac:spMk id="2" creationId="{00000000-0000-0000-0000-000000000000}"/>
          </ac:spMkLst>
        </pc:spChg>
        <pc:spChg chg="mod">
          <ac:chgData name="ABRAHAM PEREZ BARRERA" userId="64157669-5597-451b-9dcc-b6bd52cc89f2" providerId="ADAL" clId="{CE2DC40F-6387-4F1E-9EE2-1C6C36B078CC}" dt="2022-09-21T15:59:54.092" v="60"/>
          <ac:spMkLst>
            <pc:docMk/>
            <pc:sldMk cId="2525545599" sldId="300"/>
            <ac:spMk id="3" creationId="{00000000-0000-0000-0000-000000000000}"/>
          </ac:spMkLst>
        </pc:spChg>
        <pc:spChg chg="del">
          <ac:chgData name="ABRAHAM PEREZ BARRERA" userId="64157669-5597-451b-9dcc-b6bd52cc89f2" providerId="ADAL" clId="{CE2DC40F-6387-4F1E-9EE2-1C6C36B078CC}" dt="2022-09-21T15:59:48.215" v="59" actId="478"/>
          <ac:spMkLst>
            <pc:docMk/>
            <pc:sldMk cId="2525545599" sldId="300"/>
            <ac:spMk id="5" creationId="{00000000-0000-0000-0000-000000000000}"/>
          </ac:spMkLst>
        </pc:spChg>
      </pc:sldChg>
      <pc:sldChg chg="delSp modSp mod">
        <pc:chgData name="ABRAHAM PEREZ BARRERA" userId="64157669-5597-451b-9dcc-b6bd52cc89f2" providerId="ADAL" clId="{CE2DC40F-6387-4F1E-9EE2-1C6C36B078CC}" dt="2022-09-21T16:00:16.964" v="64" actId="478"/>
        <pc:sldMkLst>
          <pc:docMk/>
          <pc:sldMk cId="725706127" sldId="301"/>
        </pc:sldMkLst>
        <pc:spChg chg="mod">
          <ac:chgData name="ABRAHAM PEREZ BARRERA" userId="64157669-5597-451b-9dcc-b6bd52cc89f2" providerId="ADAL" clId="{CE2DC40F-6387-4F1E-9EE2-1C6C36B078CC}" dt="2022-09-21T15:54:21.057" v="17"/>
          <ac:spMkLst>
            <pc:docMk/>
            <pc:sldMk cId="725706127" sldId="301"/>
            <ac:spMk id="2" creationId="{00000000-0000-0000-0000-000000000000}"/>
          </ac:spMkLst>
        </pc:spChg>
        <pc:spChg chg="mod">
          <ac:chgData name="ABRAHAM PEREZ BARRERA" userId="64157669-5597-451b-9dcc-b6bd52cc89f2" providerId="ADAL" clId="{CE2DC40F-6387-4F1E-9EE2-1C6C36B078CC}" dt="2022-09-21T16:00:13.909" v="63"/>
          <ac:spMkLst>
            <pc:docMk/>
            <pc:sldMk cId="725706127" sldId="301"/>
            <ac:spMk id="3" creationId="{00000000-0000-0000-0000-000000000000}"/>
          </ac:spMkLst>
        </pc:spChg>
        <pc:spChg chg="del">
          <ac:chgData name="ABRAHAM PEREZ BARRERA" userId="64157669-5597-451b-9dcc-b6bd52cc89f2" providerId="ADAL" clId="{CE2DC40F-6387-4F1E-9EE2-1C6C36B078CC}" dt="2022-09-21T16:00:16.964" v="64" actId="478"/>
          <ac:spMkLst>
            <pc:docMk/>
            <pc:sldMk cId="725706127" sldId="301"/>
            <ac:spMk id="5" creationId="{00000000-0000-0000-0000-000000000000}"/>
          </ac:spMkLst>
        </pc:spChg>
        <pc:picChg chg="mod">
          <ac:chgData name="ABRAHAM PEREZ BARRERA" userId="64157669-5597-451b-9dcc-b6bd52cc89f2" providerId="ADAL" clId="{CE2DC40F-6387-4F1E-9EE2-1C6C36B078CC}" dt="2022-09-21T16:00:01.401" v="61" actId="1076"/>
          <ac:picMkLst>
            <pc:docMk/>
            <pc:sldMk cId="725706127" sldId="301"/>
            <ac:picMk id="4" creationId="{00000000-0000-0000-0000-000000000000}"/>
          </ac:picMkLst>
        </pc:picChg>
      </pc:sldChg>
      <pc:sldChg chg="delSp modSp mod">
        <pc:chgData name="ABRAHAM PEREZ BARRERA" userId="64157669-5597-451b-9dcc-b6bd52cc89f2" providerId="ADAL" clId="{CE2DC40F-6387-4F1E-9EE2-1C6C36B078CC}" dt="2022-09-21T16:00:31.567" v="66"/>
        <pc:sldMkLst>
          <pc:docMk/>
          <pc:sldMk cId="611388696" sldId="302"/>
        </pc:sldMkLst>
        <pc:spChg chg="mod">
          <ac:chgData name="ABRAHAM PEREZ BARRERA" userId="64157669-5597-451b-9dcc-b6bd52cc89f2" providerId="ADAL" clId="{CE2DC40F-6387-4F1E-9EE2-1C6C36B078CC}" dt="2022-09-21T15:54:24.350" v="18"/>
          <ac:spMkLst>
            <pc:docMk/>
            <pc:sldMk cId="611388696" sldId="302"/>
            <ac:spMk id="2" creationId="{00000000-0000-0000-0000-000000000000}"/>
          </ac:spMkLst>
        </pc:spChg>
        <pc:spChg chg="mod">
          <ac:chgData name="ABRAHAM PEREZ BARRERA" userId="64157669-5597-451b-9dcc-b6bd52cc89f2" providerId="ADAL" clId="{CE2DC40F-6387-4F1E-9EE2-1C6C36B078CC}" dt="2022-09-21T16:00:31.567" v="66"/>
          <ac:spMkLst>
            <pc:docMk/>
            <pc:sldMk cId="611388696" sldId="302"/>
            <ac:spMk id="3" creationId="{00000000-0000-0000-0000-000000000000}"/>
          </ac:spMkLst>
        </pc:spChg>
        <pc:spChg chg="del">
          <ac:chgData name="ABRAHAM PEREZ BARRERA" userId="64157669-5597-451b-9dcc-b6bd52cc89f2" providerId="ADAL" clId="{CE2DC40F-6387-4F1E-9EE2-1C6C36B078CC}" dt="2022-09-21T16:00:21.277" v="65" actId="478"/>
          <ac:spMkLst>
            <pc:docMk/>
            <pc:sldMk cId="611388696" sldId="302"/>
            <ac:spMk id="4" creationId="{00000000-0000-0000-0000-000000000000}"/>
          </ac:spMkLst>
        </pc:spChg>
      </pc:sldChg>
      <pc:sldChg chg="delSp modSp mod">
        <pc:chgData name="ABRAHAM PEREZ BARRERA" userId="64157669-5597-451b-9dcc-b6bd52cc89f2" providerId="ADAL" clId="{CE2DC40F-6387-4F1E-9EE2-1C6C36B078CC}" dt="2022-09-21T16:02:38.443" v="132" actId="478"/>
        <pc:sldMkLst>
          <pc:docMk/>
          <pc:sldMk cId="958211560" sldId="303"/>
        </pc:sldMkLst>
        <pc:spChg chg="mod">
          <ac:chgData name="ABRAHAM PEREZ BARRERA" userId="64157669-5597-451b-9dcc-b6bd52cc89f2" providerId="ADAL" clId="{CE2DC40F-6387-4F1E-9EE2-1C6C36B078CC}" dt="2022-09-21T15:54:35.286" v="20"/>
          <ac:spMkLst>
            <pc:docMk/>
            <pc:sldMk cId="958211560" sldId="303"/>
            <ac:spMk id="2" creationId="{00000000-0000-0000-0000-000000000000}"/>
          </ac:spMkLst>
        </pc:spChg>
        <pc:spChg chg="mod">
          <ac:chgData name="ABRAHAM PEREZ BARRERA" userId="64157669-5597-451b-9dcc-b6bd52cc89f2" providerId="ADAL" clId="{CE2DC40F-6387-4F1E-9EE2-1C6C36B078CC}" dt="2022-09-21T16:02:34.400" v="131"/>
          <ac:spMkLst>
            <pc:docMk/>
            <pc:sldMk cId="958211560" sldId="303"/>
            <ac:spMk id="3" creationId="{00000000-0000-0000-0000-000000000000}"/>
          </ac:spMkLst>
        </pc:spChg>
        <pc:spChg chg="del">
          <ac:chgData name="ABRAHAM PEREZ BARRERA" userId="64157669-5597-451b-9dcc-b6bd52cc89f2" providerId="ADAL" clId="{CE2DC40F-6387-4F1E-9EE2-1C6C36B078CC}" dt="2022-09-21T16:02:38.443" v="132" actId="478"/>
          <ac:spMkLst>
            <pc:docMk/>
            <pc:sldMk cId="958211560" sldId="303"/>
            <ac:spMk id="4" creationId="{00000000-0000-0000-0000-000000000000}"/>
          </ac:spMkLst>
        </pc:spChg>
      </pc:sldChg>
      <pc:sldChg chg="delSp modSp mod">
        <pc:chgData name="ABRAHAM PEREZ BARRERA" userId="64157669-5597-451b-9dcc-b6bd52cc89f2" providerId="ADAL" clId="{CE2DC40F-6387-4F1E-9EE2-1C6C36B078CC}" dt="2022-09-21T16:02:04.094" v="127"/>
        <pc:sldMkLst>
          <pc:docMk/>
          <pc:sldMk cId="1911746581" sldId="304"/>
        </pc:sldMkLst>
        <pc:spChg chg="mod">
          <ac:chgData name="ABRAHAM PEREZ BARRERA" userId="64157669-5597-451b-9dcc-b6bd52cc89f2" providerId="ADAL" clId="{CE2DC40F-6387-4F1E-9EE2-1C6C36B078CC}" dt="2022-09-21T15:54:31.348" v="19"/>
          <ac:spMkLst>
            <pc:docMk/>
            <pc:sldMk cId="1911746581" sldId="304"/>
            <ac:spMk id="2" creationId="{00000000-0000-0000-0000-000000000000}"/>
          </ac:spMkLst>
        </pc:spChg>
        <pc:spChg chg="mod">
          <ac:chgData name="ABRAHAM PEREZ BARRERA" userId="64157669-5597-451b-9dcc-b6bd52cc89f2" providerId="ADAL" clId="{CE2DC40F-6387-4F1E-9EE2-1C6C36B078CC}" dt="2022-09-21T16:02:04.094" v="127"/>
          <ac:spMkLst>
            <pc:docMk/>
            <pc:sldMk cId="1911746581" sldId="304"/>
            <ac:spMk id="3" creationId="{00000000-0000-0000-0000-000000000000}"/>
          </ac:spMkLst>
        </pc:spChg>
        <pc:spChg chg="del">
          <ac:chgData name="ABRAHAM PEREZ BARRERA" userId="64157669-5597-451b-9dcc-b6bd52cc89f2" providerId="ADAL" clId="{CE2DC40F-6387-4F1E-9EE2-1C6C36B078CC}" dt="2022-09-21T16:00:41.753" v="67" actId="478"/>
          <ac:spMkLst>
            <pc:docMk/>
            <pc:sldMk cId="1911746581" sldId="304"/>
            <ac:spMk id="5" creationId="{00000000-0000-0000-0000-000000000000}"/>
          </ac:spMkLst>
        </pc:spChg>
        <pc:graphicFrameChg chg="mod">
          <ac:chgData name="ABRAHAM PEREZ BARRERA" userId="64157669-5597-451b-9dcc-b6bd52cc89f2" providerId="ADAL" clId="{CE2DC40F-6387-4F1E-9EE2-1C6C36B078CC}" dt="2022-09-21T16:01:04.337" v="76" actId="1076"/>
          <ac:graphicFrameMkLst>
            <pc:docMk/>
            <pc:sldMk cId="1911746581" sldId="304"/>
            <ac:graphicFrameMk id="4" creationId="{00000000-0000-0000-0000-000000000000}"/>
          </ac:graphicFrameMkLst>
        </pc:graphicFrameChg>
      </pc:sldChg>
      <pc:sldChg chg="delSp modSp mod">
        <pc:chgData name="ABRAHAM PEREZ BARRERA" userId="64157669-5597-451b-9dcc-b6bd52cc89f2" providerId="ADAL" clId="{CE2DC40F-6387-4F1E-9EE2-1C6C36B078CC}" dt="2022-09-27T17:07:34.096" v="680" actId="6549"/>
        <pc:sldMkLst>
          <pc:docMk/>
          <pc:sldMk cId="1925416366" sldId="305"/>
        </pc:sldMkLst>
        <pc:spChg chg="mod">
          <ac:chgData name="ABRAHAM PEREZ BARRERA" userId="64157669-5597-451b-9dcc-b6bd52cc89f2" providerId="ADAL" clId="{CE2DC40F-6387-4F1E-9EE2-1C6C36B078CC}" dt="2022-09-21T15:54:38.176" v="21"/>
          <ac:spMkLst>
            <pc:docMk/>
            <pc:sldMk cId="1925416366" sldId="305"/>
            <ac:spMk id="2" creationId="{00000000-0000-0000-0000-000000000000}"/>
          </ac:spMkLst>
        </pc:spChg>
        <pc:spChg chg="mod">
          <ac:chgData name="ABRAHAM PEREZ BARRERA" userId="64157669-5597-451b-9dcc-b6bd52cc89f2" providerId="ADAL" clId="{CE2DC40F-6387-4F1E-9EE2-1C6C36B078CC}" dt="2022-09-27T17:07:34.096" v="680" actId="6549"/>
          <ac:spMkLst>
            <pc:docMk/>
            <pc:sldMk cId="1925416366" sldId="305"/>
            <ac:spMk id="3" creationId="{00000000-0000-0000-0000-000000000000}"/>
          </ac:spMkLst>
        </pc:spChg>
        <pc:spChg chg="del">
          <ac:chgData name="ABRAHAM PEREZ BARRERA" userId="64157669-5597-451b-9dcc-b6bd52cc89f2" providerId="ADAL" clId="{CE2DC40F-6387-4F1E-9EE2-1C6C36B078CC}" dt="2022-09-27T16:58:08.477" v="598" actId="478"/>
          <ac:spMkLst>
            <pc:docMk/>
            <pc:sldMk cId="1925416366" sldId="305"/>
            <ac:spMk id="4" creationId="{00000000-0000-0000-0000-000000000000}"/>
          </ac:spMkLst>
        </pc:spChg>
      </pc:sldChg>
      <pc:sldChg chg="addSp delSp modSp mod">
        <pc:chgData name="ABRAHAM PEREZ BARRERA" userId="64157669-5597-451b-9dcc-b6bd52cc89f2" providerId="ADAL" clId="{CE2DC40F-6387-4F1E-9EE2-1C6C36B078CC}" dt="2022-09-27T16:58:00.633" v="597" actId="14734"/>
        <pc:sldMkLst>
          <pc:docMk/>
          <pc:sldMk cId="1665994877" sldId="306"/>
        </pc:sldMkLst>
        <pc:spChg chg="mod">
          <ac:chgData name="ABRAHAM PEREZ BARRERA" userId="64157669-5597-451b-9dcc-b6bd52cc89f2" providerId="ADAL" clId="{CE2DC40F-6387-4F1E-9EE2-1C6C36B078CC}" dt="2022-09-21T15:54:41.410" v="22"/>
          <ac:spMkLst>
            <pc:docMk/>
            <pc:sldMk cId="1665994877" sldId="306"/>
            <ac:spMk id="2" creationId="{00000000-0000-0000-0000-000000000000}"/>
          </ac:spMkLst>
        </pc:spChg>
        <pc:spChg chg="mod">
          <ac:chgData name="ABRAHAM PEREZ BARRERA" userId="64157669-5597-451b-9dcc-b6bd52cc89f2" providerId="ADAL" clId="{CE2DC40F-6387-4F1E-9EE2-1C6C36B078CC}" dt="2022-09-21T16:03:27.580" v="136"/>
          <ac:spMkLst>
            <pc:docMk/>
            <pc:sldMk cId="1665994877" sldId="306"/>
            <ac:spMk id="3" creationId="{00000000-0000-0000-0000-000000000000}"/>
          </ac:spMkLst>
        </pc:spChg>
        <pc:spChg chg="del">
          <ac:chgData name="ABRAHAM PEREZ BARRERA" userId="64157669-5597-451b-9dcc-b6bd52cc89f2" providerId="ADAL" clId="{CE2DC40F-6387-4F1E-9EE2-1C6C36B078CC}" dt="2022-09-21T16:03:31.698" v="137" actId="478"/>
          <ac:spMkLst>
            <pc:docMk/>
            <pc:sldMk cId="1665994877" sldId="306"/>
            <ac:spMk id="4" creationId="{00000000-0000-0000-0000-000000000000}"/>
          </ac:spMkLst>
        </pc:spChg>
        <pc:graphicFrameChg chg="add del mod modGraphic">
          <ac:chgData name="ABRAHAM PEREZ BARRERA" userId="64157669-5597-451b-9dcc-b6bd52cc89f2" providerId="ADAL" clId="{CE2DC40F-6387-4F1E-9EE2-1C6C36B078CC}" dt="2022-09-27T16:53:45.919" v="487"/>
          <ac:graphicFrameMkLst>
            <pc:docMk/>
            <pc:sldMk cId="1665994877" sldId="306"/>
            <ac:graphicFrameMk id="4" creationId="{CD5B7EA5-138F-3793-D9D5-84D626589D4C}"/>
          </ac:graphicFrameMkLst>
        </pc:graphicFrameChg>
        <pc:graphicFrameChg chg="mod modGraphic">
          <ac:chgData name="ABRAHAM PEREZ BARRERA" userId="64157669-5597-451b-9dcc-b6bd52cc89f2" providerId="ADAL" clId="{CE2DC40F-6387-4F1E-9EE2-1C6C36B078CC}" dt="2022-09-27T16:58:00.633" v="597" actId="14734"/>
          <ac:graphicFrameMkLst>
            <pc:docMk/>
            <pc:sldMk cId="1665994877" sldId="306"/>
            <ac:graphicFrameMk id="5" creationId="{00000000-0000-0000-0000-000000000000}"/>
          </ac:graphicFrameMkLst>
        </pc:graphicFrameChg>
        <pc:graphicFrameChg chg="add del mod">
          <ac:chgData name="ABRAHAM PEREZ BARRERA" userId="64157669-5597-451b-9dcc-b6bd52cc89f2" providerId="ADAL" clId="{CE2DC40F-6387-4F1E-9EE2-1C6C36B078CC}" dt="2022-09-27T16:53:56.469" v="490"/>
          <ac:graphicFrameMkLst>
            <pc:docMk/>
            <pc:sldMk cId="1665994877" sldId="306"/>
            <ac:graphicFrameMk id="6" creationId="{B0634A5C-3434-C868-557E-77E05CFD3D15}"/>
          </ac:graphicFrameMkLst>
        </pc:graphicFrameChg>
      </pc:sldChg>
      <pc:sldChg chg="delSp modSp mod">
        <pc:chgData name="ABRAHAM PEREZ BARRERA" userId="64157669-5597-451b-9dcc-b6bd52cc89f2" providerId="ADAL" clId="{CE2DC40F-6387-4F1E-9EE2-1C6C36B078CC}" dt="2022-09-21T16:05:03.089" v="146"/>
        <pc:sldMkLst>
          <pc:docMk/>
          <pc:sldMk cId="956990860" sldId="307"/>
        </pc:sldMkLst>
        <pc:spChg chg="mod">
          <ac:chgData name="ABRAHAM PEREZ BARRERA" userId="64157669-5597-451b-9dcc-b6bd52cc89f2" providerId="ADAL" clId="{CE2DC40F-6387-4F1E-9EE2-1C6C36B078CC}" dt="2022-09-21T15:54:44.866" v="23"/>
          <ac:spMkLst>
            <pc:docMk/>
            <pc:sldMk cId="956990860" sldId="307"/>
            <ac:spMk id="2" creationId="{00000000-0000-0000-0000-000000000000}"/>
          </ac:spMkLst>
        </pc:spChg>
        <pc:spChg chg="mod">
          <ac:chgData name="ABRAHAM PEREZ BARRERA" userId="64157669-5597-451b-9dcc-b6bd52cc89f2" providerId="ADAL" clId="{CE2DC40F-6387-4F1E-9EE2-1C6C36B078CC}" dt="2022-09-21T16:05:03.089" v="146"/>
          <ac:spMkLst>
            <pc:docMk/>
            <pc:sldMk cId="956990860" sldId="307"/>
            <ac:spMk id="3" creationId="{00000000-0000-0000-0000-000000000000}"/>
          </ac:spMkLst>
        </pc:spChg>
        <pc:spChg chg="del">
          <ac:chgData name="ABRAHAM PEREZ BARRERA" userId="64157669-5597-451b-9dcc-b6bd52cc89f2" providerId="ADAL" clId="{CE2DC40F-6387-4F1E-9EE2-1C6C36B078CC}" dt="2022-09-21T16:04:00.079" v="142" actId="478"/>
          <ac:spMkLst>
            <pc:docMk/>
            <pc:sldMk cId="956990860" sldId="307"/>
            <ac:spMk id="4" creationId="{00000000-0000-0000-0000-000000000000}"/>
          </ac:spMkLst>
        </pc:spChg>
      </pc:sldChg>
      <pc:sldChg chg="delSp modSp mod">
        <pc:chgData name="ABRAHAM PEREZ BARRERA" userId="64157669-5597-451b-9dcc-b6bd52cc89f2" providerId="ADAL" clId="{CE2DC40F-6387-4F1E-9EE2-1C6C36B078CC}" dt="2022-09-21T16:05:59.072" v="151" actId="1076"/>
        <pc:sldMkLst>
          <pc:docMk/>
          <pc:sldMk cId="1493077311" sldId="308"/>
        </pc:sldMkLst>
        <pc:spChg chg="mod">
          <ac:chgData name="ABRAHAM PEREZ BARRERA" userId="64157669-5597-451b-9dcc-b6bd52cc89f2" providerId="ADAL" clId="{CE2DC40F-6387-4F1E-9EE2-1C6C36B078CC}" dt="2022-09-21T15:54:48.116" v="24"/>
          <ac:spMkLst>
            <pc:docMk/>
            <pc:sldMk cId="1493077311" sldId="308"/>
            <ac:spMk id="2" creationId="{00000000-0000-0000-0000-000000000000}"/>
          </ac:spMkLst>
        </pc:spChg>
        <pc:spChg chg="mod">
          <ac:chgData name="ABRAHAM PEREZ BARRERA" userId="64157669-5597-451b-9dcc-b6bd52cc89f2" providerId="ADAL" clId="{CE2DC40F-6387-4F1E-9EE2-1C6C36B078CC}" dt="2022-09-21T16:05:59.072" v="151" actId="1076"/>
          <ac:spMkLst>
            <pc:docMk/>
            <pc:sldMk cId="1493077311" sldId="308"/>
            <ac:spMk id="3" creationId="{00000000-0000-0000-0000-000000000000}"/>
          </ac:spMkLst>
        </pc:spChg>
        <pc:spChg chg="del">
          <ac:chgData name="ABRAHAM PEREZ BARRERA" userId="64157669-5597-451b-9dcc-b6bd52cc89f2" providerId="ADAL" clId="{CE2DC40F-6387-4F1E-9EE2-1C6C36B078CC}" dt="2022-09-21T16:05:50.979" v="150" actId="478"/>
          <ac:spMkLst>
            <pc:docMk/>
            <pc:sldMk cId="1493077311" sldId="308"/>
            <ac:spMk id="4" creationId="{00000000-0000-0000-0000-000000000000}"/>
          </ac:spMkLst>
        </pc:spChg>
      </pc:sldChg>
      <pc:sldChg chg="delSp modSp mod">
        <pc:chgData name="ABRAHAM PEREZ BARRERA" userId="64157669-5597-451b-9dcc-b6bd52cc89f2" providerId="ADAL" clId="{CE2DC40F-6387-4F1E-9EE2-1C6C36B078CC}" dt="2022-09-21T16:07:08.675" v="155" actId="478"/>
        <pc:sldMkLst>
          <pc:docMk/>
          <pc:sldMk cId="1239181773" sldId="309"/>
        </pc:sldMkLst>
        <pc:spChg chg="mod">
          <ac:chgData name="ABRAHAM PEREZ BARRERA" userId="64157669-5597-451b-9dcc-b6bd52cc89f2" providerId="ADAL" clId="{CE2DC40F-6387-4F1E-9EE2-1C6C36B078CC}" dt="2022-09-21T15:54:52.630" v="25"/>
          <ac:spMkLst>
            <pc:docMk/>
            <pc:sldMk cId="1239181773" sldId="309"/>
            <ac:spMk id="2" creationId="{00000000-0000-0000-0000-000000000000}"/>
          </ac:spMkLst>
        </pc:spChg>
        <pc:spChg chg="mod">
          <ac:chgData name="ABRAHAM PEREZ BARRERA" userId="64157669-5597-451b-9dcc-b6bd52cc89f2" providerId="ADAL" clId="{CE2DC40F-6387-4F1E-9EE2-1C6C36B078CC}" dt="2022-09-21T16:06:50.439" v="154"/>
          <ac:spMkLst>
            <pc:docMk/>
            <pc:sldMk cId="1239181773" sldId="309"/>
            <ac:spMk id="3" creationId="{00000000-0000-0000-0000-000000000000}"/>
          </ac:spMkLst>
        </pc:spChg>
        <pc:spChg chg="del">
          <ac:chgData name="ABRAHAM PEREZ BARRERA" userId="64157669-5597-451b-9dcc-b6bd52cc89f2" providerId="ADAL" clId="{CE2DC40F-6387-4F1E-9EE2-1C6C36B078CC}" dt="2022-09-21T16:07:08.675" v="155" actId="478"/>
          <ac:spMkLst>
            <pc:docMk/>
            <pc:sldMk cId="1239181773" sldId="309"/>
            <ac:spMk id="4" creationId="{00000000-0000-0000-0000-000000000000}"/>
          </ac:spMkLst>
        </pc:spChg>
      </pc:sldChg>
      <pc:sldChg chg="delSp modSp mod">
        <pc:chgData name="ABRAHAM PEREZ BARRERA" userId="64157669-5597-451b-9dcc-b6bd52cc89f2" providerId="ADAL" clId="{CE2DC40F-6387-4F1E-9EE2-1C6C36B078CC}" dt="2022-09-21T16:09:32.052" v="177" actId="20577"/>
        <pc:sldMkLst>
          <pc:docMk/>
          <pc:sldMk cId="2878808637" sldId="310"/>
        </pc:sldMkLst>
        <pc:spChg chg="mod">
          <ac:chgData name="ABRAHAM PEREZ BARRERA" userId="64157669-5597-451b-9dcc-b6bd52cc89f2" providerId="ADAL" clId="{CE2DC40F-6387-4F1E-9EE2-1C6C36B078CC}" dt="2022-09-21T15:54:56.120" v="26"/>
          <ac:spMkLst>
            <pc:docMk/>
            <pc:sldMk cId="2878808637" sldId="310"/>
            <ac:spMk id="2" creationId="{00000000-0000-0000-0000-000000000000}"/>
          </ac:spMkLst>
        </pc:spChg>
        <pc:spChg chg="mod">
          <ac:chgData name="ABRAHAM PEREZ BARRERA" userId="64157669-5597-451b-9dcc-b6bd52cc89f2" providerId="ADAL" clId="{CE2DC40F-6387-4F1E-9EE2-1C6C36B078CC}" dt="2022-09-21T16:09:32.052" v="177" actId="20577"/>
          <ac:spMkLst>
            <pc:docMk/>
            <pc:sldMk cId="2878808637" sldId="310"/>
            <ac:spMk id="3" creationId="{00000000-0000-0000-0000-000000000000}"/>
          </ac:spMkLst>
        </pc:spChg>
        <pc:spChg chg="del">
          <ac:chgData name="ABRAHAM PEREZ BARRERA" userId="64157669-5597-451b-9dcc-b6bd52cc89f2" providerId="ADAL" clId="{CE2DC40F-6387-4F1E-9EE2-1C6C36B078CC}" dt="2022-09-21T16:07:20.252" v="156" actId="478"/>
          <ac:spMkLst>
            <pc:docMk/>
            <pc:sldMk cId="2878808637" sldId="310"/>
            <ac:spMk id="4" creationId="{00000000-0000-0000-0000-000000000000}"/>
          </ac:spMkLst>
        </pc:spChg>
      </pc:sldChg>
      <pc:sldChg chg="delSp modSp mod">
        <pc:chgData name="ABRAHAM PEREZ BARRERA" userId="64157669-5597-451b-9dcc-b6bd52cc89f2" providerId="ADAL" clId="{CE2DC40F-6387-4F1E-9EE2-1C6C36B078CC}" dt="2022-09-21T16:10:03.802" v="188"/>
        <pc:sldMkLst>
          <pc:docMk/>
          <pc:sldMk cId="2425439484" sldId="311"/>
        </pc:sldMkLst>
        <pc:spChg chg="mod">
          <ac:chgData name="ABRAHAM PEREZ BARRERA" userId="64157669-5597-451b-9dcc-b6bd52cc89f2" providerId="ADAL" clId="{CE2DC40F-6387-4F1E-9EE2-1C6C36B078CC}" dt="2022-09-21T15:54:59.749" v="27"/>
          <ac:spMkLst>
            <pc:docMk/>
            <pc:sldMk cId="2425439484" sldId="311"/>
            <ac:spMk id="2" creationId="{00000000-0000-0000-0000-000000000000}"/>
          </ac:spMkLst>
        </pc:spChg>
        <pc:spChg chg="mod">
          <ac:chgData name="ABRAHAM PEREZ BARRERA" userId="64157669-5597-451b-9dcc-b6bd52cc89f2" providerId="ADAL" clId="{CE2DC40F-6387-4F1E-9EE2-1C6C36B078CC}" dt="2022-09-21T16:10:03.802" v="188"/>
          <ac:spMkLst>
            <pc:docMk/>
            <pc:sldMk cId="2425439484" sldId="311"/>
            <ac:spMk id="3" creationId="{00000000-0000-0000-0000-000000000000}"/>
          </ac:spMkLst>
        </pc:spChg>
        <pc:spChg chg="del">
          <ac:chgData name="ABRAHAM PEREZ BARRERA" userId="64157669-5597-451b-9dcc-b6bd52cc89f2" providerId="ADAL" clId="{CE2DC40F-6387-4F1E-9EE2-1C6C36B078CC}" dt="2022-09-21T16:04:38.232" v="143" actId="478"/>
          <ac:spMkLst>
            <pc:docMk/>
            <pc:sldMk cId="2425439484" sldId="311"/>
            <ac:spMk id="4" creationId="{00000000-0000-0000-0000-000000000000}"/>
          </ac:spMkLst>
        </pc:spChg>
      </pc:sldChg>
      <pc:sldChg chg="delSp modSp mod">
        <pc:chgData name="ABRAHAM PEREZ BARRERA" userId="64157669-5597-451b-9dcc-b6bd52cc89f2" providerId="ADAL" clId="{CE2DC40F-6387-4F1E-9EE2-1C6C36B078CC}" dt="2022-09-21T16:10:34.872" v="194" actId="478"/>
        <pc:sldMkLst>
          <pc:docMk/>
          <pc:sldMk cId="3460341931" sldId="312"/>
        </pc:sldMkLst>
        <pc:spChg chg="mod">
          <ac:chgData name="ABRAHAM PEREZ BARRERA" userId="64157669-5597-451b-9dcc-b6bd52cc89f2" providerId="ADAL" clId="{CE2DC40F-6387-4F1E-9EE2-1C6C36B078CC}" dt="2022-09-21T15:55:03.915" v="28"/>
          <ac:spMkLst>
            <pc:docMk/>
            <pc:sldMk cId="3460341931" sldId="312"/>
            <ac:spMk id="2" creationId="{00000000-0000-0000-0000-000000000000}"/>
          </ac:spMkLst>
        </pc:spChg>
        <pc:spChg chg="mod">
          <ac:chgData name="ABRAHAM PEREZ BARRERA" userId="64157669-5597-451b-9dcc-b6bd52cc89f2" providerId="ADAL" clId="{CE2DC40F-6387-4F1E-9EE2-1C6C36B078CC}" dt="2022-09-21T16:10:30.279" v="193"/>
          <ac:spMkLst>
            <pc:docMk/>
            <pc:sldMk cId="3460341931" sldId="312"/>
            <ac:spMk id="3" creationId="{00000000-0000-0000-0000-000000000000}"/>
          </ac:spMkLst>
        </pc:spChg>
        <pc:spChg chg="del">
          <ac:chgData name="ABRAHAM PEREZ BARRERA" userId="64157669-5597-451b-9dcc-b6bd52cc89f2" providerId="ADAL" clId="{CE2DC40F-6387-4F1E-9EE2-1C6C36B078CC}" dt="2022-09-21T16:10:34.872" v="194" actId="478"/>
          <ac:spMkLst>
            <pc:docMk/>
            <pc:sldMk cId="3460341931" sldId="312"/>
            <ac:spMk id="4" creationId="{00000000-0000-0000-0000-000000000000}"/>
          </ac:spMkLst>
        </pc:spChg>
        <pc:graphicFrameChg chg="mod">
          <ac:chgData name="ABRAHAM PEREZ BARRERA" userId="64157669-5597-451b-9dcc-b6bd52cc89f2" providerId="ADAL" clId="{CE2DC40F-6387-4F1E-9EE2-1C6C36B078CC}" dt="2022-09-21T16:10:12.142" v="189" actId="1076"/>
          <ac:graphicFrameMkLst>
            <pc:docMk/>
            <pc:sldMk cId="3460341931" sldId="312"/>
            <ac:graphicFrameMk id="6" creationId="{00000000-0000-0000-0000-000000000000}"/>
          </ac:graphicFrameMkLst>
        </pc:graphicFrameChg>
      </pc:sldChg>
      <pc:sldChg chg="delSp modSp mod">
        <pc:chgData name="ABRAHAM PEREZ BARRERA" userId="64157669-5597-451b-9dcc-b6bd52cc89f2" providerId="ADAL" clId="{CE2DC40F-6387-4F1E-9EE2-1C6C36B078CC}" dt="2022-09-21T16:10:56.639" v="197" actId="478"/>
        <pc:sldMkLst>
          <pc:docMk/>
          <pc:sldMk cId="2020743116" sldId="313"/>
        </pc:sldMkLst>
        <pc:spChg chg="mod">
          <ac:chgData name="ABRAHAM PEREZ BARRERA" userId="64157669-5597-451b-9dcc-b6bd52cc89f2" providerId="ADAL" clId="{CE2DC40F-6387-4F1E-9EE2-1C6C36B078CC}" dt="2022-09-21T15:55:07.210" v="29"/>
          <ac:spMkLst>
            <pc:docMk/>
            <pc:sldMk cId="2020743116" sldId="313"/>
            <ac:spMk id="2" creationId="{00000000-0000-0000-0000-000000000000}"/>
          </ac:spMkLst>
        </pc:spChg>
        <pc:spChg chg="mod">
          <ac:chgData name="ABRAHAM PEREZ BARRERA" userId="64157669-5597-451b-9dcc-b6bd52cc89f2" providerId="ADAL" clId="{CE2DC40F-6387-4F1E-9EE2-1C6C36B078CC}" dt="2022-09-21T16:10:52.968" v="196" actId="27636"/>
          <ac:spMkLst>
            <pc:docMk/>
            <pc:sldMk cId="2020743116" sldId="313"/>
            <ac:spMk id="3" creationId="{00000000-0000-0000-0000-000000000000}"/>
          </ac:spMkLst>
        </pc:spChg>
        <pc:spChg chg="del">
          <ac:chgData name="ABRAHAM PEREZ BARRERA" userId="64157669-5597-451b-9dcc-b6bd52cc89f2" providerId="ADAL" clId="{CE2DC40F-6387-4F1E-9EE2-1C6C36B078CC}" dt="2022-09-21T16:10:56.639" v="197" actId="478"/>
          <ac:spMkLst>
            <pc:docMk/>
            <pc:sldMk cId="2020743116" sldId="313"/>
            <ac:spMk id="5" creationId="{00000000-0000-0000-0000-000000000000}"/>
          </ac:spMkLst>
        </pc:spChg>
        <pc:picChg chg="mod">
          <ac:chgData name="ABRAHAM PEREZ BARRERA" userId="64157669-5597-451b-9dcc-b6bd52cc89f2" providerId="ADAL" clId="{CE2DC40F-6387-4F1E-9EE2-1C6C36B078CC}" dt="2022-09-21T15:55:16.641" v="33" actId="1076"/>
          <ac:picMkLst>
            <pc:docMk/>
            <pc:sldMk cId="2020743116" sldId="313"/>
            <ac:picMk id="4" creationId="{00000000-0000-0000-0000-000000000000}"/>
          </ac:picMkLst>
        </pc:picChg>
      </pc:sldChg>
      <pc:sldChg chg="delSp modSp mod">
        <pc:chgData name="ABRAHAM PEREZ BARRERA" userId="64157669-5597-451b-9dcc-b6bd52cc89f2" providerId="ADAL" clId="{CE2DC40F-6387-4F1E-9EE2-1C6C36B078CC}" dt="2022-09-21T16:15:58.088" v="239"/>
        <pc:sldMkLst>
          <pc:docMk/>
          <pc:sldMk cId="1361355218" sldId="314"/>
        </pc:sldMkLst>
        <pc:spChg chg="mod">
          <ac:chgData name="ABRAHAM PEREZ BARRERA" userId="64157669-5597-451b-9dcc-b6bd52cc89f2" providerId="ADAL" clId="{CE2DC40F-6387-4F1E-9EE2-1C6C36B078CC}" dt="2022-09-21T16:15:58.088" v="239"/>
          <ac:spMkLst>
            <pc:docMk/>
            <pc:sldMk cId="1361355218" sldId="314"/>
            <ac:spMk id="2" creationId="{00000000-0000-0000-0000-000000000000}"/>
          </ac:spMkLst>
        </pc:spChg>
        <pc:spChg chg="mod">
          <ac:chgData name="ABRAHAM PEREZ BARRERA" userId="64157669-5597-451b-9dcc-b6bd52cc89f2" providerId="ADAL" clId="{CE2DC40F-6387-4F1E-9EE2-1C6C36B078CC}" dt="2022-09-21T16:11:35.105" v="202" actId="20577"/>
          <ac:spMkLst>
            <pc:docMk/>
            <pc:sldMk cId="1361355218" sldId="314"/>
            <ac:spMk id="3" creationId="{00000000-0000-0000-0000-000000000000}"/>
          </ac:spMkLst>
        </pc:spChg>
        <pc:spChg chg="del">
          <ac:chgData name="ABRAHAM PEREZ BARRERA" userId="64157669-5597-451b-9dcc-b6bd52cc89f2" providerId="ADAL" clId="{CE2DC40F-6387-4F1E-9EE2-1C6C36B078CC}" dt="2022-09-21T16:11:01.795" v="198" actId="478"/>
          <ac:spMkLst>
            <pc:docMk/>
            <pc:sldMk cId="1361355218" sldId="314"/>
            <ac:spMk id="4" creationId="{00000000-0000-0000-0000-000000000000}"/>
          </ac:spMkLst>
        </pc:spChg>
      </pc:sldChg>
      <pc:sldChg chg="delSp modSp mod">
        <pc:chgData name="ABRAHAM PEREZ BARRERA" userId="64157669-5597-451b-9dcc-b6bd52cc89f2" providerId="ADAL" clId="{CE2DC40F-6387-4F1E-9EE2-1C6C36B078CC}" dt="2022-09-27T17:11:31.012" v="681" actId="478"/>
        <pc:sldMkLst>
          <pc:docMk/>
          <pc:sldMk cId="3417982905" sldId="315"/>
        </pc:sldMkLst>
        <pc:spChg chg="mod">
          <ac:chgData name="ABRAHAM PEREZ BARRERA" userId="64157669-5597-451b-9dcc-b6bd52cc89f2" providerId="ADAL" clId="{CE2DC40F-6387-4F1E-9EE2-1C6C36B078CC}" dt="2022-09-21T16:16:00.671" v="240"/>
          <ac:spMkLst>
            <pc:docMk/>
            <pc:sldMk cId="3417982905" sldId="315"/>
            <ac:spMk id="2" creationId="{00000000-0000-0000-0000-000000000000}"/>
          </ac:spMkLst>
        </pc:spChg>
        <pc:spChg chg="mod">
          <ac:chgData name="ABRAHAM PEREZ BARRERA" userId="64157669-5597-451b-9dcc-b6bd52cc89f2" providerId="ADAL" clId="{CE2DC40F-6387-4F1E-9EE2-1C6C36B078CC}" dt="2022-09-21T16:11:50.260" v="204"/>
          <ac:spMkLst>
            <pc:docMk/>
            <pc:sldMk cId="3417982905" sldId="315"/>
            <ac:spMk id="3" creationId="{00000000-0000-0000-0000-000000000000}"/>
          </ac:spMkLst>
        </pc:spChg>
        <pc:spChg chg="del">
          <ac:chgData name="ABRAHAM PEREZ BARRERA" userId="64157669-5597-451b-9dcc-b6bd52cc89f2" providerId="ADAL" clId="{CE2DC40F-6387-4F1E-9EE2-1C6C36B078CC}" dt="2022-09-27T17:11:31.012" v="681" actId="478"/>
          <ac:spMkLst>
            <pc:docMk/>
            <pc:sldMk cId="3417982905" sldId="315"/>
            <ac:spMk id="4" creationId="{00000000-0000-0000-0000-000000000000}"/>
          </ac:spMkLst>
        </pc:spChg>
      </pc:sldChg>
      <pc:sldChg chg="delSp modSp mod">
        <pc:chgData name="ABRAHAM PEREZ BARRERA" userId="64157669-5597-451b-9dcc-b6bd52cc89f2" providerId="ADAL" clId="{CE2DC40F-6387-4F1E-9EE2-1C6C36B078CC}" dt="2022-09-21T16:13:06.945" v="209" actId="20577"/>
        <pc:sldMkLst>
          <pc:docMk/>
          <pc:sldMk cId="3061564361" sldId="320"/>
        </pc:sldMkLst>
        <pc:spChg chg="mod">
          <ac:chgData name="ABRAHAM PEREZ BARRERA" userId="64157669-5597-451b-9dcc-b6bd52cc89f2" providerId="ADAL" clId="{CE2DC40F-6387-4F1E-9EE2-1C6C36B078CC}" dt="2022-09-21T16:13:06.945" v="209" actId="20577"/>
          <ac:spMkLst>
            <pc:docMk/>
            <pc:sldMk cId="3061564361" sldId="320"/>
            <ac:spMk id="2" creationId="{E3204152-2405-4EF0-AE89-040126ECFA24}"/>
          </ac:spMkLst>
        </pc:spChg>
        <pc:spChg chg="mod">
          <ac:chgData name="ABRAHAM PEREZ BARRERA" userId="64157669-5597-451b-9dcc-b6bd52cc89f2" providerId="ADAL" clId="{CE2DC40F-6387-4F1E-9EE2-1C6C36B078CC}" dt="2022-09-21T16:12:45.327" v="205"/>
          <ac:spMkLst>
            <pc:docMk/>
            <pc:sldMk cId="3061564361" sldId="320"/>
            <ac:spMk id="3" creationId="{4B98E0CF-9B66-4276-B75D-17FABA9FCEA5}"/>
          </ac:spMkLst>
        </pc:spChg>
        <pc:spChg chg="del">
          <ac:chgData name="ABRAHAM PEREZ BARRERA" userId="64157669-5597-451b-9dcc-b6bd52cc89f2" providerId="ADAL" clId="{CE2DC40F-6387-4F1E-9EE2-1C6C36B078CC}" dt="2022-09-21T16:12:48.875" v="206" actId="478"/>
          <ac:spMkLst>
            <pc:docMk/>
            <pc:sldMk cId="3061564361" sldId="320"/>
            <ac:spMk id="4" creationId="{FE9505F0-C316-436E-907A-0D3582EBADB1}"/>
          </ac:spMkLst>
        </pc:spChg>
      </pc:sldChg>
      <pc:sldChg chg="delSp modSp mod">
        <pc:chgData name="ABRAHAM PEREZ BARRERA" userId="64157669-5597-451b-9dcc-b6bd52cc89f2" providerId="ADAL" clId="{CE2DC40F-6387-4F1E-9EE2-1C6C36B078CC}" dt="2022-09-27T16:53:00.188" v="482" actId="20577"/>
        <pc:sldMkLst>
          <pc:docMk/>
          <pc:sldMk cId="1879699295" sldId="321"/>
        </pc:sldMkLst>
        <pc:spChg chg="mod">
          <ac:chgData name="ABRAHAM PEREZ BARRERA" userId="64157669-5597-451b-9dcc-b6bd52cc89f2" providerId="ADAL" clId="{CE2DC40F-6387-4F1E-9EE2-1C6C36B078CC}" dt="2022-09-21T16:15:23.773" v="237"/>
          <ac:spMkLst>
            <pc:docMk/>
            <pc:sldMk cId="1879699295" sldId="321"/>
            <ac:spMk id="2" creationId="{E3204152-2405-4EF0-AE89-040126ECFA24}"/>
          </ac:spMkLst>
        </pc:spChg>
        <pc:spChg chg="mod">
          <ac:chgData name="ABRAHAM PEREZ BARRERA" userId="64157669-5597-451b-9dcc-b6bd52cc89f2" providerId="ADAL" clId="{CE2DC40F-6387-4F1E-9EE2-1C6C36B078CC}" dt="2022-09-27T16:53:00.188" v="482" actId="20577"/>
          <ac:spMkLst>
            <pc:docMk/>
            <pc:sldMk cId="1879699295" sldId="321"/>
            <ac:spMk id="3" creationId="{4B98E0CF-9B66-4276-B75D-17FABA9FCEA5}"/>
          </ac:spMkLst>
        </pc:spChg>
        <pc:spChg chg="del">
          <ac:chgData name="ABRAHAM PEREZ BARRERA" userId="64157669-5597-451b-9dcc-b6bd52cc89f2" providerId="ADAL" clId="{CE2DC40F-6387-4F1E-9EE2-1C6C36B078CC}" dt="2022-09-21T16:13:16.506" v="210" actId="478"/>
          <ac:spMkLst>
            <pc:docMk/>
            <pc:sldMk cId="1879699295" sldId="321"/>
            <ac:spMk id="4" creationId="{FE9505F0-C316-436E-907A-0D3582EBADB1}"/>
          </ac:spMkLst>
        </pc:spChg>
      </pc:sldChg>
      <pc:sldChg chg="delSp modSp mod">
        <pc:chgData name="ABRAHAM PEREZ BARRERA" userId="64157669-5597-451b-9dcc-b6bd52cc89f2" providerId="ADAL" clId="{CE2DC40F-6387-4F1E-9EE2-1C6C36B078CC}" dt="2022-09-21T16:16:54.665" v="245" actId="478"/>
        <pc:sldMkLst>
          <pc:docMk/>
          <pc:sldMk cId="347427395" sldId="322"/>
        </pc:sldMkLst>
        <pc:spChg chg="mod">
          <ac:chgData name="ABRAHAM PEREZ BARRERA" userId="64157669-5597-451b-9dcc-b6bd52cc89f2" providerId="ADAL" clId="{CE2DC40F-6387-4F1E-9EE2-1C6C36B078CC}" dt="2022-09-21T16:15:48.633" v="238"/>
          <ac:spMkLst>
            <pc:docMk/>
            <pc:sldMk cId="347427395" sldId="322"/>
            <ac:spMk id="2" creationId="{E3204152-2405-4EF0-AE89-040126ECFA24}"/>
          </ac:spMkLst>
        </pc:spChg>
        <pc:spChg chg="del">
          <ac:chgData name="ABRAHAM PEREZ BARRERA" userId="64157669-5597-451b-9dcc-b6bd52cc89f2" providerId="ADAL" clId="{CE2DC40F-6387-4F1E-9EE2-1C6C36B078CC}" dt="2022-09-21T16:16:54.665" v="245" actId="478"/>
          <ac:spMkLst>
            <pc:docMk/>
            <pc:sldMk cId="347427395" sldId="322"/>
            <ac:spMk id="4" creationId="{FE9505F0-C316-436E-907A-0D3582EBADB1}"/>
          </ac:spMkLst>
        </pc:spChg>
      </pc:sldChg>
      <pc:sldChg chg="delSp modSp mod">
        <pc:chgData name="ABRAHAM PEREZ BARRERA" userId="64157669-5597-451b-9dcc-b6bd52cc89f2" providerId="ADAL" clId="{CE2DC40F-6387-4F1E-9EE2-1C6C36B078CC}" dt="2022-09-21T16:16:49.448" v="244" actId="478"/>
        <pc:sldMkLst>
          <pc:docMk/>
          <pc:sldMk cId="2537094834" sldId="323"/>
        </pc:sldMkLst>
        <pc:spChg chg="mod">
          <ac:chgData name="ABRAHAM PEREZ BARRERA" userId="64157669-5597-451b-9dcc-b6bd52cc89f2" providerId="ADAL" clId="{CE2DC40F-6387-4F1E-9EE2-1C6C36B078CC}" dt="2022-09-21T16:16:10.347" v="241"/>
          <ac:spMkLst>
            <pc:docMk/>
            <pc:sldMk cId="2537094834" sldId="323"/>
            <ac:spMk id="2" creationId="{E3204152-2405-4EF0-AE89-040126ECFA24}"/>
          </ac:spMkLst>
        </pc:spChg>
        <pc:spChg chg="mod">
          <ac:chgData name="ABRAHAM PEREZ BARRERA" userId="64157669-5597-451b-9dcc-b6bd52cc89f2" providerId="ADAL" clId="{CE2DC40F-6387-4F1E-9EE2-1C6C36B078CC}" dt="2022-09-21T16:16:33.386" v="243"/>
          <ac:spMkLst>
            <pc:docMk/>
            <pc:sldMk cId="2537094834" sldId="323"/>
            <ac:spMk id="3" creationId="{4B98E0CF-9B66-4276-B75D-17FABA9FCEA5}"/>
          </ac:spMkLst>
        </pc:spChg>
        <pc:spChg chg="del">
          <ac:chgData name="ABRAHAM PEREZ BARRERA" userId="64157669-5597-451b-9dcc-b6bd52cc89f2" providerId="ADAL" clId="{CE2DC40F-6387-4F1E-9EE2-1C6C36B078CC}" dt="2022-09-21T16:16:49.448" v="244" actId="478"/>
          <ac:spMkLst>
            <pc:docMk/>
            <pc:sldMk cId="2537094834" sldId="323"/>
            <ac:spMk id="4" creationId="{FE9505F0-C316-436E-907A-0D3582EBADB1}"/>
          </ac:spMkLst>
        </pc:spChg>
      </pc:sldChg>
      <pc:sldChg chg="delSp modSp mod">
        <pc:chgData name="ABRAHAM PEREZ BARRERA" userId="64157669-5597-451b-9dcc-b6bd52cc89f2" providerId="ADAL" clId="{CE2DC40F-6387-4F1E-9EE2-1C6C36B078CC}" dt="2022-09-21T16:17:55.145" v="253"/>
        <pc:sldMkLst>
          <pc:docMk/>
          <pc:sldMk cId="1160683278" sldId="324"/>
        </pc:sldMkLst>
        <pc:spChg chg="mod">
          <ac:chgData name="ABRAHAM PEREZ BARRERA" userId="64157669-5597-451b-9dcc-b6bd52cc89f2" providerId="ADAL" clId="{CE2DC40F-6387-4F1E-9EE2-1C6C36B078CC}" dt="2022-09-21T16:17:12.564" v="247"/>
          <ac:spMkLst>
            <pc:docMk/>
            <pc:sldMk cId="1160683278" sldId="324"/>
            <ac:spMk id="2" creationId="{E3204152-2405-4EF0-AE89-040126ECFA24}"/>
          </ac:spMkLst>
        </pc:spChg>
        <pc:spChg chg="mod">
          <ac:chgData name="ABRAHAM PEREZ BARRERA" userId="64157669-5597-451b-9dcc-b6bd52cc89f2" providerId="ADAL" clId="{CE2DC40F-6387-4F1E-9EE2-1C6C36B078CC}" dt="2022-09-21T16:17:55.145" v="253"/>
          <ac:spMkLst>
            <pc:docMk/>
            <pc:sldMk cId="1160683278" sldId="324"/>
            <ac:spMk id="3" creationId="{4B98E0CF-9B66-4276-B75D-17FABA9FCEA5}"/>
          </ac:spMkLst>
        </pc:spChg>
        <pc:spChg chg="del">
          <ac:chgData name="ABRAHAM PEREZ BARRERA" userId="64157669-5597-451b-9dcc-b6bd52cc89f2" providerId="ADAL" clId="{CE2DC40F-6387-4F1E-9EE2-1C6C36B078CC}" dt="2022-09-21T16:16:59.800" v="246" actId="478"/>
          <ac:spMkLst>
            <pc:docMk/>
            <pc:sldMk cId="1160683278" sldId="324"/>
            <ac:spMk id="4" creationId="{FE9505F0-C316-436E-907A-0D3582EBADB1}"/>
          </ac:spMkLst>
        </pc:spChg>
      </pc:sldChg>
      <pc:sldChg chg="delSp modSp mod">
        <pc:chgData name="ABRAHAM PEREZ BARRERA" userId="64157669-5597-451b-9dcc-b6bd52cc89f2" providerId="ADAL" clId="{CE2DC40F-6387-4F1E-9EE2-1C6C36B078CC}" dt="2022-09-27T16:50:51.800" v="464" actId="478"/>
        <pc:sldMkLst>
          <pc:docMk/>
          <pc:sldMk cId="1360594923" sldId="325"/>
        </pc:sldMkLst>
        <pc:spChg chg="mod">
          <ac:chgData name="ABRAHAM PEREZ BARRERA" userId="64157669-5597-451b-9dcc-b6bd52cc89f2" providerId="ADAL" clId="{CE2DC40F-6387-4F1E-9EE2-1C6C36B078CC}" dt="2022-09-21T16:17:16.041" v="248"/>
          <ac:spMkLst>
            <pc:docMk/>
            <pc:sldMk cId="1360594923" sldId="325"/>
            <ac:spMk id="2" creationId="{E3204152-2405-4EF0-AE89-040126ECFA24}"/>
          </ac:spMkLst>
        </pc:spChg>
        <pc:spChg chg="mod">
          <ac:chgData name="ABRAHAM PEREZ BARRERA" userId="64157669-5597-451b-9dcc-b6bd52cc89f2" providerId="ADAL" clId="{CE2DC40F-6387-4F1E-9EE2-1C6C36B078CC}" dt="2022-09-21T16:18:44.862" v="263" actId="6549"/>
          <ac:spMkLst>
            <pc:docMk/>
            <pc:sldMk cId="1360594923" sldId="325"/>
            <ac:spMk id="3" creationId="{4B98E0CF-9B66-4276-B75D-17FABA9FCEA5}"/>
          </ac:spMkLst>
        </pc:spChg>
        <pc:spChg chg="del">
          <ac:chgData name="ABRAHAM PEREZ BARRERA" userId="64157669-5597-451b-9dcc-b6bd52cc89f2" providerId="ADAL" clId="{CE2DC40F-6387-4F1E-9EE2-1C6C36B078CC}" dt="2022-09-27T16:50:51.800" v="464" actId="478"/>
          <ac:spMkLst>
            <pc:docMk/>
            <pc:sldMk cId="1360594923" sldId="325"/>
            <ac:spMk id="4" creationId="{FE9505F0-C316-436E-907A-0D3582EBADB1}"/>
          </ac:spMkLst>
        </pc:spChg>
      </pc:sldChg>
      <pc:sldChg chg="modSp mod">
        <pc:chgData name="ABRAHAM PEREZ BARRERA" userId="64157669-5597-451b-9dcc-b6bd52cc89f2" providerId="ADAL" clId="{CE2DC40F-6387-4F1E-9EE2-1C6C36B078CC}" dt="2022-09-21T16:19:10.854" v="269" actId="13926"/>
        <pc:sldMkLst>
          <pc:docMk/>
          <pc:sldMk cId="936919860" sldId="326"/>
        </pc:sldMkLst>
        <pc:spChg chg="mod">
          <ac:chgData name="ABRAHAM PEREZ BARRERA" userId="64157669-5597-451b-9dcc-b6bd52cc89f2" providerId="ADAL" clId="{CE2DC40F-6387-4F1E-9EE2-1C6C36B078CC}" dt="2022-09-21T16:19:10.854" v="269" actId="13926"/>
          <ac:spMkLst>
            <pc:docMk/>
            <pc:sldMk cId="936919860" sldId="326"/>
            <ac:spMk id="2" creationId="{E3204152-2405-4EF0-AE89-040126ECFA24}"/>
          </ac:spMkLst>
        </pc:spChg>
      </pc:sldChg>
      <pc:sldChg chg="delSp modSp mod">
        <pc:chgData name="ABRAHAM PEREZ BARRERA" userId="64157669-5597-451b-9dcc-b6bd52cc89f2" providerId="ADAL" clId="{CE2DC40F-6387-4F1E-9EE2-1C6C36B078CC}" dt="2022-09-21T16:33:19.330" v="344" actId="20578"/>
        <pc:sldMkLst>
          <pc:docMk/>
          <pc:sldMk cId="2771804884" sldId="327"/>
        </pc:sldMkLst>
        <pc:spChg chg="mod">
          <ac:chgData name="ABRAHAM PEREZ BARRERA" userId="64157669-5597-451b-9dcc-b6bd52cc89f2" providerId="ADAL" clId="{CE2DC40F-6387-4F1E-9EE2-1C6C36B078CC}" dt="2022-09-21T16:33:19.330" v="344" actId="20578"/>
          <ac:spMkLst>
            <pc:docMk/>
            <pc:sldMk cId="2771804884" sldId="327"/>
            <ac:spMk id="2" creationId="{E3204152-2405-4EF0-AE89-040126ECFA24}"/>
          </ac:spMkLst>
        </pc:spChg>
        <pc:spChg chg="mod">
          <ac:chgData name="ABRAHAM PEREZ BARRERA" userId="64157669-5597-451b-9dcc-b6bd52cc89f2" providerId="ADAL" clId="{CE2DC40F-6387-4F1E-9EE2-1C6C36B078CC}" dt="2022-09-21T16:31:59.777" v="334" actId="20577"/>
          <ac:spMkLst>
            <pc:docMk/>
            <pc:sldMk cId="2771804884" sldId="327"/>
            <ac:spMk id="3" creationId="{4B98E0CF-9B66-4276-B75D-17FABA9FCEA5}"/>
          </ac:spMkLst>
        </pc:spChg>
        <pc:spChg chg="del">
          <ac:chgData name="ABRAHAM PEREZ BARRERA" userId="64157669-5597-451b-9dcc-b6bd52cc89f2" providerId="ADAL" clId="{CE2DC40F-6387-4F1E-9EE2-1C6C36B078CC}" dt="2022-09-21T16:19:26.813" v="271" actId="478"/>
          <ac:spMkLst>
            <pc:docMk/>
            <pc:sldMk cId="2771804884" sldId="327"/>
            <ac:spMk id="4" creationId="{FE9505F0-C316-436E-907A-0D3582EBADB1}"/>
          </ac:spMkLst>
        </pc:spChg>
      </pc:sldChg>
      <pc:sldChg chg="delSp modSp mod">
        <pc:chgData name="ABRAHAM PEREZ BARRERA" userId="64157669-5597-451b-9dcc-b6bd52cc89f2" providerId="ADAL" clId="{CE2DC40F-6387-4F1E-9EE2-1C6C36B078CC}" dt="2022-09-21T16:33:14.323" v="343" actId="20578"/>
        <pc:sldMkLst>
          <pc:docMk/>
          <pc:sldMk cId="2178684053" sldId="328"/>
        </pc:sldMkLst>
        <pc:spChg chg="mod">
          <ac:chgData name="ABRAHAM PEREZ BARRERA" userId="64157669-5597-451b-9dcc-b6bd52cc89f2" providerId="ADAL" clId="{CE2DC40F-6387-4F1E-9EE2-1C6C36B078CC}" dt="2022-09-21T16:33:14.323" v="343" actId="20578"/>
          <ac:spMkLst>
            <pc:docMk/>
            <pc:sldMk cId="2178684053" sldId="328"/>
            <ac:spMk id="2" creationId="{E3204152-2405-4EF0-AE89-040126ECFA24}"/>
          </ac:spMkLst>
        </pc:spChg>
        <pc:spChg chg="mod">
          <ac:chgData name="ABRAHAM PEREZ BARRERA" userId="64157669-5597-451b-9dcc-b6bd52cc89f2" providerId="ADAL" clId="{CE2DC40F-6387-4F1E-9EE2-1C6C36B078CC}" dt="2022-09-21T16:33:09.320" v="342" actId="6549"/>
          <ac:spMkLst>
            <pc:docMk/>
            <pc:sldMk cId="2178684053" sldId="328"/>
            <ac:spMk id="3" creationId="{4B98E0CF-9B66-4276-B75D-17FABA9FCEA5}"/>
          </ac:spMkLst>
        </pc:spChg>
        <pc:spChg chg="del">
          <ac:chgData name="ABRAHAM PEREZ BARRERA" userId="64157669-5597-451b-9dcc-b6bd52cc89f2" providerId="ADAL" clId="{CE2DC40F-6387-4F1E-9EE2-1C6C36B078CC}" dt="2022-09-21T16:20:18.606" v="272" actId="478"/>
          <ac:spMkLst>
            <pc:docMk/>
            <pc:sldMk cId="2178684053" sldId="328"/>
            <ac:spMk id="4" creationId="{FE9505F0-C316-436E-907A-0D3582EBADB1}"/>
          </ac:spMkLst>
        </pc:spChg>
      </pc:sldChg>
      <pc:sldChg chg="delSp modSp mod">
        <pc:chgData name="ABRAHAM PEREZ BARRERA" userId="64157669-5597-451b-9dcc-b6bd52cc89f2" providerId="ADAL" clId="{CE2DC40F-6387-4F1E-9EE2-1C6C36B078CC}" dt="2022-09-21T16:33:32.216" v="345"/>
        <pc:sldMkLst>
          <pc:docMk/>
          <pc:sldMk cId="1990570112" sldId="329"/>
        </pc:sldMkLst>
        <pc:spChg chg="mod">
          <ac:chgData name="ABRAHAM PEREZ BARRERA" userId="64157669-5597-451b-9dcc-b6bd52cc89f2" providerId="ADAL" clId="{CE2DC40F-6387-4F1E-9EE2-1C6C36B078CC}" dt="2022-09-21T16:32:40.659" v="339"/>
          <ac:spMkLst>
            <pc:docMk/>
            <pc:sldMk cId="1990570112" sldId="329"/>
            <ac:spMk id="2" creationId="{E3204152-2405-4EF0-AE89-040126ECFA24}"/>
          </ac:spMkLst>
        </pc:spChg>
        <pc:spChg chg="mod">
          <ac:chgData name="ABRAHAM PEREZ BARRERA" userId="64157669-5597-451b-9dcc-b6bd52cc89f2" providerId="ADAL" clId="{CE2DC40F-6387-4F1E-9EE2-1C6C36B078CC}" dt="2022-09-21T16:33:32.216" v="345"/>
          <ac:spMkLst>
            <pc:docMk/>
            <pc:sldMk cId="1990570112" sldId="329"/>
            <ac:spMk id="3" creationId="{4B98E0CF-9B66-4276-B75D-17FABA9FCEA5}"/>
          </ac:spMkLst>
        </pc:spChg>
        <pc:spChg chg="del">
          <ac:chgData name="ABRAHAM PEREZ BARRERA" userId="64157669-5597-451b-9dcc-b6bd52cc89f2" providerId="ADAL" clId="{CE2DC40F-6387-4F1E-9EE2-1C6C36B078CC}" dt="2022-09-21T16:32:23.882" v="337" actId="478"/>
          <ac:spMkLst>
            <pc:docMk/>
            <pc:sldMk cId="1990570112" sldId="329"/>
            <ac:spMk id="4" creationId="{FE9505F0-C316-436E-907A-0D3582EBADB1}"/>
          </ac:spMkLst>
        </pc:spChg>
      </pc:sldChg>
      <pc:sldChg chg="delSp modSp mod">
        <pc:chgData name="ABRAHAM PEREZ BARRERA" userId="64157669-5597-451b-9dcc-b6bd52cc89f2" providerId="ADAL" clId="{CE2DC40F-6387-4F1E-9EE2-1C6C36B078CC}" dt="2022-09-21T16:35:06.930" v="374" actId="20577"/>
        <pc:sldMkLst>
          <pc:docMk/>
          <pc:sldMk cId="3785681573" sldId="330"/>
        </pc:sldMkLst>
        <pc:spChg chg="mod">
          <ac:chgData name="ABRAHAM PEREZ BARRERA" userId="64157669-5597-451b-9dcc-b6bd52cc89f2" providerId="ADAL" clId="{CE2DC40F-6387-4F1E-9EE2-1C6C36B078CC}" dt="2022-09-21T16:35:06.930" v="374" actId="20577"/>
          <ac:spMkLst>
            <pc:docMk/>
            <pc:sldMk cId="3785681573" sldId="330"/>
            <ac:spMk id="2" creationId="{E3204152-2405-4EF0-AE89-040126ECFA24}"/>
          </ac:spMkLst>
        </pc:spChg>
        <pc:spChg chg="mod">
          <ac:chgData name="ABRAHAM PEREZ BARRERA" userId="64157669-5597-451b-9dcc-b6bd52cc89f2" providerId="ADAL" clId="{CE2DC40F-6387-4F1E-9EE2-1C6C36B078CC}" dt="2022-09-21T16:34:31.777" v="359" actId="20577"/>
          <ac:spMkLst>
            <pc:docMk/>
            <pc:sldMk cId="3785681573" sldId="330"/>
            <ac:spMk id="3" creationId="{4B98E0CF-9B66-4276-B75D-17FABA9FCEA5}"/>
          </ac:spMkLst>
        </pc:spChg>
        <pc:spChg chg="del">
          <ac:chgData name="ABRAHAM PEREZ BARRERA" userId="64157669-5597-451b-9dcc-b6bd52cc89f2" providerId="ADAL" clId="{CE2DC40F-6387-4F1E-9EE2-1C6C36B078CC}" dt="2022-09-21T16:33:41.678" v="346" actId="478"/>
          <ac:spMkLst>
            <pc:docMk/>
            <pc:sldMk cId="3785681573" sldId="330"/>
            <ac:spMk id="4" creationId="{FE9505F0-C316-436E-907A-0D3582EBADB1}"/>
          </ac:spMkLst>
        </pc:spChg>
      </pc:sldChg>
      <pc:sldChg chg="delSp modSp mod">
        <pc:chgData name="ABRAHAM PEREZ BARRERA" userId="64157669-5597-451b-9dcc-b6bd52cc89f2" providerId="ADAL" clId="{CE2DC40F-6387-4F1E-9EE2-1C6C36B078CC}" dt="2022-09-21T16:35:49.721" v="421" actId="20577"/>
        <pc:sldMkLst>
          <pc:docMk/>
          <pc:sldMk cId="2712525370" sldId="331"/>
        </pc:sldMkLst>
        <pc:spChg chg="mod">
          <ac:chgData name="ABRAHAM PEREZ BARRERA" userId="64157669-5597-451b-9dcc-b6bd52cc89f2" providerId="ADAL" clId="{CE2DC40F-6387-4F1E-9EE2-1C6C36B078CC}" dt="2022-09-21T16:35:19.970" v="377" actId="6549"/>
          <ac:spMkLst>
            <pc:docMk/>
            <pc:sldMk cId="2712525370" sldId="331"/>
            <ac:spMk id="2" creationId="{E3204152-2405-4EF0-AE89-040126ECFA24}"/>
          </ac:spMkLst>
        </pc:spChg>
        <pc:spChg chg="mod">
          <ac:chgData name="ABRAHAM PEREZ BARRERA" userId="64157669-5597-451b-9dcc-b6bd52cc89f2" providerId="ADAL" clId="{CE2DC40F-6387-4F1E-9EE2-1C6C36B078CC}" dt="2022-09-21T16:35:49.721" v="421" actId="20577"/>
          <ac:spMkLst>
            <pc:docMk/>
            <pc:sldMk cId="2712525370" sldId="331"/>
            <ac:spMk id="3" creationId="{4B98E0CF-9B66-4276-B75D-17FABA9FCEA5}"/>
          </ac:spMkLst>
        </pc:spChg>
        <pc:spChg chg="del">
          <ac:chgData name="ABRAHAM PEREZ BARRERA" userId="64157669-5597-451b-9dcc-b6bd52cc89f2" providerId="ADAL" clId="{CE2DC40F-6387-4F1E-9EE2-1C6C36B078CC}" dt="2022-09-21T16:35:27.176" v="378" actId="478"/>
          <ac:spMkLst>
            <pc:docMk/>
            <pc:sldMk cId="2712525370" sldId="331"/>
            <ac:spMk id="4" creationId="{FE9505F0-C316-436E-907A-0D3582EBADB1}"/>
          </ac:spMkLst>
        </pc:spChg>
      </pc:sldChg>
      <pc:sldChg chg="delSp modSp mod">
        <pc:chgData name="ABRAHAM PEREZ BARRERA" userId="64157669-5597-451b-9dcc-b6bd52cc89f2" providerId="ADAL" clId="{CE2DC40F-6387-4F1E-9EE2-1C6C36B078CC}" dt="2022-09-21T16:38:59.891" v="437"/>
        <pc:sldMkLst>
          <pc:docMk/>
          <pc:sldMk cId="388379147" sldId="332"/>
        </pc:sldMkLst>
        <pc:spChg chg="mod">
          <ac:chgData name="ABRAHAM PEREZ BARRERA" userId="64157669-5597-451b-9dcc-b6bd52cc89f2" providerId="ADAL" clId="{CE2DC40F-6387-4F1E-9EE2-1C6C36B078CC}" dt="2022-09-21T16:38:59.891" v="437"/>
          <ac:spMkLst>
            <pc:docMk/>
            <pc:sldMk cId="388379147" sldId="332"/>
            <ac:spMk id="2" creationId="{E3204152-2405-4EF0-AE89-040126ECFA24}"/>
          </ac:spMkLst>
        </pc:spChg>
        <pc:spChg chg="mod">
          <ac:chgData name="ABRAHAM PEREZ BARRERA" userId="64157669-5597-451b-9dcc-b6bd52cc89f2" providerId="ADAL" clId="{CE2DC40F-6387-4F1E-9EE2-1C6C36B078CC}" dt="2022-09-21T16:37:36.675" v="428"/>
          <ac:spMkLst>
            <pc:docMk/>
            <pc:sldMk cId="388379147" sldId="332"/>
            <ac:spMk id="3" creationId="{4B98E0CF-9B66-4276-B75D-17FABA9FCEA5}"/>
          </ac:spMkLst>
        </pc:spChg>
        <pc:spChg chg="del">
          <ac:chgData name="ABRAHAM PEREZ BARRERA" userId="64157669-5597-451b-9dcc-b6bd52cc89f2" providerId="ADAL" clId="{CE2DC40F-6387-4F1E-9EE2-1C6C36B078CC}" dt="2022-09-21T16:36:07.064" v="423" actId="478"/>
          <ac:spMkLst>
            <pc:docMk/>
            <pc:sldMk cId="388379147" sldId="332"/>
            <ac:spMk id="4" creationId="{FE9505F0-C316-436E-907A-0D3582EBADB1}"/>
          </ac:spMkLst>
        </pc:spChg>
      </pc:sldChg>
      <pc:sldChg chg="delSp modSp mod">
        <pc:chgData name="ABRAHAM PEREZ BARRERA" userId="64157669-5597-451b-9dcc-b6bd52cc89f2" providerId="ADAL" clId="{CE2DC40F-6387-4F1E-9EE2-1C6C36B078CC}" dt="2022-09-21T16:39:07.835" v="438"/>
        <pc:sldMkLst>
          <pc:docMk/>
          <pc:sldMk cId="358421174" sldId="333"/>
        </pc:sldMkLst>
        <pc:spChg chg="mod">
          <ac:chgData name="ABRAHAM PEREZ BARRERA" userId="64157669-5597-451b-9dcc-b6bd52cc89f2" providerId="ADAL" clId="{CE2DC40F-6387-4F1E-9EE2-1C6C36B078CC}" dt="2022-09-21T16:39:07.835" v="438"/>
          <ac:spMkLst>
            <pc:docMk/>
            <pc:sldMk cId="358421174" sldId="333"/>
            <ac:spMk id="2" creationId="{E3204152-2405-4EF0-AE89-040126ECFA24}"/>
          </ac:spMkLst>
        </pc:spChg>
        <pc:spChg chg="mod">
          <ac:chgData name="ABRAHAM PEREZ BARRERA" userId="64157669-5597-451b-9dcc-b6bd52cc89f2" providerId="ADAL" clId="{CE2DC40F-6387-4F1E-9EE2-1C6C36B078CC}" dt="2022-09-21T16:37:56.608" v="429"/>
          <ac:spMkLst>
            <pc:docMk/>
            <pc:sldMk cId="358421174" sldId="333"/>
            <ac:spMk id="3" creationId="{4B98E0CF-9B66-4276-B75D-17FABA9FCEA5}"/>
          </ac:spMkLst>
        </pc:spChg>
        <pc:spChg chg="del">
          <ac:chgData name="ABRAHAM PEREZ BARRERA" userId="64157669-5597-451b-9dcc-b6bd52cc89f2" providerId="ADAL" clId="{CE2DC40F-6387-4F1E-9EE2-1C6C36B078CC}" dt="2022-09-21T16:37:20.660" v="426" actId="478"/>
          <ac:spMkLst>
            <pc:docMk/>
            <pc:sldMk cId="358421174" sldId="333"/>
            <ac:spMk id="4" creationId="{FE9505F0-C316-436E-907A-0D3582EBADB1}"/>
          </ac:spMkLst>
        </pc:spChg>
      </pc:sldChg>
      <pc:sldChg chg="delSp modSp mod">
        <pc:chgData name="ABRAHAM PEREZ BARRERA" userId="64157669-5597-451b-9dcc-b6bd52cc89f2" providerId="ADAL" clId="{CE2DC40F-6387-4F1E-9EE2-1C6C36B078CC}" dt="2022-09-21T16:39:12.114" v="439"/>
        <pc:sldMkLst>
          <pc:docMk/>
          <pc:sldMk cId="173311468" sldId="334"/>
        </pc:sldMkLst>
        <pc:spChg chg="mod">
          <ac:chgData name="ABRAHAM PEREZ BARRERA" userId="64157669-5597-451b-9dcc-b6bd52cc89f2" providerId="ADAL" clId="{CE2DC40F-6387-4F1E-9EE2-1C6C36B078CC}" dt="2022-09-21T16:39:12.114" v="439"/>
          <ac:spMkLst>
            <pc:docMk/>
            <pc:sldMk cId="173311468" sldId="334"/>
            <ac:spMk id="2" creationId="{E3204152-2405-4EF0-AE89-040126ECFA24}"/>
          </ac:spMkLst>
        </pc:spChg>
        <pc:spChg chg="mod">
          <ac:chgData name="ABRAHAM PEREZ BARRERA" userId="64157669-5597-451b-9dcc-b6bd52cc89f2" providerId="ADAL" clId="{CE2DC40F-6387-4F1E-9EE2-1C6C36B078CC}" dt="2022-09-21T16:38:36.653" v="435" actId="108"/>
          <ac:spMkLst>
            <pc:docMk/>
            <pc:sldMk cId="173311468" sldId="334"/>
            <ac:spMk id="3" creationId="{4B98E0CF-9B66-4276-B75D-17FABA9FCEA5}"/>
          </ac:spMkLst>
        </pc:spChg>
        <pc:spChg chg="del">
          <ac:chgData name="ABRAHAM PEREZ BARRERA" userId="64157669-5597-451b-9dcc-b6bd52cc89f2" providerId="ADAL" clId="{CE2DC40F-6387-4F1E-9EE2-1C6C36B078CC}" dt="2022-09-21T16:38:04.529" v="430" actId="478"/>
          <ac:spMkLst>
            <pc:docMk/>
            <pc:sldMk cId="173311468" sldId="334"/>
            <ac:spMk id="4" creationId="{FE9505F0-C316-436E-907A-0D3582EBADB1}"/>
          </ac:spMkLst>
        </pc:spChg>
      </pc:sldChg>
      <pc:sldChg chg="delSp modSp mod">
        <pc:chgData name="ABRAHAM PEREZ BARRERA" userId="64157669-5597-451b-9dcc-b6bd52cc89f2" providerId="ADAL" clId="{CE2DC40F-6387-4F1E-9EE2-1C6C36B078CC}" dt="2022-09-21T16:40:23.492" v="447"/>
        <pc:sldMkLst>
          <pc:docMk/>
          <pc:sldMk cId="352283450" sldId="335"/>
        </pc:sldMkLst>
        <pc:spChg chg="mod">
          <ac:chgData name="ABRAHAM PEREZ BARRERA" userId="64157669-5597-451b-9dcc-b6bd52cc89f2" providerId="ADAL" clId="{CE2DC40F-6387-4F1E-9EE2-1C6C36B078CC}" dt="2022-09-21T16:39:15.833" v="440"/>
          <ac:spMkLst>
            <pc:docMk/>
            <pc:sldMk cId="352283450" sldId="335"/>
            <ac:spMk id="2" creationId="{E3204152-2405-4EF0-AE89-040126ECFA24}"/>
          </ac:spMkLst>
        </pc:spChg>
        <pc:spChg chg="mod">
          <ac:chgData name="ABRAHAM PEREZ BARRERA" userId="64157669-5597-451b-9dcc-b6bd52cc89f2" providerId="ADAL" clId="{CE2DC40F-6387-4F1E-9EE2-1C6C36B078CC}" dt="2022-09-21T16:40:23.492" v="447"/>
          <ac:spMkLst>
            <pc:docMk/>
            <pc:sldMk cId="352283450" sldId="335"/>
            <ac:spMk id="3" creationId="{4B98E0CF-9B66-4276-B75D-17FABA9FCEA5}"/>
          </ac:spMkLst>
        </pc:spChg>
        <pc:spChg chg="del">
          <ac:chgData name="ABRAHAM PEREZ BARRERA" userId="64157669-5597-451b-9dcc-b6bd52cc89f2" providerId="ADAL" clId="{CE2DC40F-6387-4F1E-9EE2-1C6C36B078CC}" dt="2022-09-21T16:40:04.680" v="445" actId="478"/>
          <ac:spMkLst>
            <pc:docMk/>
            <pc:sldMk cId="352283450" sldId="335"/>
            <ac:spMk id="4" creationId="{FE9505F0-C316-436E-907A-0D3582EBADB1}"/>
          </ac:spMkLst>
        </pc:spChg>
      </pc:sldChg>
      <pc:sldChg chg="delSp modSp del mod">
        <pc:chgData name="ABRAHAM PEREZ BARRERA" userId="64157669-5597-451b-9dcc-b6bd52cc89f2" providerId="ADAL" clId="{CE2DC40F-6387-4F1E-9EE2-1C6C36B078CC}" dt="2022-09-21T16:42:14.242" v="463" actId="47"/>
        <pc:sldMkLst>
          <pc:docMk/>
          <pc:sldMk cId="1718030583" sldId="336"/>
        </pc:sldMkLst>
        <pc:spChg chg="mod">
          <ac:chgData name="ABRAHAM PEREZ BARRERA" userId="64157669-5597-451b-9dcc-b6bd52cc89f2" providerId="ADAL" clId="{CE2DC40F-6387-4F1E-9EE2-1C6C36B078CC}" dt="2022-09-21T16:08:27.191" v="169" actId="1076"/>
          <ac:spMkLst>
            <pc:docMk/>
            <pc:sldMk cId="1718030583" sldId="336"/>
            <ac:spMk id="3" creationId="{4B98E0CF-9B66-4276-B75D-17FABA9FCEA5}"/>
          </ac:spMkLst>
        </pc:spChg>
        <pc:spChg chg="del">
          <ac:chgData name="ABRAHAM PEREZ BARRERA" userId="64157669-5597-451b-9dcc-b6bd52cc89f2" providerId="ADAL" clId="{CE2DC40F-6387-4F1E-9EE2-1C6C36B078CC}" dt="2022-09-21T16:08:40.307" v="173" actId="478"/>
          <ac:spMkLst>
            <pc:docMk/>
            <pc:sldMk cId="1718030583" sldId="336"/>
            <ac:spMk id="4" creationId="{FE9505F0-C316-436E-907A-0D3582EBADB1}"/>
          </ac:spMkLst>
        </pc:spChg>
        <pc:graphicFrameChg chg="mod">
          <ac:chgData name="ABRAHAM PEREZ BARRERA" userId="64157669-5597-451b-9dcc-b6bd52cc89f2" providerId="ADAL" clId="{CE2DC40F-6387-4F1E-9EE2-1C6C36B078CC}" dt="2022-09-21T16:08:30.816" v="170" actId="1076"/>
          <ac:graphicFrameMkLst>
            <pc:docMk/>
            <pc:sldMk cId="1718030583" sldId="336"/>
            <ac:graphicFrameMk id="5" creationId="{93FEB7D2-69B8-4C6F-A987-F89AF34EE4C8}"/>
          </ac:graphicFrameMkLst>
        </pc:graphicFrameChg>
        <pc:graphicFrameChg chg="mod">
          <ac:chgData name="ABRAHAM PEREZ BARRERA" userId="64157669-5597-451b-9dcc-b6bd52cc89f2" providerId="ADAL" clId="{CE2DC40F-6387-4F1E-9EE2-1C6C36B078CC}" dt="2022-09-21T16:08:37.199" v="172" actId="1076"/>
          <ac:graphicFrameMkLst>
            <pc:docMk/>
            <pc:sldMk cId="1718030583" sldId="336"/>
            <ac:graphicFrameMk id="6" creationId="{6C8A92CD-DBEA-4525-B3FA-5DFB23A2B62D}"/>
          </ac:graphicFrameMkLst>
        </pc:graphicFrameChg>
      </pc:sldChg>
      <pc:sldChg chg="modSp del mod">
        <pc:chgData name="ABRAHAM PEREZ BARRERA" userId="64157669-5597-451b-9dcc-b6bd52cc89f2" providerId="ADAL" clId="{CE2DC40F-6387-4F1E-9EE2-1C6C36B078CC}" dt="2022-09-21T16:42:14.242" v="463" actId="47"/>
        <pc:sldMkLst>
          <pc:docMk/>
          <pc:sldMk cId="6158786" sldId="337"/>
        </pc:sldMkLst>
        <pc:spChg chg="mod">
          <ac:chgData name="ABRAHAM PEREZ BARRERA" userId="64157669-5597-451b-9dcc-b6bd52cc89f2" providerId="ADAL" clId="{CE2DC40F-6387-4F1E-9EE2-1C6C36B078CC}" dt="2022-09-21T16:08:18.130" v="167" actId="207"/>
          <ac:spMkLst>
            <pc:docMk/>
            <pc:sldMk cId="6158786" sldId="337"/>
            <ac:spMk id="3" creationId="{4B98E0CF-9B66-4276-B75D-17FABA9FCEA5}"/>
          </ac:spMkLst>
        </pc:spChg>
      </pc:sldChg>
      <pc:sldChg chg="modSp mod ord">
        <pc:chgData name="ABRAHAM PEREZ BARRERA" userId="64157669-5597-451b-9dcc-b6bd52cc89f2" providerId="ADAL" clId="{CE2DC40F-6387-4F1E-9EE2-1C6C36B078CC}" dt="2022-09-21T16:40:52.892" v="452"/>
        <pc:sldMkLst>
          <pc:docMk/>
          <pc:sldMk cId="150348964" sldId="338"/>
        </pc:sldMkLst>
        <pc:spChg chg="mod">
          <ac:chgData name="ABRAHAM PEREZ BARRERA" userId="64157669-5597-451b-9dcc-b6bd52cc89f2" providerId="ADAL" clId="{CE2DC40F-6387-4F1E-9EE2-1C6C36B078CC}" dt="2022-09-21T16:39:40.746" v="441"/>
          <ac:spMkLst>
            <pc:docMk/>
            <pc:sldMk cId="150348964" sldId="338"/>
            <ac:spMk id="2" creationId="{596DCD61-0398-484A-9B1D-5F6540BFCDA0}"/>
          </ac:spMkLst>
        </pc:spChg>
        <pc:spChg chg="mod">
          <ac:chgData name="ABRAHAM PEREZ BARRERA" userId="64157669-5597-451b-9dcc-b6bd52cc89f2" providerId="ADAL" clId="{CE2DC40F-6387-4F1E-9EE2-1C6C36B078CC}" dt="2022-09-21T16:40:52.892" v="452"/>
          <ac:spMkLst>
            <pc:docMk/>
            <pc:sldMk cId="150348964" sldId="338"/>
            <ac:spMk id="3" creationId="{B933D406-F4D0-4A32-A59A-7320F79F28F8}"/>
          </ac:spMkLst>
        </pc:spChg>
      </pc:sldChg>
      <pc:sldChg chg="delSp modSp mod ord">
        <pc:chgData name="ABRAHAM PEREZ BARRERA" userId="64157669-5597-451b-9dcc-b6bd52cc89f2" providerId="ADAL" clId="{CE2DC40F-6387-4F1E-9EE2-1C6C36B078CC}" dt="2022-09-21T16:42:08.166" v="462" actId="12"/>
        <pc:sldMkLst>
          <pc:docMk/>
          <pc:sldMk cId="3129204215" sldId="339"/>
        </pc:sldMkLst>
        <pc:spChg chg="mod">
          <ac:chgData name="ABRAHAM PEREZ BARRERA" userId="64157669-5597-451b-9dcc-b6bd52cc89f2" providerId="ADAL" clId="{CE2DC40F-6387-4F1E-9EE2-1C6C36B078CC}" dt="2022-09-21T16:39:45.333" v="442"/>
          <ac:spMkLst>
            <pc:docMk/>
            <pc:sldMk cId="3129204215" sldId="339"/>
            <ac:spMk id="2" creationId="{596DCD61-0398-484A-9B1D-5F6540BFCDA0}"/>
          </ac:spMkLst>
        </pc:spChg>
        <pc:spChg chg="mod">
          <ac:chgData name="ABRAHAM PEREZ BARRERA" userId="64157669-5597-451b-9dcc-b6bd52cc89f2" providerId="ADAL" clId="{CE2DC40F-6387-4F1E-9EE2-1C6C36B078CC}" dt="2022-09-21T16:42:08.166" v="462" actId="12"/>
          <ac:spMkLst>
            <pc:docMk/>
            <pc:sldMk cId="3129204215" sldId="339"/>
            <ac:spMk id="3" creationId="{B933D406-F4D0-4A32-A59A-7320F79F28F8}"/>
          </ac:spMkLst>
        </pc:spChg>
        <pc:spChg chg="del">
          <ac:chgData name="ABRAHAM PEREZ BARRERA" userId="64157669-5597-451b-9dcc-b6bd52cc89f2" providerId="ADAL" clId="{CE2DC40F-6387-4F1E-9EE2-1C6C36B078CC}" dt="2022-09-21T16:41:15.301" v="453" actId="478"/>
          <ac:spMkLst>
            <pc:docMk/>
            <pc:sldMk cId="3129204215" sldId="339"/>
            <ac:spMk id="4" creationId="{F1307B24-C18B-4AB0-BF8C-32FA79EC7219}"/>
          </ac:spMkLst>
        </pc:spChg>
      </pc:sldChg>
      <pc:sldChg chg="modSp add mod">
        <pc:chgData name="ABRAHAM PEREZ BARRERA" userId="64157669-5597-451b-9dcc-b6bd52cc89f2" providerId="ADAL" clId="{CE2DC40F-6387-4F1E-9EE2-1C6C36B078CC}" dt="2022-09-27T17:05:27.279" v="678" actId="6549"/>
        <pc:sldMkLst>
          <pc:docMk/>
          <pc:sldMk cId="2380740793" sldId="340"/>
        </pc:sldMkLst>
        <pc:spChg chg="mod">
          <ac:chgData name="ABRAHAM PEREZ BARRERA" userId="64157669-5597-451b-9dcc-b6bd52cc89f2" providerId="ADAL" clId="{CE2DC40F-6387-4F1E-9EE2-1C6C36B078CC}" dt="2022-09-27T17:05:27.279" v="678" actId="6549"/>
          <ac:spMkLst>
            <pc:docMk/>
            <pc:sldMk cId="2380740793" sldId="340"/>
            <ac:spMk id="3" creationId="{00000000-0000-0000-0000-000000000000}"/>
          </ac:spMkLst>
        </pc:spChg>
      </pc:sldChg>
    </pc:docChg>
  </pc:docChgLst>
  <pc:docChgLst>
    <pc:chgData name="JAIME DE PABLOS MARTINEZ" userId="S::jaime.pabmar.1@educa.jcyl.es::0f216928-b974-4be2-b5fe-ba56112d0b39" providerId="AD" clId="Web-{D7E79FAA-4CA9-4C49-9696-D70B2C419BA7}"/>
    <pc:docChg chg="modSld">
      <pc:chgData name="JAIME DE PABLOS MARTINEZ" userId="S::jaime.pabmar.1@educa.jcyl.es::0f216928-b974-4be2-b5fe-ba56112d0b39" providerId="AD" clId="Web-{D7E79FAA-4CA9-4C49-9696-D70B2C419BA7}" dt="2024-09-23T11:27:43.080" v="0" actId="20577"/>
      <pc:docMkLst>
        <pc:docMk/>
      </pc:docMkLst>
      <pc:sldChg chg="modSp">
        <pc:chgData name="JAIME DE PABLOS MARTINEZ" userId="S::jaime.pabmar.1@educa.jcyl.es::0f216928-b974-4be2-b5fe-ba56112d0b39" providerId="AD" clId="Web-{D7E79FAA-4CA9-4C49-9696-D70B2C419BA7}" dt="2024-09-23T11:27:43.080" v="0" actId="20577"/>
        <pc:sldMkLst>
          <pc:docMk/>
          <pc:sldMk cId="2198288191" sldId="291"/>
        </pc:sldMkLst>
        <pc:spChg chg="mod">
          <ac:chgData name="JAIME DE PABLOS MARTINEZ" userId="S::jaime.pabmar.1@educa.jcyl.es::0f216928-b974-4be2-b5fe-ba56112d0b39" providerId="AD" clId="Web-{D7E79FAA-4CA9-4C49-9696-D70B2C419BA7}" dt="2024-09-23T11:27:43.080" v="0" actId="20577"/>
          <ac:spMkLst>
            <pc:docMk/>
            <pc:sldMk cId="2198288191" sldId="291"/>
            <ac:spMk id="3"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5T11:50:42.466"/>
    </inkml:context>
    <inkml:brush xml:id="br0">
      <inkml:brushProperty name="width" value="0.1" units="cm"/>
      <inkml:brushProperty name="height" value="0.1" units="cm"/>
      <inkml:brushProperty name="color" value="#E71224"/>
    </inkml:brush>
  </inkml:definitions>
  <inkml:trace contextRef="#ctx0" brushRef="#br0">12779 10054 16383 0 0,'5'0'0'0'0,"1"5"0"0"0,4 10 0 0 0,1 7 0 0 0,-2 9 0 0 0,-3 3 0 0 0,-1 2 0 0 0,-3-3 0 0 0,-1 4 0 0 0,-1-1 0 0 0,0 3 0 0 0,4-1 0 0 0,2-3 0 0 0,-1 3 0 0 0,4-2 0 0 0,0-2 0 0 0,-1 3 0 0 0,-3-2 0 0 0,-1 4 0 0 0,-2-2 0 0 0,-1-1 0 0 0,4 1 0 0 0,0-1 0 0 0,1-2 0 0 0,-2-2 0 0 0,-1-2 0 0 0,-1-2 0 0 0,-2-1 0 0 0,1-1 0 0 0,-1 0 0 0 0,0 0 0 0 0,-1 5 0 0 0,6-3 0 0 0,0-3 0 0 0,1 1 0 0 0,-2-1 0 0 0,0 0 0 0 0,-2-4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5T11:50:42.467"/>
    </inkml:context>
    <inkml:brush xml:id="br0">
      <inkml:brushProperty name="width" value="0.1" units="cm"/>
      <inkml:brushProperty name="height" value="0.1" units="cm"/>
      <inkml:brushProperty name="color" value="#E71224"/>
    </inkml:brush>
  </inkml:definitions>
  <inkml:trace contextRef="#ctx0" brushRef="#br0">16193 9922 16383 0 0,'4'0'0'0'0,"2"4"0"0"0,0 7 0 0 0,-2 10 0 0 0,0 5 0 0 0,-2 9 0 0 0,3 1 0 0 0,2 9 0 0 0,3 2 0 0 0,0 0 0 0 0,-1-1 0 0 0,-3 3 0 0 0,-2-1 0 0 0,3-5 0 0 0,0-5 0 0 0,-1-4 0 0 0,-2-4 0 0 0,-1-2 0 0 0,-1-2 0 0 0,-1 0 0 0 0,-1 4 0 0 0,0 1 0 0 0,-1 5 0 0 0,1 1 0 0 0,0 2 0 0 0,0 0 0 0 0,-1-2 0 0 0,1 1 0 0 0,0-1 0 0 0,0-3 0 0 0,0-2 0 0 0,0-2 0 0 0,0-2 0 0 0,0-1 0 0 0,0-1 0 0 0,0 0 0 0 0,0 0 0 0 0,0 0 0 0 0,0 0 0 0 0,0 1 0 0 0,5-6 0 0 0,1-5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5T11:50:42.468"/>
    </inkml:context>
    <inkml:brush xml:id="br0">
      <inkml:brushProperty name="width" value="0.1" units="cm"/>
      <inkml:brushProperty name="height" value="0.1" units="cm"/>
      <inkml:brushProperty name="color" value="#E71224"/>
    </inkml:brush>
  </inkml:definitions>
  <inkml:trace contextRef="#ctx0" brushRef="#br0">19579 10134 16383 0 0,'0'4'0'0'0,"0"11"0"0"0,0 7 0 0 0,0 5 0 0 0,0 6 0 0 0,0 2 0 0 0,0 0 0 0 0,0-2 0 0 0,0 3 0 0 0,0 0 0 0 0,0-3 0 0 0,0 4 0 0 0,0 3 0 0 0,0 0 0 0 0,0-3 0 0 0,0 2 0 0 0,0-1 0 0 0,0-4 0 0 0,0-1 0 0 0,0-4 0 0 0,0-1 0 0 0,0-1 0 0 0,0 0 0 0 0,0 3 0 0 0,0 2 0 0 0,0 0 0 0 0,0-2 0 0 0,0 0 0 0 0,5-2 0 0 0,1 0 0 0 0,-1-1 0 0 0,0-1 0 0 0,-2 0 0 0 0,-1-4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5T11:50:42.469"/>
    </inkml:context>
    <inkml:brush xml:id="br0">
      <inkml:brushProperty name="width" value="0.1" units="cm"/>
      <inkml:brushProperty name="height" value="0.1" units="cm"/>
      <inkml:brushProperty name="color" value="#E71224"/>
    </inkml:brush>
  </inkml:definitions>
  <inkml:trace contextRef="#ctx0" brushRef="#br0">12753 11192 16383 0 0,'4'0'0'0'0,"2"4"0"0"0,0 11 0 0 0,-1 12 0 0 0,-2 10 0 0 0,-1 3 0 0 0,-1 4 0 0 0,0 9 0 0 0,-1 3 0 0 0,-1 1 0 0 0,1 1 0 0 0,0-6 0 0 0,0-2 0 0 0,-1-1 0 0 0,1 0 0 0 0,0-3 0 0 0,0-6 0 0 0,5 5 0 0 0,1-2 0 0 0,4-3 0 0 0,1-4 0 0 0,-2 6 0 0 0,2-1 0 0 0,-1-2 0 0 0,-2-3 0 0 0,-2 1 0 0 0,-3-1 0 0 0,-1-3 0 0 0,-1-2 0 0 0,3-1 0 0 0,2-2 0 0 0,-1 3 0 0 0,-1 6 0 0 0,-1 1 0 0 0,4-2 0 0 0,-1-2 0 0 0,0-3 0 0 0,-1-1 0 0 0,-2-3 0 0 0,-1-4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5T11:50:42.470"/>
    </inkml:context>
    <inkml:brush xml:id="br0">
      <inkml:brushProperty name="width" value="0.1" units="cm"/>
      <inkml:brushProperty name="height" value="0.1" units="cm"/>
      <inkml:brushProperty name="color" value="#E71224"/>
    </inkml:brush>
  </inkml:definitions>
  <inkml:trace contextRef="#ctx0" brushRef="#br0">16060 11271 16383 0 0,'0'-4'0'0'0,"0"-7"0"0"0,0-5 0 0 0,0 4 0 0 0,0 9 0 0 0,0 9 0 0 0,0 13 0 0 0,0 12 0 0 0,5 10 0 0 0,1 2 0 0 0,-1 3 0 0 0,0 3 0 0 0,-2 2 0 0 0,-1 1 0 0 0,4-4 0 0 0,0 4 0 0 0,0-3 0 0 0,3 0 0 0 0,0-4 0 0 0,-2-6 0 0 0,-1-5 0 0 0,-3-3 0 0 0,-1-2 0 0 0,-1 2 0 0 0,-1 0 0 0 0,5 1 0 0 0,0-2 0 0 0,1-1 0 0 0,-2-1 0 0 0,3 3 0 0 0,1 2 0 0 0,-1-1 0 0 0,-2-1 0 0 0,-2-2 0 0 0,-1 0 0 0 0,-1-2 0 0 0,-1 0 0 0 0,0-1 0 0 0,0 0 0 0 0,4 1 0 0 0,1-1 0 0 0,1 0 0 0 0,-2-4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5T11:50:42.471"/>
    </inkml:context>
    <inkml:brush xml:id="br0">
      <inkml:brushProperty name="width" value="0.1" units="cm"/>
      <inkml:brushProperty name="height" value="0.1" units="cm"/>
      <inkml:brushProperty name="color" value="#E71224"/>
    </inkml:brush>
  </inkml:definitions>
  <inkml:trace contextRef="#ctx0" brushRef="#br0">19526 11139 16383 0 0,'5'0'0'0'0,"5"0"0"0"0,2 9 0 0 0,3 7 0 0 0,-1 6 0 0 0,-3 13 0 0 0,-4 8 0 0 0,3 12 0 0 0,-2 5 0 0 0,3 1 0 0 0,0-1 0 0 0,2-1 0 0 0,-1-2 0 0 0,-3-2 0 0 0,-2-5 0 0 0,-3-7 0 0 0,-2-2 0 0 0,-2 1 0 0 0,0 3 0 0 0,0 7 0 0 0,-5 3 0 0 0,-2 7 0 0 0,1 1 0 0 0,-3-1 0 0 0,-1 2 0 0 0,3 4 0 0 0,1 0 0 0 0,2-3 0 0 0,2-9 0 0 0,1-4 0 0 0,1 3 0 0 0,0-4 0 0 0,1-2 0 0 0,-5-4 0 0 0,-2-1 0 0 0,1-4 0 0 0,0-3 0 0 0,2-5 0 0 0,-3-2 0 0 0,-1-2 0 0 0,0-2 0 0 0,3 0 0 0 0,1-5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C3F12D-8FB3-4D33-8FE4-F6E008B76CE8}" type="datetimeFigureOut">
              <a:rPr lang="en-US" smtClean="0"/>
              <a:t>9/23/2024</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6CC27C-75D0-402E-91FE-75ABDC15A478}" type="slidenum">
              <a:rPr lang="en-US" smtClean="0"/>
              <a:t>‹#›</a:t>
            </a:fld>
            <a:endParaRPr lang="en-US"/>
          </a:p>
        </p:txBody>
      </p:sp>
    </p:spTree>
    <p:extLst>
      <p:ext uri="{BB962C8B-B14F-4D97-AF65-F5344CB8AC3E}">
        <p14:creationId xmlns:p14="http://schemas.microsoft.com/office/powerpoint/2010/main" val="3994504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AEC9E102-19C5-49A5-A9CC-7E0F91BCF8A1}" type="slidenum">
              <a:rPr lang="es-ES" smtClean="0"/>
              <a:t>24</a:t>
            </a:fld>
            <a:endParaRPr lang="es-ES"/>
          </a:p>
        </p:txBody>
      </p:sp>
    </p:spTree>
    <p:extLst>
      <p:ext uri="{BB962C8B-B14F-4D97-AF65-F5344CB8AC3E}">
        <p14:creationId xmlns:p14="http://schemas.microsoft.com/office/powerpoint/2010/main" val="3198612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AEC9E102-19C5-49A5-A9CC-7E0F91BCF8A1}" type="slidenum">
              <a:rPr lang="es-ES" smtClean="0"/>
              <a:t>52</a:t>
            </a:fld>
            <a:endParaRPr lang="es-ES"/>
          </a:p>
        </p:txBody>
      </p:sp>
    </p:spTree>
    <p:extLst>
      <p:ext uri="{BB962C8B-B14F-4D97-AF65-F5344CB8AC3E}">
        <p14:creationId xmlns:p14="http://schemas.microsoft.com/office/powerpoint/2010/main" val="1380242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CAC99D-4C2A-4A6C-AA14-57B820C7DE5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3600ABEE-D451-4312-B55F-4A8ED04E67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8D7101DC-713A-4850-B8C9-17625390F94F}"/>
              </a:ext>
            </a:extLst>
          </p:cNvPr>
          <p:cNvSpPr>
            <a:spLocks noGrp="1"/>
          </p:cNvSpPr>
          <p:nvPr>
            <p:ph type="dt" sz="half" idx="10"/>
          </p:nvPr>
        </p:nvSpPr>
        <p:spPr/>
        <p:txBody>
          <a:bodyPr/>
          <a:lstStyle/>
          <a:p>
            <a:fld id="{BF47CF5C-6A2D-466C-BEFF-068B30CA0700}" type="datetimeFigureOut">
              <a:rPr lang="en-US" smtClean="0"/>
              <a:t>9/23/2024</a:t>
            </a:fld>
            <a:endParaRPr lang="en-US"/>
          </a:p>
        </p:txBody>
      </p:sp>
      <p:sp>
        <p:nvSpPr>
          <p:cNvPr id="5" name="Marcador de pie de página 4">
            <a:extLst>
              <a:ext uri="{FF2B5EF4-FFF2-40B4-BE49-F238E27FC236}">
                <a16:creationId xmlns:a16="http://schemas.microsoft.com/office/drawing/2014/main" id="{5469A50F-6110-4BB5-9B71-C8491F41F6CC}"/>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92C30DCB-71E3-4B86-8F45-647744430FA2}"/>
              </a:ext>
            </a:extLst>
          </p:cNvPr>
          <p:cNvSpPr>
            <a:spLocks noGrp="1"/>
          </p:cNvSpPr>
          <p:nvPr>
            <p:ph type="sldNum" sz="quarter" idx="12"/>
          </p:nvPr>
        </p:nvSpPr>
        <p:spPr/>
        <p:txBody>
          <a:bodyPr/>
          <a:lstStyle/>
          <a:p>
            <a:fld id="{85DAC44F-8F54-4C7B-9C35-23D9CFED1470}" type="slidenum">
              <a:rPr lang="en-US" smtClean="0"/>
              <a:t>‹#›</a:t>
            </a:fld>
            <a:endParaRPr lang="en-US"/>
          </a:p>
        </p:txBody>
      </p:sp>
    </p:spTree>
    <p:extLst>
      <p:ext uri="{BB962C8B-B14F-4D97-AF65-F5344CB8AC3E}">
        <p14:creationId xmlns:p14="http://schemas.microsoft.com/office/powerpoint/2010/main" val="943617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385A3E-887B-490C-9DA9-8A0073EC1C26}"/>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0832BE13-0576-4DD6-84FF-F9ADF6185A6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6C684D4-D271-425D-8C3A-40A8A5F03160}"/>
              </a:ext>
            </a:extLst>
          </p:cNvPr>
          <p:cNvSpPr>
            <a:spLocks noGrp="1"/>
          </p:cNvSpPr>
          <p:nvPr>
            <p:ph type="dt" sz="half" idx="10"/>
          </p:nvPr>
        </p:nvSpPr>
        <p:spPr/>
        <p:txBody>
          <a:bodyPr/>
          <a:lstStyle/>
          <a:p>
            <a:fld id="{BF47CF5C-6A2D-466C-BEFF-068B30CA0700}" type="datetimeFigureOut">
              <a:rPr lang="en-US" smtClean="0"/>
              <a:t>9/23/2024</a:t>
            </a:fld>
            <a:endParaRPr lang="en-US"/>
          </a:p>
        </p:txBody>
      </p:sp>
      <p:sp>
        <p:nvSpPr>
          <p:cNvPr id="5" name="Marcador de pie de página 4">
            <a:extLst>
              <a:ext uri="{FF2B5EF4-FFF2-40B4-BE49-F238E27FC236}">
                <a16:creationId xmlns:a16="http://schemas.microsoft.com/office/drawing/2014/main" id="{E3F5F48F-7251-4BA3-842A-EB3ED220AA52}"/>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02058EB5-58D6-4AEE-9DB3-51B3EFB6BB39}"/>
              </a:ext>
            </a:extLst>
          </p:cNvPr>
          <p:cNvSpPr>
            <a:spLocks noGrp="1"/>
          </p:cNvSpPr>
          <p:nvPr>
            <p:ph type="sldNum" sz="quarter" idx="12"/>
          </p:nvPr>
        </p:nvSpPr>
        <p:spPr/>
        <p:txBody>
          <a:bodyPr/>
          <a:lstStyle/>
          <a:p>
            <a:fld id="{85DAC44F-8F54-4C7B-9C35-23D9CFED1470}" type="slidenum">
              <a:rPr lang="en-US" smtClean="0"/>
              <a:t>‹#›</a:t>
            </a:fld>
            <a:endParaRPr lang="en-US"/>
          </a:p>
        </p:txBody>
      </p:sp>
    </p:spTree>
    <p:extLst>
      <p:ext uri="{BB962C8B-B14F-4D97-AF65-F5344CB8AC3E}">
        <p14:creationId xmlns:p14="http://schemas.microsoft.com/office/powerpoint/2010/main" val="3834839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D9F2ECD-004F-4EE7-8C54-C79196471A6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4A5E0D05-33E9-4C5A-B102-6071D8F61DA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7B11422-5EC7-461E-B882-7FC947674CF4}"/>
              </a:ext>
            </a:extLst>
          </p:cNvPr>
          <p:cNvSpPr>
            <a:spLocks noGrp="1"/>
          </p:cNvSpPr>
          <p:nvPr>
            <p:ph type="dt" sz="half" idx="10"/>
          </p:nvPr>
        </p:nvSpPr>
        <p:spPr/>
        <p:txBody>
          <a:bodyPr/>
          <a:lstStyle/>
          <a:p>
            <a:fld id="{BF47CF5C-6A2D-466C-BEFF-068B30CA0700}" type="datetimeFigureOut">
              <a:rPr lang="en-US" smtClean="0"/>
              <a:t>9/23/2024</a:t>
            </a:fld>
            <a:endParaRPr lang="en-US"/>
          </a:p>
        </p:txBody>
      </p:sp>
      <p:sp>
        <p:nvSpPr>
          <p:cNvPr id="5" name="Marcador de pie de página 4">
            <a:extLst>
              <a:ext uri="{FF2B5EF4-FFF2-40B4-BE49-F238E27FC236}">
                <a16:creationId xmlns:a16="http://schemas.microsoft.com/office/drawing/2014/main" id="{759D42F6-1ED7-47D1-991B-1468F6A7E77A}"/>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2D0B179E-CAC6-45AC-AE8C-F8673E365361}"/>
              </a:ext>
            </a:extLst>
          </p:cNvPr>
          <p:cNvSpPr>
            <a:spLocks noGrp="1"/>
          </p:cNvSpPr>
          <p:nvPr>
            <p:ph type="sldNum" sz="quarter" idx="12"/>
          </p:nvPr>
        </p:nvSpPr>
        <p:spPr/>
        <p:txBody>
          <a:bodyPr/>
          <a:lstStyle/>
          <a:p>
            <a:fld id="{85DAC44F-8F54-4C7B-9C35-23D9CFED1470}" type="slidenum">
              <a:rPr lang="en-US" smtClean="0"/>
              <a:t>‹#›</a:t>
            </a:fld>
            <a:endParaRPr lang="en-US"/>
          </a:p>
        </p:txBody>
      </p:sp>
    </p:spTree>
    <p:extLst>
      <p:ext uri="{BB962C8B-B14F-4D97-AF65-F5344CB8AC3E}">
        <p14:creationId xmlns:p14="http://schemas.microsoft.com/office/powerpoint/2010/main" val="2778249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CAC99D-4C2A-4A6C-AA14-57B820C7DE5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3600ABEE-D451-4312-B55F-4A8ED04E67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8D7101DC-713A-4850-B8C9-17625390F94F}"/>
              </a:ext>
            </a:extLst>
          </p:cNvPr>
          <p:cNvSpPr>
            <a:spLocks noGrp="1"/>
          </p:cNvSpPr>
          <p:nvPr>
            <p:ph type="dt" sz="half" idx="10"/>
          </p:nvPr>
        </p:nvSpPr>
        <p:spPr/>
        <p:txBody>
          <a:bodyPr/>
          <a:lstStyle/>
          <a:p>
            <a:fld id="{BF47CF5C-6A2D-466C-BEFF-068B30CA0700}" type="datetimeFigureOut">
              <a:rPr lang="en-US" smtClean="0"/>
              <a:t>9/23/2024</a:t>
            </a:fld>
            <a:endParaRPr lang="en-US"/>
          </a:p>
        </p:txBody>
      </p:sp>
      <p:sp>
        <p:nvSpPr>
          <p:cNvPr id="5" name="Marcador de pie de página 4">
            <a:extLst>
              <a:ext uri="{FF2B5EF4-FFF2-40B4-BE49-F238E27FC236}">
                <a16:creationId xmlns:a16="http://schemas.microsoft.com/office/drawing/2014/main" id="{5469A50F-6110-4BB5-9B71-C8491F41F6CC}"/>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92C30DCB-71E3-4B86-8F45-647744430FA2}"/>
              </a:ext>
            </a:extLst>
          </p:cNvPr>
          <p:cNvSpPr>
            <a:spLocks noGrp="1"/>
          </p:cNvSpPr>
          <p:nvPr>
            <p:ph type="sldNum" sz="quarter" idx="12"/>
          </p:nvPr>
        </p:nvSpPr>
        <p:spPr/>
        <p:txBody>
          <a:bodyPr/>
          <a:lstStyle/>
          <a:p>
            <a:fld id="{85DAC44F-8F54-4C7B-9C35-23D9CFED1470}" type="slidenum">
              <a:rPr lang="en-US" smtClean="0"/>
              <a:t>‹#›</a:t>
            </a:fld>
            <a:endParaRPr lang="en-US"/>
          </a:p>
        </p:txBody>
      </p:sp>
    </p:spTree>
    <p:extLst>
      <p:ext uri="{BB962C8B-B14F-4D97-AF65-F5344CB8AC3E}">
        <p14:creationId xmlns:p14="http://schemas.microsoft.com/office/powerpoint/2010/main" val="2920095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158308-C875-48D5-AD46-9C6B177ED6C5}"/>
              </a:ext>
            </a:extLst>
          </p:cNvPr>
          <p:cNvSpPr>
            <a:spLocks noGrp="1"/>
          </p:cNvSpPr>
          <p:nvPr>
            <p:ph type="title"/>
          </p:nvPr>
        </p:nvSpPr>
        <p:spPr>
          <a:xfrm>
            <a:off x="838200" y="254289"/>
            <a:ext cx="10515600" cy="593003"/>
          </a:xfrm>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18BDD6E-5619-4F7E-9F73-E6E3FF9994C4}"/>
              </a:ext>
            </a:extLst>
          </p:cNvPr>
          <p:cNvSpPr>
            <a:spLocks noGrp="1"/>
          </p:cNvSpPr>
          <p:nvPr>
            <p:ph idx="1"/>
          </p:nvPr>
        </p:nvSpPr>
        <p:spPr>
          <a:xfrm>
            <a:off x="838200" y="1110953"/>
            <a:ext cx="10515600" cy="4899755"/>
          </a:xfrm>
        </p:spPr>
        <p:txBody>
          <a:bodyPr/>
          <a:lstStyle>
            <a:lvl1pPr marL="0" indent="0">
              <a:buNone/>
              <a:defRPr/>
            </a:lvl1pPr>
            <a:lvl3pPr marL="896938" indent="-228600">
              <a:defRPr/>
            </a:lvl3pPr>
            <a:lvl4pPr marL="1162050" indent="-228600">
              <a:defRPr/>
            </a:lvl4pPr>
            <a:lvl5pPr marL="1435100" indent="-22860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14056795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9F1251-E0E6-43A3-9823-FC9A4B987A5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76A1DFF5-988C-45F3-B5CD-454B70720E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6FBDD9CC-7444-42D0-BAE1-FA2555B6D9E2}"/>
              </a:ext>
            </a:extLst>
          </p:cNvPr>
          <p:cNvSpPr>
            <a:spLocks noGrp="1"/>
          </p:cNvSpPr>
          <p:nvPr>
            <p:ph type="dt" sz="half" idx="10"/>
          </p:nvPr>
        </p:nvSpPr>
        <p:spPr/>
        <p:txBody>
          <a:bodyPr/>
          <a:lstStyle/>
          <a:p>
            <a:fld id="{BF47CF5C-6A2D-466C-BEFF-068B30CA0700}" type="datetimeFigureOut">
              <a:rPr lang="en-US" smtClean="0"/>
              <a:t>9/23/2024</a:t>
            </a:fld>
            <a:endParaRPr lang="en-US"/>
          </a:p>
        </p:txBody>
      </p:sp>
      <p:sp>
        <p:nvSpPr>
          <p:cNvPr id="5" name="Marcador de pie de página 4">
            <a:extLst>
              <a:ext uri="{FF2B5EF4-FFF2-40B4-BE49-F238E27FC236}">
                <a16:creationId xmlns:a16="http://schemas.microsoft.com/office/drawing/2014/main" id="{28E6F7CE-EB4D-4156-A4E3-9D1F33F760A2}"/>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33FF3199-54AA-4B2E-B68B-F953F6C6926F}"/>
              </a:ext>
            </a:extLst>
          </p:cNvPr>
          <p:cNvSpPr>
            <a:spLocks noGrp="1"/>
          </p:cNvSpPr>
          <p:nvPr>
            <p:ph type="sldNum" sz="quarter" idx="12"/>
          </p:nvPr>
        </p:nvSpPr>
        <p:spPr/>
        <p:txBody>
          <a:bodyPr/>
          <a:lstStyle/>
          <a:p>
            <a:fld id="{85DAC44F-8F54-4C7B-9C35-23D9CFED1470}" type="slidenum">
              <a:rPr lang="en-US" smtClean="0"/>
              <a:t>‹#›</a:t>
            </a:fld>
            <a:endParaRPr lang="en-US"/>
          </a:p>
        </p:txBody>
      </p:sp>
    </p:spTree>
    <p:extLst>
      <p:ext uri="{BB962C8B-B14F-4D97-AF65-F5344CB8AC3E}">
        <p14:creationId xmlns:p14="http://schemas.microsoft.com/office/powerpoint/2010/main" val="100916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FD8277-AC0B-4BC0-A1A9-4BE82ECB2FB2}"/>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7F25BAD-C61A-4B6C-B121-61411FB6053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DCCB05EB-76CF-41F5-BBE9-24EE254A85B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224E718-459A-419E-880A-EDD05D5991A9}"/>
              </a:ext>
            </a:extLst>
          </p:cNvPr>
          <p:cNvSpPr>
            <a:spLocks noGrp="1"/>
          </p:cNvSpPr>
          <p:nvPr>
            <p:ph type="dt" sz="half" idx="10"/>
          </p:nvPr>
        </p:nvSpPr>
        <p:spPr/>
        <p:txBody>
          <a:bodyPr/>
          <a:lstStyle/>
          <a:p>
            <a:fld id="{BF47CF5C-6A2D-466C-BEFF-068B30CA0700}" type="datetimeFigureOut">
              <a:rPr lang="en-US" smtClean="0"/>
              <a:t>9/23/2024</a:t>
            </a:fld>
            <a:endParaRPr lang="en-US"/>
          </a:p>
        </p:txBody>
      </p:sp>
      <p:sp>
        <p:nvSpPr>
          <p:cNvPr id="6" name="Marcador de pie de página 5">
            <a:extLst>
              <a:ext uri="{FF2B5EF4-FFF2-40B4-BE49-F238E27FC236}">
                <a16:creationId xmlns:a16="http://schemas.microsoft.com/office/drawing/2014/main" id="{9DAE028C-E821-48CC-8578-E6BE288718C0}"/>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C957F523-92A1-43EC-AE21-1FA6CF002ED8}"/>
              </a:ext>
            </a:extLst>
          </p:cNvPr>
          <p:cNvSpPr>
            <a:spLocks noGrp="1"/>
          </p:cNvSpPr>
          <p:nvPr>
            <p:ph type="sldNum" sz="quarter" idx="12"/>
          </p:nvPr>
        </p:nvSpPr>
        <p:spPr/>
        <p:txBody>
          <a:bodyPr/>
          <a:lstStyle/>
          <a:p>
            <a:fld id="{85DAC44F-8F54-4C7B-9C35-23D9CFED1470}" type="slidenum">
              <a:rPr lang="en-US" smtClean="0"/>
              <a:t>‹#›</a:t>
            </a:fld>
            <a:endParaRPr lang="en-US"/>
          </a:p>
        </p:txBody>
      </p:sp>
    </p:spTree>
    <p:extLst>
      <p:ext uri="{BB962C8B-B14F-4D97-AF65-F5344CB8AC3E}">
        <p14:creationId xmlns:p14="http://schemas.microsoft.com/office/powerpoint/2010/main" val="2791639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99534C-6D49-48E7-BD89-44F2B1DD3B81}"/>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18B1094F-B11B-4FCD-B4D2-DF2C10E5E2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AAE8094-D0ED-4840-B4F8-B67DBCA36F8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B8D83356-86AC-4895-B0EF-B2A12DC1FE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3B8EA1D-6603-4A72-AF71-5DD56B8883D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2888CA03-8782-4AF9-BEC6-7BCC6C375846}"/>
              </a:ext>
            </a:extLst>
          </p:cNvPr>
          <p:cNvSpPr>
            <a:spLocks noGrp="1"/>
          </p:cNvSpPr>
          <p:nvPr>
            <p:ph type="dt" sz="half" idx="10"/>
          </p:nvPr>
        </p:nvSpPr>
        <p:spPr/>
        <p:txBody>
          <a:bodyPr/>
          <a:lstStyle/>
          <a:p>
            <a:fld id="{BF47CF5C-6A2D-466C-BEFF-068B30CA0700}" type="datetimeFigureOut">
              <a:rPr lang="en-US" smtClean="0"/>
              <a:t>9/23/2024</a:t>
            </a:fld>
            <a:endParaRPr lang="en-US"/>
          </a:p>
        </p:txBody>
      </p:sp>
      <p:sp>
        <p:nvSpPr>
          <p:cNvPr id="8" name="Marcador de pie de página 7">
            <a:extLst>
              <a:ext uri="{FF2B5EF4-FFF2-40B4-BE49-F238E27FC236}">
                <a16:creationId xmlns:a16="http://schemas.microsoft.com/office/drawing/2014/main" id="{A9E0AB93-D703-48E9-B4F6-D6F6FB214B86}"/>
              </a:ext>
            </a:extLst>
          </p:cNvPr>
          <p:cNvSpPr>
            <a:spLocks noGrp="1"/>
          </p:cNvSpPr>
          <p:nvPr>
            <p:ph type="ftr" sz="quarter" idx="11"/>
          </p:nvPr>
        </p:nvSpPr>
        <p:spPr/>
        <p:txBody>
          <a:bodyPr/>
          <a:lstStyle/>
          <a:p>
            <a:endParaRPr lang="en-US"/>
          </a:p>
        </p:txBody>
      </p:sp>
      <p:sp>
        <p:nvSpPr>
          <p:cNvPr id="9" name="Marcador de número de diapositiva 8">
            <a:extLst>
              <a:ext uri="{FF2B5EF4-FFF2-40B4-BE49-F238E27FC236}">
                <a16:creationId xmlns:a16="http://schemas.microsoft.com/office/drawing/2014/main" id="{C965438A-4160-4374-A0E9-FFD01A1E2997}"/>
              </a:ext>
            </a:extLst>
          </p:cNvPr>
          <p:cNvSpPr>
            <a:spLocks noGrp="1"/>
          </p:cNvSpPr>
          <p:nvPr>
            <p:ph type="sldNum" sz="quarter" idx="12"/>
          </p:nvPr>
        </p:nvSpPr>
        <p:spPr/>
        <p:txBody>
          <a:bodyPr/>
          <a:lstStyle/>
          <a:p>
            <a:fld id="{85DAC44F-8F54-4C7B-9C35-23D9CFED1470}" type="slidenum">
              <a:rPr lang="en-US" smtClean="0"/>
              <a:t>‹#›</a:t>
            </a:fld>
            <a:endParaRPr lang="en-US"/>
          </a:p>
        </p:txBody>
      </p:sp>
    </p:spTree>
    <p:extLst>
      <p:ext uri="{BB962C8B-B14F-4D97-AF65-F5344CB8AC3E}">
        <p14:creationId xmlns:p14="http://schemas.microsoft.com/office/powerpoint/2010/main" val="18277391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62E644-1591-4C1D-B799-203C407D398E}"/>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2B7F7D65-50DD-46CB-AB14-8FA1A57CED64}"/>
              </a:ext>
            </a:extLst>
          </p:cNvPr>
          <p:cNvSpPr>
            <a:spLocks noGrp="1"/>
          </p:cNvSpPr>
          <p:nvPr>
            <p:ph type="dt" sz="half" idx="10"/>
          </p:nvPr>
        </p:nvSpPr>
        <p:spPr/>
        <p:txBody>
          <a:bodyPr/>
          <a:lstStyle/>
          <a:p>
            <a:fld id="{BF47CF5C-6A2D-466C-BEFF-068B30CA0700}" type="datetimeFigureOut">
              <a:rPr lang="en-US" smtClean="0"/>
              <a:t>9/23/2024</a:t>
            </a:fld>
            <a:endParaRPr lang="en-US"/>
          </a:p>
        </p:txBody>
      </p:sp>
      <p:sp>
        <p:nvSpPr>
          <p:cNvPr id="4" name="Marcador de pie de página 3">
            <a:extLst>
              <a:ext uri="{FF2B5EF4-FFF2-40B4-BE49-F238E27FC236}">
                <a16:creationId xmlns:a16="http://schemas.microsoft.com/office/drawing/2014/main" id="{DA67F9E2-1C0C-4B0B-8214-7A9193160809}"/>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a16="http://schemas.microsoft.com/office/drawing/2014/main" id="{52AA48A4-22FA-4927-9CDB-391EF1EEBB65}"/>
              </a:ext>
            </a:extLst>
          </p:cNvPr>
          <p:cNvSpPr>
            <a:spLocks noGrp="1"/>
          </p:cNvSpPr>
          <p:nvPr>
            <p:ph type="sldNum" sz="quarter" idx="12"/>
          </p:nvPr>
        </p:nvSpPr>
        <p:spPr/>
        <p:txBody>
          <a:bodyPr/>
          <a:lstStyle/>
          <a:p>
            <a:fld id="{85DAC44F-8F54-4C7B-9C35-23D9CFED1470}" type="slidenum">
              <a:rPr lang="en-US" smtClean="0"/>
              <a:t>‹#›</a:t>
            </a:fld>
            <a:endParaRPr lang="en-US"/>
          </a:p>
        </p:txBody>
      </p:sp>
    </p:spTree>
    <p:extLst>
      <p:ext uri="{BB962C8B-B14F-4D97-AF65-F5344CB8AC3E}">
        <p14:creationId xmlns:p14="http://schemas.microsoft.com/office/powerpoint/2010/main" val="40800121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13F4D27-A4EC-47B0-BCB3-8F3B1E2C5A06}"/>
              </a:ext>
            </a:extLst>
          </p:cNvPr>
          <p:cNvSpPr>
            <a:spLocks noGrp="1"/>
          </p:cNvSpPr>
          <p:nvPr>
            <p:ph type="dt" sz="half" idx="10"/>
          </p:nvPr>
        </p:nvSpPr>
        <p:spPr/>
        <p:txBody>
          <a:bodyPr/>
          <a:lstStyle/>
          <a:p>
            <a:fld id="{BF47CF5C-6A2D-466C-BEFF-068B30CA0700}" type="datetimeFigureOut">
              <a:rPr lang="en-US" smtClean="0"/>
              <a:t>9/23/2024</a:t>
            </a:fld>
            <a:endParaRPr lang="en-US"/>
          </a:p>
        </p:txBody>
      </p:sp>
      <p:sp>
        <p:nvSpPr>
          <p:cNvPr id="3" name="Marcador de pie de página 2">
            <a:extLst>
              <a:ext uri="{FF2B5EF4-FFF2-40B4-BE49-F238E27FC236}">
                <a16:creationId xmlns:a16="http://schemas.microsoft.com/office/drawing/2014/main" id="{07A07C02-C52C-4F4E-B176-065CF116171E}"/>
              </a:ext>
            </a:extLst>
          </p:cNvPr>
          <p:cNvSpPr>
            <a:spLocks noGrp="1"/>
          </p:cNvSpPr>
          <p:nvPr>
            <p:ph type="ftr" sz="quarter" idx="11"/>
          </p:nvPr>
        </p:nvSpPr>
        <p:spPr/>
        <p:txBody>
          <a:bodyPr/>
          <a:lstStyle/>
          <a:p>
            <a:endParaRPr lang="en-US"/>
          </a:p>
        </p:txBody>
      </p:sp>
      <p:sp>
        <p:nvSpPr>
          <p:cNvPr id="4" name="Marcador de número de diapositiva 3">
            <a:extLst>
              <a:ext uri="{FF2B5EF4-FFF2-40B4-BE49-F238E27FC236}">
                <a16:creationId xmlns:a16="http://schemas.microsoft.com/office/drawing/2014/main" id="{8B99209F-1AEA-4E61-BEBE-267E23ABC9C3}"/>
              </a:ext>
            </a:extLst>
          </p:cNvPr>
          <p:cNvSpPr>
            <a:spLocks noGrp="1"/>
          </p:cNvSpPr>
          <p:nvPr>
            <p:ph type="sldNum" sz="quarter" idx="12"/>
          </p:nvPr>
        </p:nvSpPr>
        <p:spPr/>
        <p:txBody>
          <a:bodyPr/>
          <a:lstStyle/>
          <a:p>
            <a:fld id="{85DAC44F-8F54-4C7B-9C35-23D9CFED1470}" type="slidenum">
              <a:rPr lang="en-US" smtClean="0"/>
              <a:t>‹#›</a:t>
            </a:fld>
            <a:endParaRPr lang="en-US"/>
          </a:p>
        </p:txBody>
      </p:sp>
    </p:spTree>
    <p:extLst>
      <p:ext uri="{BB962C8B-B14F-4D97-AF65-F5344CB8AC3E}">
        <p14:creationId xmlns:p14="http://schemas.microsoft.com/office/powerpoint/2010/main" val="2377076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2B5378-66C1-4B08-BD88-8F9B73AC21AA}"/>
              </a:ext>
            </a:extLst>
          </p:cNvPr>
          <p:cNvSpPr>
            <a:spLocks noGrp="1"/>
          </p:cNvSpPr>
          <p:nvPr>
            <p:ph type="title"/>
          </p:nvPr>
        </p:nvSpPr>
        <p:spPr>
          <a:xfrm>
            <a:off x="836612" y="136525"/>
            <a:ext cx="8597945" cy="1008611"/>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52CFB39-7812-48BB-8A7B-EEFCC5D827F1}"/>
              </a:ext>
            </a:extLst>
          </p:cNvPr>
          <p:cNvSpPr>
            <a:spLocks noGrp="1"/>
          </p:cNvSpPr>
          <p:nvPr>
            <p:ph idx="1"/>
          </p:nvPr>
        </p:nvSpPr>
        <p:spPr>
          <a:xfrm>
            <a:off x="5183188" y="1538243"/>
            <a:ext cx="6172200" cy="432280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1D6E384A-9A1C-4068-B393-D571F7B169ED}"/>
              </a:ext>
            </a:extLst>
          </p:cNvPr>
          <p:cNvSpPr>
            <a:spLocks noGrp="1"/>
          </p:cNvSpPr>
          <p:nvPr>
            <p:ph type="body" sz="half" idx="2"/>
          </p:nvPr>
        </p:nvSpPr>
        <p:spPr>
          <a:xfrm>
            <a:off x="836612" y="1538242"/>
            <a:ext cx="3932237" cy="438399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Tree>
    <p:extLst>
      <p:ext uri="{BB962C8B-B14F-4D97-AF65-F5344CB8AC3E}">
        <p14:creationId xmlns:p14="http://schemas.microsoft.com/office/powerpoint/2010/main" val="3138711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158308-C875-48D5-AD46-9C6B177ED6C5}"/>
              </a:ext>
            </a:extLst>
          </p:cNvPr>
          <p:cNvSpPr>
            <a:spLocks noGrp="1"/>
          </p:cNvSpPr>
          <p:nvPr>
            <p:ph type="title"/>
          </p:nvPr>
        </p:nvSpPr>
        <p:spPr>
          <a:xfrm>
            <a:off x="838200" y="254289"/>
            <a:ext cx="10515600" cy="593003"/>
          </a:xfrm>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18BDD6E-5619-4F7E-9F73-E6E3FF9994C4}"/>
              </a:ext>
            </a:extLst>
          </p:cNvPr>
          <p:cNvSpPr>
            <a:spLocks noGrp="1"/>
          </p:cNvSpPr>
          <p:nvPr>
            <p:ph idx="1"/>
          </p:nvPr>
        </p:nvSpPr>
        <p:spPr>
          <a:xfrm>
            <a:off x="838200" y="1110953"/>
            <a:ext cx="10515600" cy="4899755"/>
          </a:xfrm>
        </p:spPr>
        <p:txBody>
          <a:bodyPr/>
          <a:lstStyle>
            <a:lvl1pPr marL="0" indent="0">
              <a:buNone/>
              <a:defRPr/>
            </a:lvl1pPr>
            <a:lvl3pPr marL="896938" indent="-228600">
              <a:defRPr/>
            </a:lvl3pPr>
            <a:lvl4pPr marL="1162050" indent="-228600">
              <a:defRPr/>
            </a:lvl4pPr>
            <a:lvl5pPr marL="1435100" indent="-22860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9146943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BB1791-20C1-4355-A3D4-C9DBBB3CB10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FAF6779F-0817-44E6-B458-502015D7EC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p>
        </p:txBody>
      </p:sp>
      <p:sp>
        <p:nvSpPr>
          <p:cNvPr id="4" name="Marcador de texto 3">
            <a:extLst>
              <a:ext uri="{FF2B5EF4-FFF2-40B4-BE49-F238E27FC236}">
                <a16:creationId xmlns:a16="http://schemas.microsoft.com/office/drawing/2014/main" id="{C073470B-07A5-4A2A-A7C2-908884B79A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DCD80EF-E7AE-49B5-9B9B-39F722F1C3BD}"/>
              </a:ext>
            </a:extLst>
          </p:cNvPr>
          <p:cNvSpPr>
            <a:spLocks noGrp="1"/>
          </p:cNvSpPr>
          <p:nvPr>
            <p:ph type="dt" sz="half" idx="10"/>
          </p:nvPr>
        </p:nvSpPr>
        <p:spPr/>
        <p:txBody>
          <a:bodyPr/>
          <a:lstStyle/>
          <a:p>
            <a:fld id="{BF47CF5C-6A2D-466C-BEFF-068B30CA0700}" type="datetimeFigureOut">
              <a:rPr lang="en-US" smtClean="0"/>
              <a:t>9/23/2024</a:t>
            </a:fld>
            <a:endParaRPr lang="en-US"/>
          </a:p>
        </p:txBody>
      </p:sp>
      <p:sp>
        <p:nvSpPr>
          <p:cNvPr id="6" name="Marcador de pie de página 5">
            <a:extLst>
              <a:ext uri="{FF2B5EF4-FFF2-40B4-BE49-F238E27FC236}">
                <a16:creationId xmlns:a16="http://schemas.microsoft.com/office/drawing/2014/main" id="{A871831B-05BF-407E-A261-64892872C6D9}"/>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85EA50AC-593E-42C8-86E2-B63A0FCF4515}"/>
              </a:ext>
            </a:extLst>
          </p:cNvPr>
          <p:cNvSpPr>
            <a:spLocks noGrp="1"/>
          </p:cNvSpPr>
          <p:nvPr>
            <p:ph type="sldNum" sz="quarter" idx="12"/>
          </p:nvPr>
        </p:nvSpPr>
        <p:spPr/>
        <p:txBody>
          <a:bodyPr/>
          <a:lstStyle/>
          <a:p>
            <a:fld id="{85DAC44F-8F54-4C7B-9C35-23D9CFED1470}" type="slidenum">
              <a:rPr lang="en-US" smtClean="0"/>
              <a:t>‹#›</a:t>
            </a:fld>
            <a:endParaRPr lang="en-US"/>
          </a:p>
        </p:txBody>
      </p:sp>
    </p:spTree>
    <p:extLst>
      <p:ext uri="{BB962C8B-B14F-4D97-AF65-F5344CB8AC3E}">
        <p14:creationId xmlns:p14="http://schemas.microsoft.com/office/powerpoint/2010/main" val="4443745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385A3E-887B-490C-9DA9-8A0073EC1C26}"/>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0832BE13-0576-4DD6-84FF-F9ADF6185A6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6C684D4-D271-425D-8C3A-40A8A5F03160}"/>
              </a:ext>
            </a:extLst>
          </p:cNvPr>
          <p:cNvSpPr>
            <a:spLocks noGrp="1"/>
          </p:cNvSpPr>
          <p:nvPr>
            <p:ph type="dt" sz="half" idx="10"/>
          </p:nvPr>
        </p:nvSpPr>
        <p:spPr/>
        <p:txBody>
          <a:bodyPr/>
          <a:lstStyle/>
          <a:p>
            <a:fld id="{BF47CF5C-6A2D-466C-BEFF-068B30CA0700}" type="datetimeFigureOut">
              <a:rPr lang="en-US" smtClean="0"/>
              <a:t>9/23/2024</a:t>
            </a:fld>
            <a:endParaRPr lang="en-US"/>
          </a:p>
        </p:txBody>
      </p:sp>
      <p:sp>
        <p:nvSpPr>
          <p:cNvPr id="5" name="Marcador de pie de página 4">
            <a:extLst>
              <a:ext uri="{FF2B5EF4-FFF2-40B4-BE49-F238E27FC236}">
                <a16:creationId xmlns:a16="http://schemas.microsoft.com/office/drawing/2014/main" id="{E3F5F48F-7251-4BA3-842A-EB3ED220AA52}"/>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02058EB5-58D6-4AEE-9DB3-51B3EFB6BB39}"/>
              </a:ext>
            </a:extLst>
          </p:cNvPr>
          <p:cNvSpPr>
            <a:spLocks noGrp="1"/>
          </p:cNvSpPr>
          <p:nvPr>
            <p:ph type="sldNum" sz="quarter" idx="12"/>
          </p:nvPr>
        </p:nvSpPr>
        <p:spPr/>
        <p:txBody>
          <a:bodyPr/>
          <a:lstStyle/>
          <a:p>
            <a:fld id="{85DAC44F-8F54-4C7B-9C35-23D9CFED1470}" type="slidenum">
              <a:rPr lang="en-US" smtClean="0"/>
              <a:t>‹#›</a:t>
            </a:fld>
            <a:endParaRPr lang="en-US"/>
          </a:p>
        </p:txBody>
      </p:sp>
    </p:spTree>
    <p:extLst>
      <p:ext uri="{BB962C8B-B14F-4D97-AF65-F5344CB8AC3E}">
        <p14:creationId xmlns:p14="http://schemas.microsoft.com/office/powerpoint/2010/main" val="33079316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D9F2ECD-004F-4EE7-8C54-C79196471A6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4A5E0D05-33E9-4C5A-B102-6071D8F61DA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7B11422-5EC7-461E-B882-7FC947674CF4}"/>
              </a:ext>
            </a:extLst>
          </p:cNvPr>
          <p:cNvSpPr>
            <a:spLocks noGrp="1"/>
          </p:cNvSpPr>
          <p:nvPr>
            <p:ph type="dt" sz="half" idx="10"/>
          </p:nvPr>
        </p:nvSpPr>
        <p:spPr/>
        <p:txBody>
          <a:bodyPr/>
          <a:lstStyle/>
          <a:p>
            <a:fld id="{BF47CF5C-6A2D-466C-BEFF-068B30CA0700}" type="datetimeFigureOut">
              <a:rPr lang="en-US" smtClean="0"/>
              <a:t>9/23/2024</a:t>
            </a:fld>
            <a:endParaRPr lang="en-US"/>
          </a:p>
        </p:txBody>
      </p:sp>
      <p:sp>
        <p:nvSpPr>
          <p:cNvPr id="5" name="Marcador de pie de página 4">
            <a:extLst>
              <a:ext uri="{FF2B5EF4-FFF2-40B4-BE49-F238E27FC236}">
                <a16:creationId xmlns:a16="http://schemas.microsoft.com/office/drawing/2014/main" id="{759D42F6-1ED7-47D1-991B-1468F6A7E77A}"/>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2D0B179E-CAC6-45AC-AE8C-F8673E365361}"/>
              </a:ext>
            </a:extLst>
          </p:cNvPr>
          <p:cNvSpPr>
            <a:spLocks noGrp="1"/>
          </p:cNvSpPr>
          <p:nvPr>
            <p:ph type="sldNum" sz="quarter" idx="12"/>
          </p:nvPr>
        </p:nvSpPr>
        <p:spPr/>
        <p:txBody>
          <a:bodyPr/>
          <a:lstStyle/>
          <a:p>
            <a:fld id="{85DAC44F-8F54-4C7B-9C35-23D9CFED1470}" type="slidenum">
              <a:rPr lang="en-US" smtClean="0"/>
              <a:t>‹#›</a:t>
            </a:fld>
            <a:endParaRPr lang="en-US"/>
          </a:p>
        </p:txBody>
      </p:sp>
    </p:spTree>
    <p:extLst>
      <p:ext uri="{BB962C8B-B14F-4D97-AF65-F5344CB8AC3E}">
        <p14:creationId xmlns:p14="http://schemas.microsoft.com/office/powerpoint/2010/main" val="2791518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9F1251-E0E6-43A3-9823-FC9A4B987A5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76A1DFF5-988C-45F3-B5CD-454B70720E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6FBDD9CC-7444-42D0-BAE1-FA2555B6D9E2}"/>
              </a:ext>
            </a:extLst>
          </p:cNvPr>
          <p:cNvSpPr>
            <a:spLocks noGrp="1"/>
          </p:cNvSpPr>
          <p:nvPr>
            <p:ph type="dt" sz="half" idx="10"/>
          </p:nvPr>
        </p:nvSpPr>
        <p:spPr/>
        <p:txBody>
          <a:bodyPr/>
          <a:lstStyle/>
          <a:p>
            <a:fld id="{BF47CF5C-6A2D-466C-BEFF-068B30CA0700}" type="datetimeFigureOut">
              <a:rPr lang="en-US" smtClean="0"/>
              <a:t>9/23/2024</a:t>
            </a:fld>
            <a:endParaRPr lang="en-US"/>
          </a:p>
        </p:txBody>
      </p:sp>
      <p:sp>
        <p:nvSpPr>
          <p:cNvPr id="5" name="Marcador de pie de página 4">
            <a:extLst>
              <a:ext uri="{FF2B5EF4-FFF2-40B4-BE49-F238E27FC236}">
                <a16:creationId xmlns:a16="http://schemas.microsoft.com/office/drawing/2014/main" id="{28E6F7CE-EB4D-4156-A4E3-9D1F33F760A2}"/>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33FF3199-54AA-4B2E-B68B-F953F6C6926F}"/>
              </a:ext>
            </a:extLst>
          </p:cNvPr>
          <p:cNvSpPr>
            <a:spLocks noGrp="1"/>
          </p:cNvSpPr>
          <p:nvPr>
            <p:ph type="sldNum" sz="quarter" idx="12"/>
          </p:nvPr>
        </p:nvSpPr>
        <p:spPr/>
        <p:txBody>
          <a:bodyPr/>
          <a:lstStyle/>
          <a:p>
            <a:fld id="{85DAC44F-8F54-4C7B-9C35-23D9CFED1470}" type="slidenum">
              <a:rPr lang="en-US" smtClean="0"/>
              <a:t>‹#›</a:t>
            </a:fld>
            <a:endParaRPr lang="en-US"/>
          </a:p>
        </p:txBody>
      </p:sp>
    </p:spTree>
    <p:extLst>
      <p:ext uri="{BB962C8B-B14F-4D97-AF65-F5344CB8AC3E}">
        <p14:creationId xmlns:p14="http://schemas.microsoft.com/office/powerpoint/2010/main" val="1082234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FD8277-AC0B-4BC0-A1A9-4BE82ECB2FB2}"/>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7F25BAD-C61A-4B6C-B121-61411FB6053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DCCB05EB-76CF-41F5-BBE9-24EE254A85B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224E718-459A-419E-880A-EDD05D5991A9}"/>
              </a:ext>
            </a:extLst>
          </p:cNvPr>
          <p:cNvSpPr>
            <a:spLocks noGrp="1"/>
          </p:cNvSpPr>
          <p:nvPr>
            <p:ph type="dt" sz="half" idx="10"/>
          </p:nvPr>
        </p:nvSpPr>
        <p:spPr/>
        <p:txBody>
          <a:bodyPr/>
          <a:lstStyle/>
          <a:p>
            <a:fld id="{BF47CF5C-6A2D-466C-BEFF-068B30CA0700}" type="datetimeFigureOut">
              <a:rPr lang="en-US" smtClean="0"/>
              <a:t>9/23/2024</a:t>
            </a:fld>
            <a:endParaRPr lang="en-US"/>
          </a:p>
        </p:txBody>
      </p:sp>
      <p:sp>
        <p:nvSpPr>
          <p:cNvPr id="6" name="Marcador de pie de página 5">
            <a:extLst>
              <a:ext uri="{FF2B5EF4-FFF2-40B4-BE49-F238E27FC236}">
                <a16:creationId xmlns:a16="http://schemas.microsoft.com/office/drawing/2014/main" id="{9DAE028C-E821-48CC-8578-E6BE288718C0}"/>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C957F523-92A1-43EC-AE21-1FA6CF002ED8}"/>
              </a:ext>
            </a:extLst>
          </p:cNvPr>
          <p:cNvSpPr>
            <a:spLocks noGrp="1"/>
          </p:cNvSpPr>
          <p:nvPr>
            <p:ph type="sldNum" sz="quarter" idx="12"/>
          </p:nvPr>
        </p:nvSpPr>
        <p:spPr/>
        <p:txBody>
          <a:bodyPr/>
          <a:lstStyle/>
          <a:p>
            <a:fld id="{85DAC44F-8F54-4C7B-9C35-23D9CFED1470}" type="slidenum">
              <a:rPr lang="en-US" smtClean="0"/>
              <a:t>‹#›</a:t>
            </a:fld>
            <a:endParaRPr lang="en-US"/>
          </a:p>
        </p:txBody>
      </p:sp>
    </p:spTree>
    <p:extLst>
      <p:ext uri="{BB962C8B-B14F-4D97-AF65-F5344CB8AC3E}">
        <p14:creationId xmlns:p14="http://schemas.microsoft.com/office/powerpoint/2010/main" val="3588311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99534C-6D49-48E7-BD89-44F2B1DD3B81}"/>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18B1094F-B11B-4FCD-B4D2-DF2C10E5E2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AAE8094-D0ED-4840-B4F8-B67DBCA36F8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B8D83356-86AC-4895-B0EF-B2A12DC1FE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3B8EA1D-6603-4A72-AF71-5DD56B8883D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2888CA03-8782-4AF9-BEC6-7BCC6C375846}"/>
              </a:ext>
            </a:extLst>
          </p:cNvPr>
          <p:cNvSpPr>
            <a:spLocks noGrp="1"/>
          </p:cNvSpPr>
          <p:nvPr>
            <p:ph type="dt" sz="half" idx="10"/>
          </p:nvPr>
        </p:nvSpPr>
        <p:spPr/>
        <p:txBody>
          <a:bodyPr/>
          <a:lstStyle/>
          <a:p>
            <a:fld id="{BF47CF5C-6A2D-466C-BEFF-068B30CA0700}" type="datetimeFigureOut">
              <a:rPr lang="en-US" smtClean="0"/>
              <a:t>9/23/2024</a:t>
            </a:fld>
            <a:endParaRPr lang="en-US"/>
          </a:p>
        </p:txBody>
      </p:sp>
      <p:sp>
        <p:nvSpPr>
          <p:cNvPr id="8" name="Marcador de pie de página 7">
            <a:extLst>
              <a:ext uri="{FF2B5EF4-FFF2-40B4-BE49-F238E27FC236}">
                <a16:creationId xmlns:a16="http://schemas.microsoft.com/office/drawing/2014/main" id="{A9E0AB93-D703-48E9-B4F6-D6F6FB214B86}"/>
              </a:ext>
            </a:extLst>
          </p:cNvPr>
          <p:cNvSpPr>
            <a:spLocks noGrp="1"/>
          </p:cNvSpPr>
          <p:nvPr>
            <p:ph type="ftr" sz="quarter" idx="11"/>
          </p:nvPr>
        </p:nvSpPr>
        <p:spPr/>
        <p:txBody>
          <a:bodyPr/>
          <a:lstStyle/>
          <a:p>
            <a:endParaRPr lang="en-US"/>
          </a:p>
        </p:txBody>
      </p:sp>
      <p:sp>
        <p:nvSpPr>
          <p:cNvPr id="9" name="Marcador de número de diapositiva 8">
            <a:extLst>
              <a:ext uri="{FF2B5EF4-FFF2-40B4-BE49-F238E27FC236}">
                <a16:creationId xmlns:a16="http://schemas.microsoft.com/office/drawing/2014/main" id="{C965438A-4160-4374-A0E9-FFD01A1E2997}"/>
              </a:ext>
            </a:extLst>
          </p:cNvPr>
          <p:cNvSpPr>
            <a:spLocks noGrp="1"/>
          </p:cNvSpPr>
          <p:nvPr>
            <p:ph type="sldNum" sz="quarter" idx="12"/>
          </p:nvPr>
        </p:nvSpPr>
        <p:spPr/>
        <p:txBody>
          <a:bodyPr/>
          <a:lstStyle/>
          <a:p>
            <a:fld id="{85DAC44F-8F54-4C7B-9C35-23D9CFED1470}" type="slidenum">
              <a:rPr lang="en-US" smtClean="0"/>
              <a:t>‹#›</a:t>
            </a:fld>
            <a:endParaRPr lang="en-US"/>
          </a:p>
        </p:txBody>
      </p:sp>
    </p:spTree>
    <p:extLst>
      <p:ext uri="{BB962C8B-B14F-4D97-AF65-F5344CB8AC3E}">
        <p14:creationId xmlns:p14="http://schemas.microsoft.com/office/powerpoint/2010/main" val="4227958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62E644-1591-4C1D-B799-203C407D398E}"/>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2B7F7D65-50DD-46CB-AB14-8FA1A57CED64}"/>
              </a:ext>
            </a:extLst>
          </p:cNvPr>
          <p:cNvSpPr>
            <a:spLocks noGrp="1"/>
          </p:cNvSpPr>
          <p:nvPr>
            <p:ph type="dt" sz="half" idx="10"/>
          </p:nvPr>
        </p:nvSpPr>
        <p:spPr/>
        <p:txBody>
          <a:bodyPr/>
          <a:lstStyle/>
          <a:p>
            <a:fld id="{BF47CF5C-6A2D-466C-BEFF-068B30CA0700}" type="datetimeFigureOut">
              <a:rPr lang="en-US" smtClean="0"/>
              <a:t>9/23/2024</a:t>
            </a:fld>
            <a:endParaRPr lang="en-US"/>
          </a:p>
        </p:txBody>
      </p:sp>
      <p:sp>
        <p:nvSpPr>
          <p:cNvPr id="4" name="Marcador de pie de página 3">
            <a:extLst>
              <a:ext uri="{FF2B5EF4-FFF2-40B4-BE49-F238E27FC236}">
                <a16:creationId xmlns:a16="http://schemas.microsoft.com/office/drawing/2014/main" id="{DA67F9E2-1C0C-4B0B-8214-7A9193160809}"/>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a16="http://schemas.microsoft.com/office/drawing/2014/main" id="{52AA48A4-22FA-4927-9CDB-391EF1EEBB65}"/>
              </a:ext>
            </a:extLst>
          </p:cNvPr>
          <p:cNvSpPr>
            <a:spLocks noGrp="1"/>
          </p:cNvSpPr>
          <p:nvPr>
            <p:ph type="sldNum" sz="quarter" idx="12"/>
          </p:nvPr>
        </p:nvSpPr>
        <p:spPr/>
        <p:txBody>
          <a:bodyPr/>
          <a:lstStyle/>
          <a:p>
            <a:fld id="{85DAC44F-8F54-4C7B-9C35-23D9CFED1470}" type="slidenum">
              <a:rPr lang="en-US" smtClean="0"/>
              <a:t>‹#›</a:t>
            </a:fld>
            <a:endParaRPr lang="en-US"/>
          </a:p>
        </p:txBody>
      </p:sp>
    </p:spTree>
    <p:extLst>
      <p:ext uri="{BB962C8B-B14F-4D97-AF65-F5344CB8AC3E}">
        <p14:creationId xmlns:p14="http://schemas.microsoft.com/office/powerpoint/2010/main" val="66171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13F4D27-A4EC-47B0-BCB3-8F3B1E2C5A06}"/>
              </a:ext>
            </a:extLst>
          </p:cNvPr>
          <p:cNvSpPr>
            <a:spLocks noGrp="1"/>
          </p:cNvSpPr>
          <p:nvPr>
            <p:ph type="dt" sz="half" idx="10"/>
          </p:nvPr>
        </p:nvSpPr>
        <p:spPr/>
        <p:txBody>
          <a:bodyPr/>
          <a:lstStyle/>
          <a:p>
            <a:fld id="{BF47CF5C-6A2D-466C-BEFF-068B30CA0700}" type="datetimeFigureOut">
              <a:rPr lang="en-US" smtClean="0"/>
              <a:t>9/23/2024</a:t>
            </a:fld>
            <a:endParaRPr lang="en-US"/>
          </a:p>
        </p:txBody>
      </p:sp>
      <p:sp>
        <p:nvSpPr>
          <p:cNvPr id="3" name="Marcador de pie de página 2">
            <a:extLst>
              <a:ext uri="{FF2B5EF4-FFF2-40B4-BE49-F238E27FC236}">
                <a16:creationId xmlns:a16="http://schemas.microsoft.com/office/drawing/2014/main" id="{07A07C02-C52C-4F4E-B176-065CF116171E}"/>
              </a:ext>
            </a:extLst>
          </p:cNvPr>
          <p:cNvSpPr>
            <a:spLocks noGrp="1"/>
          </p:cNvSpPr>
          <p:nvPr>
            <p:ph type="ftr" sz="quarter" idx="11"/>
          </p:nvPr>
        </p:nvSpPr>
        <p:spPr/>
        <p:txBody>
          <a:bodyPr/>
          <a:lstStyle/>
          <a:p>
            <a:endParaRPr lang="en-US"/>
          </a:p>
        </p:txBody>
      </p:sp>
      <p:sp>
        <p:nvSpPr>
          <p:cNvPr id="4" name="Marcador de número de diapositiva 3">
            <a:extLst>
              <a:ext uri="{FF2B5EF4-FFF2-40B4-BE49-F238E27FC236}">
                <a16:creationId xmlns:a16="http://schemas.microsoft.com/office/drawing/2014/main" id="{8B99209F-1AEA-4E61-BEBE-267E23ABC9C3}"/>
              </a:ext>
            </a:extLst>
          </p:cNvPr>
          <p:cNvSpPr>
            <a:spLocks noGrp="1"/>
          </p:cNvSpPr>
          <p:nvPr>
            <p:ph type="sldNum" sz="quarter" idx="12"/>
          </p:nvPr>
        </p:nvSpPr>
        <p:spPr/>
        <p:txBody>
          <a:bodyPr/>
          <a:lstStyle/>
          <a:p>
            <a:fld id="{85DAC44F-8F54-4C7B-9C35-23D9CFED1470}" type="slidenum">
              <a:rPr lang="en-US" smtClean="0"/>
              <a:t>‹#›</a:t>
            </a:fld>
            <a:endParaRPr lang="en-US"/>
          </a:p>
        </p:txBody>
      </p:sp>
    </p:spTree>
    <p:extLst>
      <p:ext uri="{BB962C8B-B14F-4D97-AF65-F5344CB8AC3E}">
        <p14:creationId xmlns:p14="http://schemas.microsoft.com/office/powerpoint/2010/main" val="39180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2B5378-66C1-4B08-BD88-8F9B73AC21AA}"/>
              </a:ext>
            </a:extLst>
          </p:cNvPr>
          <p:cNvSpPr>
            <a:spLocks noGrp="1"/>
          </p:cNvSpPr>
          <p:nvPr>
            <p:ph type="title"/>
          </p:nvPr>
        </p:nvSpPr>
        <p:spPr>
          <a:xfrm>
            <a:off x="836612" y="136525"/>
            <a:ext cx="8597945" cy="1008611"/>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52CFB39-7812-48BB-8A7B-EEFCC5D827F1}"/>
              </a:ext>
            </a:extLst>
          </p:cNvPr>
          <p:cNvSpPr>
            <a:spLocks noGrp="1"/>
          </p:cNvSpPr>
          <p:nvPr>
            <p:ph idx="1"/>
          </p:nvPr>
        </p:nvSpPr>
        <p:spPr>
          <a:xfrm>
            <a:off x="5183188" y="1538243"/>
            <a:ext cx="6172200" cy="432280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1D6E384A-9A1C-4068-B393-D571F7B169ED}"/>
              </a:ext>
            </a:extLst>
          </p:cNvPr>
          <p:cNvSpPr>
            <a:spLocks noGrp="1"/>
          </p:cNvSpPr>
          <p:nvPr>
            <p:ph type="body" sz="half" idx="2"/>
          </p:nvPr>
        </p:nvSpPr>
        <p:spPr>
          <a:xfrm>
            <a:off x="836612" y="1538242"/>
            <a:ext cx="3932237" cy="438399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Tree>
    <p:extLst>
      <p:ext uri="{BB962C8B-B14F-4D97-AF65-F5344CB8AC3E}">
        <p14:creationId xmlns:p14="http://schemas.microsoft.com/office/powerpoint/2010/main" val="701684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BB1791-20C1-4355-A3D4-C9DBBB3CB10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FAF6779F-0817-44E6-B458-502015D7EC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p>
        </p:txBody>
      </p:sp>
      <p:sp>
        <p:nvSpPr>
          <p:cNvPr id="4" name="Marcador de texto 3">
            <a:extLst>
              <a:ext uri="{FF2B5EF4-FFF2-40B4-BE49-F238E27FC236}">
                <a16:creationId xmlns:a16="http://schemas.microsoft.com/office/drawing/2014/main" id="{C073470B-07A5-4A2A-A7C2-908884B79A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DCD80EF-E7AE-49B5-9B9B-39F722F1C3BD}"/>
              </a:ext>
            </a:extLst>
          </p:cNvPr>
          <p:cNvSpPr>
            <a:spLocks noGrp="1"/>
          </p:cNvSpPr>
          <p:nvPr>
            <p:ph type="dt" sz="half" idx="10"/>
          </p:nvPr>
        </p:nvSpPr>
        <p:spPr/>
        <p:txBody>
          <a:bodyPr/>
          <a:lstStyle/>
          <a:p>
            <a:fld id="{BF47CF5C-6A2D-466C-BEFF-068B30CA0700}" type="datetimeFigureOut">
              <a:rPr lang="en-US" smtClean="0"/>
              <a:t>9/23/2024</a:t>
            </a:fld>
            <a:endParaRPr lang="en-US"/>
          </a:p>
        </p:txBody>
      </p:sp>
      <p:sp>
        <p:nvSpPr>
          <p:cNvPr id="6" name="Marcador de pie de página 5">
            <a:extLst>
              <a:ext uri="{FF2B5EF4-FFF2-40B4-BE49-F238E27FC236}">
                <a16:creationId xmlns:a16="http://schemas.microsoft.com/office/drawing/2014/main" id="{A871831B-05BF-407E-A261-64892872C6D9}"/>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85EA50AC-593E-42C8-86E2-B63A0FCF4515}"/>
              </a:ext>
            </a:extLst>
          </p:cNvPr>
          <p:cNvSpPr>
            <a:spLocks noGrp="1"/>
          </p:cNvSpPr>
          <p:nvPr>
            <p:ph type="sldNum" sz="quarter" idx="12"/>
          </p:nvPr>
        </p:nvSpPr>
        <p:spPr/>
        <p:txBody>
          <a:bodyPr/>
          <a:lstStyle/>
          <a:p>
            <a:fld id="{85DAC44F-8F54-4C7B-9C35-23D9CFED1470}" type="slidenum">
              <a:rPr lang="en-US" smtClean="0"/>
              <a:t>‹#›</a:t>
            </a:fld>
            <a:endParaRPr lang="en-US"/>
          </a:p>
        </p:txBody>
      </p:sp>
    </p:spTree>
    <p:extLst>
      <p:ext uri="{BB962C8B-B14F-4D97-AF65-F5344CB8AC3E}">
        <p14:creationId xmlns:p14="http://schemas.microsoft.com/office/powerpoint/2010/main" val="91756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3000"/>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F6E7B55-503E-42DD-A9FC-D913C3437D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CD730F3C-7DA9-4BAC-B4B6-009B878480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A872FFC-E012-4D6F-8418-9C54CA50DA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47CF5C-6A2D-466C-BEFF-068B30CA0700}" type="datetimeFigureOut">
              <a:rPr lang="en-US" smtClean="0"/>
              <a:t>9/23/2024</a:t>
            </a:fld>
            <a:endParaRPr lang="en-US"/>
          </a:p>
        </p:txBody>
      </p:sp>
      <p:sp>
        <p:nvSpPr>
          <p:cNvPr id="5" name="Marcador de pie de página 4">
            <a:extLst>
              <a:ext uri="{FF2B5EF4-FFF2-40B4-BE49-F238E27FC236}">
                <a16:creationId xmlns:a16="http://schemas.microsoft.com/office/drawing/2014/main" id="{6A417D07-C3BC-4C4A-BEBA-C4DAE286C6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a:extLst>
              <a:ext uri="{FF2B5EF4-FFF2-40B4-BE49-F238E27FC236}">
                <a16:creationId xmlns:a16="http://schemas.microsoft.com/office/drawing/2014/main" id="{7D9D7509-CEF6-45A2-BCE4-45B42B8CB3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DAC44F-8F54-4C7B-9C35-23D9CFED1470}" type="slidenum">
              <a:rPr lang="en-US" smtClean="0"/>
              <a:t>‹#›</a:t>
            </a:fld>
            <a:endParaRPr lang="en-US"/>
          </a:p>
        </p:txBody>
      </p:sp>
    </p:spTree>
    <p:extLst>
      <p:ext uri="{BB962C8B-B14F-4D97-AF65-F5344CB8AC3E}">
        <p14:creationId xmlns:p14="http://schemas.microsoft.com/office/powerpoint/2010/main" val="20191759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3000"/>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F6E7B55-503E-42DD-A9FC-D913C3437D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CD730F3C-7DA9-4BAC-B4B6-009B878480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A872FFC-E012-4D6F-8418-9C54CA50DA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47CF5C-6A2D-466C-BEFF-068B30CA0700}" type="datetimeFigureOut">
              <a:rPr lang="en-US" smtClean="0"/>
              <a:t>9/23/2024</a:t>
            </a:fld>
            <a:endParaRPr lang="en-US"/>
          </a:p>
        </p:txBody>
      </p:sp>
      <p:sp>
        <p:nvSpPr>
          <p:cNvPr id="5" name="Marcador de pie de página 4">
            <a:extLst>
              <a:ext uri="{FF2B5EF4-FFF2-40B4-BE49-F238E27FC236}">
                <a16:creationId xmlns:a16="http://schemas.microsoft.com/office/drawing/2014/main" id="{6A417D07-C3BC-4C4A-BEBA-C4DAE286C6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a:extLst>
              <a:ext uri="{FF2B5EF4-FFF2-40B4-BE49-F238E27FC236}">
                <a16:creationId xmlns:a16="http://schemas.microsoft.com/office/drawing/2014/main" id="{7D9D7509-CEF6-45A2-BCE4-45B42B8CB3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DAC44F-8F54-4C7B-9C35-23D9CFED1470}" type="slidenum">
              <a:rPr lang="en-US" smtClean="0"/>
              <a:t>‹#›</a:t>
            </a:fld>
            <a:endParaRPr lang="en-US"/>
          </a:p>
        </p:txBody>
      </p:sp>
    </p:spTree>
    <p:extLst>
      <p:ext uri="{BB962C8B-B14F-4D97-AF65-F5344CB8AC3E}">
        <p14:creationId xmlns:p14="http://schemas.microsoft.com/office/powerpoint/2010/main" val="8268746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1.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13.xml"/><Relationship Id="rId6" Type="http://schemas.openxmlformats.org/officeDocument/2006/relationships/customXml" Target="../ink/ink3.xml"/><Relationship Id="rId11" Type="http://schemas.openxmlformats.org/officeDocument/2006/relationships/image" Target="../media/image13.png"/><Relationship Id="rId5" Type="http://schemas.openxmlformats.org/officeDocument/2006/relationships/image" Target="../media/image10.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oleObject" Target="../embeddings/oleObject1.bin"/><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1F44A7-C24C-E92B-5D8F-9F1707F700A9}"/>
              </a:ext>
            </a:extLst>
          </p:cNvPr>
          <p:cNvSpPr>
            <a:spLocks noGrp="1"/>
          </p:cNvSpPr>
          <p:nvPr>
            <p:ph type="ctrTitle"/>
          </p:nvPr>
        </p:nvSpPr>
        <p:spPr/>
        <p:txBody>
          <a:bodyPr/>
          <a:lstStyle/>
          <a:p>
            <a:r>
              <a:rPr lang="en-US"/>
              <a:t>UT 1.1: Network basics</a:t>
            </a:r>
          </a:p>
        </p:txBody>
      </p:sp>
      <p:sp>
        <p:nvSpPr>
          <p:cNvPr id="3" name="Subtítulo 2">
            <a:extLst>
              <a:ext uri="{FF2B5EF4-FFF2-40B4-BE49-F238E27FC236}">
                <a16:creationId xmlns:a16="http://schemas.microsoft.com/office/drawing/2014/main" id="{427BA3FB-D140-5B6C-F2A4-12E8398F40E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06511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a:t>2. </a:t>
            </a:r>
            <a:r>
              <a:rPr lang="es-ES" err="1"/>
              <a:t>Architectures</a:t>
            </a:r>
            <a:r>
              <a:rPr lang="es-ES"/>
              <a:t> </a:t>
            </a:r>
            <a:r>
              <a:rPr lang="es-ES" err="1"/>
              <a:t>based</a:t>
            </a:r>
            <a:r>
              <a:rPr lang="es-ES"/>
              <a:t> </a:t>
            </a:r>
            <a:r>
              <a:rPr lang="es-ES" err="1"/>
              <a:t>on</a:t>
            </a:r>
            <a:r>
              <a:rPr lang="es-ES"/>
              <a:t> </a:t>
            </a:r>
            <a:r>
              <a:rPr lang="es-ES" err="1"/>
              <a:t>levels</a:t>
            </a:r>
            <a:endParaRPr lang="es-ES"/>
          </a:p>
        </p:txBody>
      </p:sp>
      <p:sp>
        <p:nvSpPr>
          <p:cNvPr id="3" name="2 Marcador de contenido"/>
          <p:cNvSpPr>
            <a:spLocks noGrp="1"/>
          </p:cNvSpPr>
          <p:nvPr>
            <p:ph idx="1"/>
          </p:nvPr>
        </p:nvSpPr>
        <p:spPr>
          <a:xfrm>
            <a:off x="911424" y="1207332"/>
            <a:ext cx="10734236" cy="5318012"/>
          </a:xfrm>
        </p:spPr>
        <p:txBody>
          <a:bodyPr>
            <a:normAutofit/>
          </a:bodyPr>
          <a:lstStyle/>
          <a:p>
            <a:r>
              <a:rPr lang="en-US"/>
              <a:t>Communication between the different levels of the same system consists in sending the data or information to be transmitted from UP-DOWN (level "n" to level 1) in the sending system, and from DOWN - UP (level 1 to level "n") in the receiving system.</a:t>
            </a:r>
          </a:p>
          <a:p>
            <a:pPr marL="0" indent="0">
              <a:buNone/>
            </a:pPr>
            <a:endParaRPr lang="es-ES"/>
          </a:p>
          <a:p>
            <a:pPr marL="365760" lvl="1" indent="0">
              <a:buNone/>
            </a:pPr>
            <a:endParaRPr lang="es-ES"/>
          </a:p>
          <a:p>
            <a:pPr lvl="1"/>
            <a:endParaRPr lang="es-E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3889" y="3004036"/>
            <a:ext cx="5856167" cy="2873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4089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a:t>2. </a:t>
            </a:r>
            <a:r>
              <a:rPr lang="es-ES" err="1"/>
              <a:t>Architectures</a:t>
            </a:r>
            <a:r>
              <a:rPr lang="es-ES"/>
              <a:t> </a:t>
            </a:r>
            <a:r>
              <a:rPr lang="es-ES" err="1"/>
              <a:t>based</a:t>
            </a:r>
            <a:r>
              <a:rPr lang="es-ES"/>
              <a:t> </a:t>
            </a:r>
            <a:r>
              <a:rPr lang="es-ES" err="1"/>
              <a:t>on</a:t>
            </a:r>
            <a:r>
              <a:rPr lang="es-ES"/>
              <a:t> </a:t>
            </a:r>
            <a:r>
              <a:rPr lang="es-ES" err="1"/>
              <a:t>levels</a:t>
            </a:r>
            <a:endParaRPr lang="es-ES"/>
          </a:p>
        </p:txBody>
      </p:sp>
      <p:sp>
        <p:nvSpPr>
          <p:cNvPr id="3" name="2 Marcador de contenido"/>
          <p:cNvSpPr>
            <a:spLocks noGrp="1"/>
          </p:cNvSpPr>
          <p:nvPr>
            <p:ph idx="1"/>
          </p:nvPr>
        </p:nvSpPr>
        <p:spPr>
          <a:xfrm>
            <a:off x="1207697" y="1061049"/>
            <a:ext cx="10515599" cy="5189658"/>
          </a:xfrm>
        </p:spPr>
        <p:txBody>
          <a:bodyPr>
            <a:normAutofit/>
          </a:bodyPr>
          <a:lstStyle/>
          <a:p>
            <a:r>
              <a:rPr lang="en-US"/>
              <a:t>If we are communicating different systems, different systems must agree to use a communication protocol that both know.</a:t>
            </a:r>
          </a:p>
          <a:p>
            <a:pPr marL="0" indent="0">
              <a:buNone/>
            </a:pPr>
            <a:endParaRPr lang="es-ES"/>
          </a:p>
          <a:p>
            <a:pPr marL="365760" lvl="1" indent="0">
              <a:buNone/>
            </a:pPr>
            <a:endParaRPr lang="es-ES"/>
          </a:p>
          <a:p>
            <a:pPr lvl="1"/>
            <a:endParaRPr lang="es-E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640" y="2651126"/>
            <a:ext cx="6129810" cy="28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039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a:t>3. IP </a:t>
            </a:r>
            <a:r>
              <a:rPr lang="es-ES" err="1"/>
              <a:t>addressing</a:t>
            </a:r>
            <a:endParaRPr lang="es-ES"/>
          </a:p>
        </p:txBody>
      </p:sp>
      <p:sp>
        <p:nvSpPr>
          <p:cNvPr id="6" name="Marcador de texto 5"/>
          <p:cNvSpPr>
            <a:spLocks noGrp="1"/>
          </p:cNvSpPr>
          <p:nvPr>
            <p:ph type="body" idx="1"/>
          </p:nvPr>
        </p:nvSpPr>
        <p:spPr/>
        <p:txBody>
          <a:bodyPr/>
          <a:lstStyle/>
          <a:p>
            <a:r>
              <a:rPr lang="es-ES"/>
              <a:t>3.1 </a:t>
            </a:r>
            <a:r>
              <a:rPr lang="es-ES" err="1"/>
              <a:t>Class</a:t>
            </a:r>
            <a:r>
              <a:rPr lang="es-ES"/>
              <a:t> </a:t>
            </a:r>
            <a:r>
              <a:rPr lang="es-ES" err="1"/>
              <a:t>method</a:t>
            </a:r>
            <a:endParaRPr lang="es-ES"/>
          </a:p>
          <a:p>
            <a:r>
              <a:rPr lang="es-ES"/>
              <a:t>3.2 </a:t>
            </a:r>
            <a:r>
              <a:rPr lang="es-ES" err="1"/>
              <a:t>Classless</a:t>
            </a:r>
            <a:r>
              <a:rPr lang="es-ES"/>
              <a:t> </a:t>
            </a:r>
            <a:r>
              <a:rPr lang="es-ES" err="1"/>
              <a:t>Interdomain</a:t>
            </a:r>
            <a:r>
              <a:rPr lang="es-ES"/>
              <a:t> </a:t>
            </a:r>
            <a:r>
              <a:rPr lang="es-ES" err="1"/>
              <a:t>Routing</a:t>
            </a:r>
            <a:r>
              <a:rPr lang="es-ES"/>
              <a:t>(CIDR)</a:t>
            </a:r>
          </a:p>
        </p:txBody>
      </p:sp>
      <p:sp>
        <p:nvSpPr>
          <p:cNvPr id="4" name="Marcador de pie de página 3"/>
          <p:cNvSpPr>
            <a:spLocks noGrp="1"/>
          </p:cNvSpPr>
          <p:nvPr>
            <p:ph type="ftr" sz="quarter" idx="11"/>
          </p:nvPr>
        </p:nvSpPr>
        <p:spPr/>
        <p:txBody>
          <a:bodyPr/>
          <a:lstStyle/>
          <a:p>
            <a:r>
              <a:rPr lang="es-ES"/>
              <a:t>1.1 Repaso Redes</a:t>
            </a:r>
          </a:p>
        </p:txBody>
      </p:sp>
    </p:spTree>
    <p:extLst>
      <p:ext uri="{BB962C8B-B14F-4D97-AF65-F5344CB8AC3E}">
        <p14:creationId xmlns:p14="http://schemas.microsoft.com/office/powerpoint/2010/main" val="4036486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a:t>3. IP </a:t>
            </a:r>
            <a:r>
              <a:rPr lang="es-ES" err="1"/>
              <a:t>addressing</a:t>
            </a:r>
            <a:endParaRPr lang="es-ES"/>
          </a:p>
        </p:txBody>
      </p:sp>
      <p:sp>
        <p:nvSpPr>
          <p:cNvPr id="3" name="2 Marcador de contenido"/>
          <p:cNvSpPr>
            <a:spLocks noGrp="1"/>
          </p:cNvSpPr>
          <p:nvPr>
            <p:ph idx="1"/>
          </p:nvPr>
        </p:nvSpPr>
        <p:spPr>
          <a:xfrm>
            <a:off x="1040075" y="1007722"/>
            <a:ext cx="10313725" cy="5069160"/>
          </a:xfrm>
        </p:spPr>
        <p:txBody>
          <a:bodyPr>
            <a:normAutofit/>
          </a:bodyPr>
          <a:lstStyle/>
          <a:p>
            <a:r>
              <a:rPr lang="en-US" b="0" i="0">
                <a:solidFill>
                  <a:srgbClr val="242438"/>
                </a:solidFill>
                <a:effectLst/>
                <a:latin typeface="Roboto" panose="02000000000000000000" pitchFamily="2" charset="0"/>
              </a:rPr>
              <a:t>The TCP/IP name comes from the Transmission Control Protocol (TCP) and the Internet Protocol (IP). </a:t>
            </a:r>
          </a:p>
          <a:p>
            <a:endParaRPr lang="en-US">
              <a:solidFill>
                <a:srgbClr val="242438"/>
              </a:solidFill>
              <a:latin typeface="Roboto" panose="02000000000000000000" pitchFamily="2" charset="0"/>
            </a:endParaRPr>
          </a:p>
          <a:p>
            <a:r>
              <a:rPr lang="en-US" b="0" i="0">
                <a:solidFill>
                  <a:srgbClr val="242438"/>
                </a:solidFill>
                <a:effectLst/>
                <a:latin typeface="Roboto" panose="02000000000000000000" pitchFamily="2" charset="0"/>
              </a:rPr>
              <a:t>The IP protocol (Internet Protocol) is, as its name suggests, the network protocol used on the Internet.</a:t>
            </a:r>
            <a:endParaRPr lang="es-ES"/>
          </a:p>
          <a:p>
            <a:endParaRPr lang="es-ES"/>
          </a:p>
        </p:txBody>
      </p:sp>
    </p:spTree>
    <p:extLst>
      <p:ext uri="{BB962C8B-B14F-4D97-AF65-F5344CB8AC3E}">
        <p14:creationId xmlns:p14="http://schemas.microsoft.com/office/powerpoint/2010/main" val="2616730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a:t>3. IP </a:t>
            </a:r>
            <a:r>
              <a:rPr lang="es-ES" err="1"/>
              <a:t>addressing</a:t>
            </a:r>
            <a:endParaRPr lang="es-ES"/>
          </a:p>
        </p:txBody>
      </p:sp>
      <p:sp>
        <p:nvSpPr>
          <p:cNvPr id="3" name="2 Marcador de contenido"/>
          <p:cNvSpPr>
            <a:spLocks noGrp="1"/>
          </p:cNvSpPr>
          <p:nvPr>
            <p:ph idx="1"/>
          </p:nvPr>
        </p:nvSpPr>
        <p:spPr>
          <a:xfrm>
            <a:off x="1173192" y="1325563"/>
            <a:ext cx="10180608" cy="5271789"/>
          </a:xfrm>
        </p:spPr>
        <p:txBody>
          <a:bodyPr>
            <a:normAutofit/>
          </a:bodyPr>
          <a:lstStyle/>
          <a:p>
            <a:r>
              <a:rPr lang="en-US"/>
              <a:t>IP is a protocol that does not incorporate many functionalities and whose main tasks are the following:</a:t>
            </a:r>
          </a:p>
          <a:p>
            <a:endParaRPr lang="en-US"/>
          </a:p>
          <a:p>
            <a:r>
              <a:rPr lang="en-US"/>
              <a:t>•Routing data packets.</a:t>
            </a:r>
          </a:p>
          <a:p>
            <a:r>
              <a:rPr lang="en-US"/>
              <a:t>•Assign addresses to data packets.</a:t>
            </a:r>
          </a:p>
          <a:p>
            <a:r>
              <a:rPr lang="en-US"/>
              <a:t>•Identify the content type and service type.</a:t>
            </a:r>
          </a:p>
          <a:p>
            <a:r>
              <a:rPr lang="en-US"/>
              <a:t>•Fragment packages too large.</a:t>
            </a:r>
          </a:p>
          <a:p>
            <a:pPr marL="365760" lvl="1" indent="0">
              <a:buNone/>
            </a:pPr>
            <a:endParaRPr lang="es-ES"/>
          </a:p>
          <a:p>
            <a:endParaRPr lang="es-ES"/>
          </a:p>
        </p:txBody>
      </p:sp>
    </p:spTree>
    <p:extLst>
      <p:ext uri="{BB962C8B-B14F-4D97-AF65-F5344CB8AC3E}">
        <p14:creationId xmlns:p14="http://schemas.microsoft.com/office/powerpoint/2010/main" val="1889466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a:t>3. IP </a:t>
            </a:r>
            <a:r>
              <a:rPr lang="es-ES" err="1"/>
              <a:t>addressing</a:t>
            </a:r>
            <a:endParaRPr lang="es-ES"/>
          </a:p>
        </p:txBody>
      </p:sp>
      <p:sp>
        <p:nvSpPr>
          <p:cNvPr id="3" name="2 Marcador de contenido"/>
          <p:cNvSpPr>
            <a:spLocks noGrp="1"/>
          </p:cNvSpPr>
          <p:nvPr>
            <p:ph idx="1"/>
          </p:nvPr>
        </p:nvSpPr>
        <p:spPr>
          <a:xfrm>
            <a:off x="1444719" y="1049518"/>
            <a:ext cx="9505056" cy="5271789"/>
          </a:xfrm>
        </p:spPr>
        <p:txBody>
          <a:bodyPr>
            <a:normAutofit/>
          </a:bodyPr>
          <a:lstStyle/>
          <a:p>
            <a:r>
              <a:rPr lang="en-US"/>
              <a:t>As IP is a datagram-based protocol, it has the following characteristics: </a:t>
            </a:r>
          </a:p>
          <a:p>
            <a:pPr marL="457200" indent="-457200">
              <a:buFont typeface="Arial" panose="020B0604020202020204" pitchFamily="34" charset="0"/>
              <a:buChar char="•"/>
            </a:pPr>
            <a:r>
              <a:rPr lang="en-US"/>
              <a:t>It is not connection-oriented. The protocol is independent of whether routers or destination are available or not.</a:t>
            </a:r>
          </a:p>
          <a:p>
            <a:pPr marL="457200" indent="-457200">
              <a:buFont typeface="Arial" panose="020B0604020202020204" pitchFamily="34" charset="0"/>
              <a:buChar char="•"/>
            </a:pPr>
            <a:r>
              <a:rPr lang="en-US"/>
              <a:t>In each packet goes the destination address, choosing the route to follow (the so-called next jump) on each router depending on the destination and network conditions.</a:t>
            </a:r>
          </a:p>
          <a:p>
            <a:pPr marL="457200" indent="-457200">
              <a:buFont typeface="Arial" panose="020B0604020202020204" pitchFamily="34" charset="0"/>
              <a:buChar char="•"/>
            </a:pPr>
            <a:r>
              <a:rPr lang="en-US"/>
              <a:t>There is no control of the data flow or the order in which packets arrive.</a:t>
            </a:r>
          </a:p>
          <a:p>
            <a:endParaRPr lang="es-ES"/>
          </a:p>
        </p:txBody>
      </p:sp>
    </p:spTree>
    <p:extLst>
      <p:ext uri="{BB962C8B-B14F-4D97-AF65-F5344CB8AC3E}">
        <p14:creationId xmlns:p14="http://schemas.microsoft.com/office/powerpoint/2010/main" val="3402847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a:t>3. IP </a:t>
            </a:r>
            <a:r>
              <a:rPr lang="es-ES" err="1"/>
              <a:t>addressing</a:t>
            </a:r>
            <a:endParaRPr lang="es-ES"/>
          </a:p>
        </p:txBody>
      </p:sp>
      <p:sp>
        <p:nvSpPr>
          <p:cNvPr id="3" name="2 Marcador de contenido"/>
          <p:cNvSpPr>
            <a:spLocks noGrp="1"/>
          </p:cNvSpPr>
          <p:nvPr>
            <p:ph idx="1"/>
          </p:nvPr>
        </p:nvSpPr>
        <p:spPr/>
        <p:txBody>
          <a:bodyPr>
            <a:normAutofit/>
          </a:bodyPr>
          <a:lstStyle/>
          <a:p>
            <a:r>
              <a:rPr lang="en-US"/>
              <a:t>These features produce a number of advantages, which make IP a very interesting protocol for heterogeneous networks, such as the Internet.</a:t>
            </a:r>
          </a:p>
          <a:p>
            <a:endParaRPr lang="en-US"/>
          </a:p>
          <a:p>
            <a:r>
              <a:rPr lang="en-US"/>
              <a:t>•This is a simple protocol, since there is no establishment or end of connection.</a:t>
            </a:r>
          </a:p>
          <a:p>
            <a:endParaRPr lang="en-US"/>
          </a:p>
          <a:p>
            <a:r>
              <a:rPr lang="en-US"/>
              <a:t>•If one of the intermediate nodes fails, packets can be routed on the other hand.</a:t>
            </a:r>
          </a:p>
          <a:p>
            <a:pPr marL="0" indent="0">
              <a:buNone/>
            </a:pPr>
            <a:endParaRPr lang="es-ES" b="1"/>
          </a:p>
          <a:p>
            <a:pPr marL="0" indent="0">
              <a:buNone/>
            </a:pPr>
            <a:endParaRPr lang="es-ES" b="1"/>
          </a:p>
          <a:p>
            <a:pPr marL="0" indent="0">
              <a:buNone/>
            </a:pPr>
            <a:endParaRPr lang="es-ES" b="1"/>
          </a:p>
        </p:txBody>
      </p:sp>
    </p:spTree>
    <p:extLst>
      <p:ext uri="{BB962C8B-B14F-4D97-AF65-F5344CB8AC3E}">
        <p14:creationId xmlns:p14="http://schemas.microsoft.com/office/powerpoint/2010/main" val="3541958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a:t>3. IP </a:t>
            </a:r>
            <a:r>
              <a:rPr lang="es-ES" err="1"/>
              <a:t>addressing</a:t>
            </a:r>
            <a:endParaRPr lang="es-ES"/>
          </a:p>
        </p:txBody>
      </p:sp>
      <p:sp>
        <p:nvSpPr>
          <p:cNvPr id="3" name="2 Marcador de contenido"/>
          <p:cNvSpPr>
            <a:spLocks noGrp="1"/>
          </p:cNvSpPr>
          <p:nvPr>
            <p:ph idx="1"/>
          </p:nvPr>
        </p:nvSpPr>
        <p:spPr>
          <a:xfrm>
            <a:off x="838200" y="1068055"/>
            <a:ext cx="11031747" cy="3556992"/>
          </a:xfrm>
        </p:spPr>
        <p:txBody>
          <a:bodyPr>
            <a:normAutofit/>
          </a:bodyPr>
          <a:lstStyle/>
          <a:p>
            <a:r>
              <a:rPr lang="en-US"/>
              <a:t>IP addresses are addresses that identify a node or entity in networks (for example, a computer, printer, or web server).</a:t>
            </a:r>
          </a:p>
          <a:p>
            <a:endParaRPr lang="es-ES"/>
          </a:p>
          <a:p>
            <a:r>
              <a:rPr lang="en-US"/>
              <a:t>In IPv4, these addresses are represented by a 32-bit word. They are usually represented as a sequence of four decimal numbers between 0 and 255 (8 bits 2</a:t>
            </a:r>
            <a:r>
              <a:rPr lang="en-US" baseline="30000"/>
              <a:t>8</a:t>
            </a:r>
            <a:r>
              <a:rPr lang="en-US"/>
              <a:t>=256 possible values) separated by points. In the example in the figure, 192.168.0.215.</a:t>
            </a:r>
          </a:p>
          <a:p>
            <a:endParaRPr lang="es-ES"/>
          </a:p>
          <a:p>
            <a:endParaRPr lang="es-ES"/>
          </a:p>
          <a:p>
            <a:endParaRPr lang="es-ES"/>
          </a:p>
        </p:txBody>
      </p:sp>
      <p:pic>
        <p:nvPicPr>
          <p:cNvPr id="4" name="3 Imagen"/>
          <p:cNvPicPr/>
          <p:nvPr/>
        </p:nvPicPr>
        <p:blipFill>
          <a:blip r:embed="rId2">
            <a:extLst>
              <a:ext uri="{28A0092B-C50C-407E-A947-70E740481C1C}">
                <a14:useLocalDpi xmlns:a14="http://schemas.microsoft.com/office/drawing/2010/main" val="0"/>
              </a:ext>
            </a:extLst>
          </a:blip>
          <a:srcRect/>
          <a:stretch>
            <a:fillRect/>
          </a:stretch>
        </p:blipFill>
        <p:spPr bwMode="auto">
          <a:xfrm>
            <a:off x="3449321" y="4625047"/>
            <a:ext cx="5032375" cy="1612265"/>
          </a:xfrm>
          <a:prstGeom prst="rect">
            <a:avLst/>
          </a:prstGeom>
          <a:noFill/>
          <a:ln>
            <a:noFill/>
          </a:ln>
        </p:spPr>
      </p:pic>
    </p:spTree>
    <p:extLst>
      <p:ext uri="{BB962C8B-B14F-4D97-AF65-F5344CB8AC3E}">
        <p14:creationId xmlns:p14="http://schemas.microsoft.com/office/powerpoint/2010/main" val="455313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a:t>3. IP </a:t>
            </a:r>
            <a:r>
              <a:rPr lang="es-ES" err="1"/>
              <a:t>addressing</a:t>
            </a:r>
            <a:endParaRPr lang="es-ES"/>
          </a:p>
        </p:txBody>
      </p:sp>
      <p:sp>
        <p:nvSpPr>
          <p:cNvPr id="3" name="2 Marcador de contenido"/>
          <p:cNvSpPr>
            <a:spLocks noGrp="1"/>
          </p:cNvSpPr>
          <p:nvPr>
            <p:ph idx="1"/>
          </p:nvPr>
        </p:nvSpPr>
        <p:spPr/>
        <p:txBody>
          <a:bodyPr/>
          <a:lstStyle/>
          <a:p>
            <a:r>
              <a:rPr lang="en-US"/>
              <a:t>In IPv6, these addresses are represented by a 128-bit word, grouped into 8 groups of 16 bits each, separated by two points (:). </a:t>
            </a:r>
          </a:p>
          <a:p>
            <a:r>
              <a:rPr lang="en-US"/>
              <a:t>Each 16-bit group is represented with its corresponding hexadecimal number.</a:t>
            </a:r>
          </a:p>
          <a:p>
            <a:endParaRPr lang="en-US"/>
          </a:p>
          <a:p>
            <a:r>
              <a:rPr lang="en-US"/>
              <a:t>An example of IPv6 address could be</a:t>
            </a:r>
          </a:p>
          <a:p>
            <a:pPr marL="0" indent="0">
              <a:buNone/>
            </a:pPr>
            <a:endParaRPr lang="es-ES"/>
          </a:p>
          <a:p>
            <a:pPr marL="0" indent="0" algn="ctr">
              <a:buNone/>
            </a:pPr>
            <a:r>
              <a:rPr lang="es-ES"/>
              <a:t>20AB : 0D9B : 80AF : 08DE : A3A0 : : 037F : 703A</a:t>
            </a:r>
          </a:p>
          <a:p>
            <a:endParaRPr lang="es-ES"/>
          </a:p>
          <a:p>
            <a:endParaRPr lang="es-ES"/>
          </a:p>
        </p:txBody>
      </p:sp>
    </p:spTree>
    <p:extLst>
      <p:ext uri="{BB962C8B-B14F-4D97-AF65-F5344CB8AC3E}">
        <p14:creationId xmlns:p14="http://schemas.microsoft.com/office/powerpoint/2010/main" val="1494495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a:t>3. IP </a:t>
            </a:r>
            <a:r>
              <a:rPr lang="es-ES" err="1"/>
              <a:t>addressing</a:t>
            </a:r>
            <a:endParaRPr lang="es-ES"/>
          </a:p>
        </p:txBody>
      </p:sp>
      <p:sp>
        <p:nvSpPr>
          <p:cNvPr id="3" name="2 Marcador de contenido"/>
          <p:cNvSpPr>
            <a:spLocks noGrp="1"/>
          </p:cNvSpPr>
          <p:nvPr>
            <p:ph idx="1"/>
          </p:nvPr>
        </p:nvSpPr>
        <p:spPr>
          <a:xfrm>
            <a:off x="955283" y="1039397"/>
            <a:ext cx="10699004" cy="4997152"/>
          </a:xfrm>
        </p:spPr>
        <p:txBody>
          <a:bodyPr>
            <a:normAutofit/>
          </a:bodyPr>
          <a:lstStyle/>
          <a:p>
            <a:pPr algn="l" rtl="0"/>
            <a:r>
              <a:rPr lang="en-US" sz="3200"/>
              <a:t>An IP address has two parts: </a:t>
            </a:r>
          </a:p>
          <a:p>
            <a:pPr algn="l" rtl="0"/>
            <a:r>
              <a:rPr lang="en-US" sz="3200"/>
              <a:t>•Network part: part of the address used by the router. </a:t>
            </a:r>
          </a:p>
          <a:p>
            <a:pPr algn="l" rtl="0"/>
            <a:r>
              <a:rPr lang="en-US" sz="3200"/>
              <a:t>•Host part: specific part of the node that is on a given network. </a:t>
            </a:r>
          </a:p>
          <a:p>
            <a:pPr algn="l" rtl="0"/>
            <a:r>
              <a:rPr lang="en-US" sz="3200"/>
              <a:t>All hosts on the same network share the same network part on their IP address, it is the host part that sets them apart from the other hosts on the network. </a:t>
            </a:r>
          </a:p>
          <a:p>
            <a:pPr algn="l" rtl="0"/>
            <a:r>
              <a:rPr lang="en-US" sz="3200"/>
              <a:t>The network mask (which we will see later) is the one that determines how many bits belong to the network part and how many to the host part</a:t>
            </a:r>
          </a:p>
          <a:p>
            <a:endParaRPr lang="es-ES"/>
          </a:p>
        </p:txBody>
      </p:sp>
    </p:spTree>
    <p:extLst>
      <p:ext uri="{BB962C8B-B14F-4D97-AF65-F5344CB8AC3E}">
        <p14:creationId xmlns:p14="http://schemas.microsoft.com/office/powerpoint/2010/main" val="2485879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79FC6F-1A08-F433-F8D5-D90C28C5BB16}"/>
              </a:ext>
            </a:extLst>
          </p:cNvPr>
          <p:cNvSpPr>
            <a:spLocks noGrp="1"/>
          </p:cNvSpPr>
          <p:nvPr>
            <p:ph type="title"/>
          </p:nvPr>
        </p:nvSpPr>
        <p:spPr/>
        <p:txBody>
          <a:bodyPr>
            <a:normAutofit fontScale="90000"/>
          </a:bodyPr>
          <a:lstStyle/>
          <a:p>
            <a:r>
              <a:rPr lang="en-US"/>
              <a:t>TRUNC</a:t>
            </a:r>
          </a:p>
        </p:txBody>
      </p:sp>
      <p:sp>
        <p:nvSpPr>
          <p:cNvPr id="3" name="Marcador de contenido 2">
            <a:extLst>
              <a:ext uri="{FF2B5EF4-FFF2-40B4-BE49-F238E27FC236}">
                <a16:creationId xmlns:a16="http://schemas.microsoft.com/office/drawing/2014/main" id="{FC295071-F4DD-9C2E-4258-9A19E603D8EA}"/>
              </a:ext>
            </a:extLst>
          </p:cNvPr>
          <p:cNvSpPr>
            <a:spLocks noGrp="1"/>
          </p:cNvSpPr>
          <p:nvPr>
            <p:ph idx="1"/>
          </p:nvPr>
        </p:nvSpPr>
        <p:spPr/>
        <p:txBody>
          <a:bodyPr/>
          <a:lstStyle/>
          <a:p>
            <a:pPr marL="457200" indent="-457200">
              <a:buFont typeface="Arial" panose="020B0604020202020204" pitchFamily="34" charset="0"/>
              <a:buChar char="•"/>
            </a:pPr>
            <a:r>
              <a:rPr lang="en-US"/>
              <a:t>Introduction.</a:t>
            </a:r>
          </a:p>
          <a:p>
            <a:pPr marL="457200" indent="-457200">
              <a:buFont typeface="Arial" panose="020B0604020202020204" pitchFamily="34" charset="0"/>
              <a:buChar char="•"/>
            </a:pPr>
            <a:r>
              <a:rPr lang="en-US"/>
              <a:t>Architectures based on levels.</a:t>
            </a:r>
          </a:p>
          <a:p>
            <a:pPr marL="457200" indent="-457200">
              <a:buFont typeface="Arial" panose="020B0604020202020204" pitchFamily="34" charset="0"/>
              <a:buChar char="•"/>
            </a:pPr>
            <a:r>
              <a:rPr lang="en-US"/>
              <a:t>IP addressing.</a:t>
            </a:r>
          </a:p>
        </p:txBody>
      </p:sp>
    </p:spTree>
    <p:extLst>
      <p:ext uri="{BB962C8B-B14F-4D97-AF65-F5344CB8AC3E}">
        <p14:creationId xmlns:p14="http://schemas.microsoft.com/office/powerpoint/2010/main" val="1271311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a:t>3. IP </a:t>
            </a:r>
            <a:r>
              <a:rPr lang="es-ES" err="1"/>
              <a:t>addressing</a:t>
            </a:r>
            <a:endParaRPr lang="es-ES"/>
          </a:p>
        </p:txBody>
      </p:sp>
      <p:sp>
        <p:nvSpPr>
          <p:cNvPr id="3" name="2 Marcador de contenido"/>
          <p:cNvSpPr>
            <a:spLocks noGrp="1"/>
          </p:cNvSpPr>
          <p:nvPr>
            <p:ph idx="1"/>
          </p:nvPr>
        </p:nvSpPr>
        <p:spPr>
          <a:xfrm>
            <a:off x="1488897" y="1076706"/>
            <a:ext cx="10515600" cy="4899755"/>
          </a:xfrm>
        </p:spPr>
        <p:txBody>
          <a:bodyPr vert="horz" lIns="91440" tIns="45720" rIns="91440" bIns="45720" rtlCol="0" anchor="t">
            <a:normAutofit/>
          </a:bodyPr>
          <a:lstStyle/>
          <a:p>
            <a:r>
              <a:rPr lang="en-US" b="1" u="sng">
                <a:solidFill>
                  <a:srgbClr val="FF0000"/>
                </a:solidFill>
              </a:rPr>
              <a:t>Activity 1: </a:t>
            </a:r>
            <a:r>
              <a:rPr lang="en-US"/>
              <a:t>Switch the following IP addresses to binary:</a:t>
            </a:r>
          </a:p>
          <a:p>
            <a:pPr marL="834390" lvl="1" indent="-514350">
              <a:buAutoNum type="alphaLcParenR"/>
            </a:pPr>
            <a:r>
              <a:rPr lang="es-ES"/>
              <a:t>192.168.14.125</a:t>
            </a:r>
          </a:p>
          <a:p>
            <a:pPr marL="834390" lvl="1" indent="-514350">
              <a:buAutoNum type="alphaLcParenR"/>
            </a:pPr>
            <a:r>
              <a:rPr lang="es-ES"/>
              <a:t>172.16.61.24 </a:t>
            </a:r>
          </a:p>
          <a:p>
            <a:endParaRPr lang="es-ES" b="1" u="sng"/>
          </a:p>
          <a:p>
            <a:r>
              <a:rPr lang="en-US" b="1" u="sng">
                <a:solidFill>
                  <a:srgbClr val="FF0000"/>
                </a:solidFill>
              </a:rPr>
              <a:t>Activity 2: </a:t>
            </a:r>
            <a:r>
              <a:rPr lang="en-US"/>
              <a:t>Change the following binary IP addresses to decimal:</a:t>
            </a:r>
          </a:p>
          <a:p>
            <a:pPr marL="834390" lvl="1" indent="-514350">
              <a:buAutoNum type="alphaLcParenR"/>
            </a:pPr>
            <a:r>
              <a:rPr lang="es-ES"/>
              <a:t>00001010000000000000000000001101</a:t>
            </a:r>
          </a:p>
          <a:p>
            <a:pPr marL="834390" lvl="1" indent="-514350">
              <a:buAutoNum type="alphaLcParenR"/>
            </a:pPr>
            <a:r>
              <a:rPr lang="es-ES"/>
              <a:t>11000000101010000001110100001111</a:t>
            </a:r>
          </a:p>
          <a:p>
            <a:pPr marL="514350" indent="-514350">
              <a:buAutoNum type="alphaLcParenR"/>
            </a:pPr>
            <a:endParaRPr lang="es-ES"/>
          </a:p>
          <a:p>
            <a:pPr marL="0" indent="0">
              <a:buNone/>
            </a:pPr>
            <a:endParaRPr lang="es-ES"/>
          </a:p>
        </p:txBody>
      </p:sp>
      <mc:AlternateContent xmlns:mc="http://schemas.openxmlformats.org/markup-compatibility/2006">
        <mc:Choice xmlns:p14="http://schemas.microsoft.com/office/powerpoint/2010/main" Requires="p14">
          <p:contentPart p14:bwMode="auto" r:id="rId2">
            <p14:nvContentPartPr>
              <p14:cNvPr id="4" name="Entrada de lápiz 3">
                <a:extLst>
                  <a:ext uri="{FF2B5EF4-FFF2-40B4-BE49-F238E27FC236}">
                    <a16:creationId xmlns:a16="http://schemas.microsoft.com/office/drawing/2014/main" id="{4A24F300-7E9C-F49B-4283-E680852D1AD8}"/>
                  </a:ext>
                </a:extLst>
              </p14:cNvPr>
              <p14:cNvContentPartPr/>
              <p14:nvPr/>
            </p14:nvContentPartPr>
            <p14:xfrm>
              <a:off x="3009899" y="3333750"/>
              <a:ext cx="57001" cy="408874"/>
            </p14:xfrm>
          </p:contentPart>
        </mc:Choice>
        <mc:Fallback>
          <p:pic>
            <p:nvPicPr>
              <p:cNvPr id="4" name="Entrada de lápiz 3">
                <a:extLst>
                  <a:ext uri="{FF2B5EF4-FFF2-40B4-BE49-F238E27FC236}">
                    <a16:creationId xmlns:a16="http://schemas.microsoft.com/office/drawing/2014/main" id="{4A24F300-7E9C-F49B-4283-E680852D1AD8}"/>
                  </a:ext>
                </a:extLst>
              </p:cNvPr>
              <p:cNvPicPr/>
              <p:nvPr/>
            </p:nvPicPr>
            <p:blipFill>
              <a:blip r:embed="rId3"/>
              <a:stretch>
                <a:fillRect/>
              </a:stretch>
            </p:blipFill>
            <p:spPr>
              <a:xfrm>
                <a:off x="2992086" y="3315770"/>
                <a:ext cx="92270" cy="444475"/>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Entrada de lápiz 4">
                <a:extLst>
                  <a:ext uri="{FF2B5EF4-FFF2-40B4-BE49-F238E27FC236}">
                    <a16:creationId xmlns:a16="http://schemas.microsoft.com/office/drawing/2014/main" id="{03C1E99A-F512-F802-49B0-E1CA08FC4698}"/>
                  </a:ext>
                </a:extLst>
              </p14:cNvPr>
              <p14:cNvContentPartPr/>
              <p14:nvPr/>
            </p14:nvContentPartPr>
            <p14:xfrm>
              <a:off x="4238624" y="3286125"/>
              <a:ext cx="41873" cy="471392"/>
            </p14:xfrm>
          </p:contentPart>
        </mc:Choice>
        <mc:Fallback>
          <p:pic>
            <p:nvPicPr>
              <p:cNvPr id="5" name="Entrada de lápiz 4">
                <a:extLst>
                  <a:ext uri="{FF2B5EF4-FFF2-40B4-BE49-F238E27FC236}">
                    <a16:creationId xmlns:a16="http://schemas.microsoft.com/office/drawing/2014/main" id="{03C1E99A-F512-F802-49B0-E1CA08FC4698}"/>
                  </a:ext>
                </a:extLst>
              </p:cNvPr>
              <p:cNvPicPr/>
              <p:nvPr/>
            </p:nvPicPr>
            <p:blipFill>
              <a:blip r:embed="rId5"/>
              <a:stretch>
                <a:fillRect/>
              </a:stretch>
            </p:blipFill>
            <p:spPr>
              <a:xfrm>
                <a:off x="4220730" y="3268133"/>
                <a:ext cx="77304" cy="507016"/>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Entrada de lápiz 5">
                <a:extLst>
                  <a:ext uri="{FF2B5EF4-FFF2-40B4-BE49-F238E27FC236}">
                    <a16:creationId xmlns:a16="http://schemas.microsoft.com/office/drawing/2014/main" id="{21B99180-63C5-06A8-4FD4-E269BB2B87CC}"/>
                  </a:ext>
                </a:extLst>
              </p14:cNvPr>
              <p14:cNvContentPartPr/>
              <p14:nvPr/>
            </p14:nvContentPartPr>
            <p14:xfrm>
              <a:off x="5457824" y="3362325"/>
              <a:ext cx="9525" cy="370650"/>
            </p14:xfrm>
          </p:contentPart>
        </mc:Choice>
        <mc:Fallback>
          <p:pic>
            <p:nvPicPr>
              <p:cNvPr id="6" name="Entrada de lápiz 5">
                <a:extLst>
                  <a:ext uri="{FF2B5EF4-FFF2-40B4-BE49-F238E27FC236}">
                    <a16:creationId xmlns:a16="http://schemas.microsoft.com/office/drawing/2014/main" id="{21B99180-63C5-06A8-4FD4-E269BB2B87CC}"/>
                  </a:ext>
                </a:extLst>
              </p:cNvPr>
              <p:cNvPicPr/>
              <p:nvPr/>
            </p:nvPicPr>
            <p:blipFill>
              <a:blip r:embed="rId7"/>
              <a:stretch>
                <a:fillRect/>
              </a:stretch>
            </p:blipFill>
            <p:spPr>
              <a:xfrm>
                <a:off x="5440185" y="3344332"/>
                <a:ext cx="44450" cy="406276"/>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Entrada de lápiz 6">
                <a:extLst>
                  <a:ext uri="{FF2B5EF4-FFF2-40B4-BE49-F238E27FC236}">
                    <a16:creationId xmlns:a16="http://schemas.microsoft.com/office/drawing/2014/main" id="{B23DC635-3A3C-C3AB-F51D-7B119CF69131}"/>
                  </a:ext>
                </a:extLst>
              </p14:cNvPr>
              <p14:cNvContentPartPr/>
              <p14:nvPr/>
            </p14:nvContentPartPr>
            <p14:xfrm>
              <a:off x="3000374" y="3743325"/>
              <a:ext cx="57245" cy="533140"/>
            </p14:xfrm>
          </p:contentPart>
        </mc:Choice>
        <mc:Fallback>
          <p:pic>
            <p:nvPicPr>
              <p:cNvPr id="7" name="Entrada de lápiz 6">
                <a:extLst>
                  <a:ext uri="{FF2B5EF4-FFF2-40B4-BE49-F238E27FC236}">
                    <a16:creationId xmlns:a16="http://schemas.microsoft.com/office/drawing/2014/main" id="{B23DC635-3A3C-C3AB-F51D-7B119CF69131}"/>
                  </a:ext>
                </a:extLst>
              </p:cNvPr>
              <p:cNvPicPr/>
              <p:nvPr/>
            </p:nvPicPr>
            <p:blipFill>
              <a:blip r:embed="rId9"/>
              <a:stretch>
                <a:fillRect/>
              </a:stretch>
            </p:blipFill>
            <p:spPr>
              <a:xfrm>
                <a:off x="2982485" y="3725338"/>
                <a:ext cx="92665" cy="568755"/>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Entrada de lápiz 7">
                <a:extLst>
                  <a:ext uri="{FF2B5EF4-FFF2-40B4-BE49-F238E27FC236}">
                    <a16:creationId xmlns:a16="http://schemas.microsoft.com/office/drawing/2014/main" id="{F0D1B6CF-287B-3885-A89D-3C00BB8F948D}"/>
                  </a:ext>
                </a:extLst>
              </p14:cNvPr>
              <p14:cNvContentPartPr/>
              <p14:nvPr/>
            </p14:nvContentPartPr>
            <p14:xfrm>
              <a:off x="4190999" y="3755323"/>
              <a:ext cx="55131" cy="463224"/>
            </p14:xfrm>
          </p:contentPart>
        </mc:Choice>
        <mc:Fallback>
          <p:pic>
            <p:nvPicPr>
              <p:cNvPr id="8" name="Entrada de lápiz 7">
                <a:extLst>
                  <a:ext uri="{FF2B5EF4-FFF2-40B4-BE49-F238E27FC236}">
                    <a16:creationId xmlns:a16="http://schemas.microsoft.com/office/drawing/2014/main" id="{F0D1B6CF-287B-3885-A89D-3C00BB8F948D}"/>
                  </a:ext>
                </a:extLst>
              </p:cNvPr>
              <p:cNvPicPr/>
              <p:nvPr/>
            </p:nvPicPr>
            <p:blipFill>
              <a:blip r:embed="rId11"/>
              <a:stretch>
                <a:fillRect/>
              </a:stretch>
            </p:blipFill>
            <p:spPr>
              <a:xfrm>
                <a:off x="4173099" y="3737341"/>
                <a:ext cx="90572" cy="498829"/>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Entrada de lápiz 8">
                <a:extLst>
                  <a:ext uri="{FF2B5EF4-FFF2-40B4-BE49-F238E27FC236}">
                    <a16:creationId xmlns:a16="http://schemas.microsoft.com/office/drawing/2014/main" id="{2CC1892A-68E3-82E5-B4E2-D19F6C2B5209}"/>
                  </a:ext>
                </a:extLst>
              </p14:cNvPr>
              <p14:cNvContentPartPr/>
              <p14:nvPr/>
            </p14:nvContentPartPr>
            <p14:xfrm>
              <a:off x="5438774" y="3724275"/>
              <a:ext cx="58049" cy="685512"/>
            </p14:xfrm>
          </p:contentPart>
        </mc:Choice>
        <mc:Fallback>
          <p:pic>
            <p:nvPicPr>
              <p:cNvPr id="9" name="Entrada de lápiz 8">
                <a:extLst>
                  <a:ext uri="{FF2B5EF4-FFF2-40B4-BE49-F238E27FC236}">
                    <a16:creationId xmlns:a16="http://schemas.microsoft.com/office/drawing/2014/main" id="{2CC1892A-68E3-82E5-B4E2-D19F6C2B5209}"/>
                  </a:ext>
                </a:extLst>
              </p:cNvPr>
              <p:cNvPicPr/>
              <p:nvPr/>
            </p:nvPicPr>
            <p:blipFill>
              <a:blip r:embed="rId13"/>
              <a:stretch>
                <a:fillRect/>
              </a:stretch>
            </p:blipFill>
            <p:spPr>
              <a:xfrm>
                <a:off x="5420858" y="3706283"/>
                <a:ext cx="93523" cy="721137"/>
              </a:xfrm>
              <a:prstGeom prst="rect">
                <a:avLst/>
              </a:prstGeom>
            </p:spPr>
          </p:pic>
        </mc:Fallback>
      </mc:AlternateContent>
    </p:spTree>
    <p:extLst>
      <p:ext uri="{BB962C8B-B14F-4D97-AF65-F5344CB8AC3E}">
        <p14:creationId xmlns:p14="http://schemas.microsoft.com/office/powerpoint/2010/main" val="3093569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a:t>3. IP </a:t>
            </a:r>
            <a:r>
              <a:rPr lang="es-ES" err="1"/>
              <a:t>addressing</a:t>
            </a:r>
            <a:endParaRPr lang="es-ES"/>
          </a:p>
        </p:txBody>
      </p:sp>
      <p:sp>
        <p:nvSpPr>
          <p:cNvPr id="3" name="2 Marcador de contenido"/>
          <p:cNvSpPr>
            <a:spLocks noGrp="1"/>
          </p:cNvSpPr>
          <p:nvPr>
            <p:ph idx="1"/>
          </p:nvPr>
        </p:nvSpPr>
        <p:spPr>
          <a:xfrm>
            <a:off x="838200" y="847292"/>
            <a:ext cx="10515600" cy="4899755"/>
          </a:xfrm>
        </p:spPr>
        <p:txBody>
          <a:bodyPr/>
          <a:lstStyle/>
          <a:p>
            <a:pPr marL="0" indent="0">
              <a:buNone/>
            </a:pPr>
            <a:r>
              <a:rPr lang="en-US" b="1"/>
              <a:t>3.1 Method of the classes</a:t>
            </a:r>
          </a:p>
          <a:p>
            <a:pPr marL="0" indent="0">
              <a:buNone/>
            </a:pPr>
            <a:r>
              <a:rPr lang="en-US"/>
              <a:t>Initially, addressing was carried out using so-called class addressing, with five types of networks, depending on the number of bits dedicated to the network and host parts. These types of networks and their characteristics are summarized in the table in the figure</a:t>
            </a:r>
            <a:r>
              <a:rPr lang="es-ES"/>
              <a:t>.</a:t>
            </a:r>
          </a:p>
        </p:txBody>
      </p:sp>
      <p:graphicFrame>
        <p:nvGraphicFramePr>
          <p:cNvPr id="5" name="Tabla 4"/>
          <p:cNvGraphicFramePr>
            <a:graphicFrameLocks noGrp="1"/>
          </p:cNvGraphicFramePr>
          <p:nvPr>
            <p:extLst>
              <p:ext uri="{D42A27DB-BD31-4B8C-83A1-F6EECF244321}">
                <p14:modId xmlns:p14="http://schemas.microsoft.com/office/powerpoint/2010/main" val="729170188"/>
              </p:ext>
            </p:extLst>
          </p:nvPr>
        </p:nvGraphicFramePr>
        <p:xfrm>
          <a:off x="1523492" y="3580847"/>
          <a:ext cx="9145016" cy="2317718"/>
        </p:xfrm>
        <a:graphic>
          <a:graphicData uri="http://schemas.openxmlformats.org/drawingml/2006/table">
            <a:tbl>
              <a:tblPr firstRow="1">
                <a:tableStyleId>{D7AC3CCA-C797-4891-BE02-D94E43425B78}</a:tableStyleId>
              </a:tblPr>
              <a:tblGrid>
                <a:gridCol w="865779">
                  <a:extLst>
                    <a:ext uri="{9D8B030D-6E8A-4147-A177-3AD203B41FA5}">
                      <a16:colId xmlns:a16="http://schemas.microsoft.com/office/drawing/2014/main" val="339396323"/>
                    </a:ext>
                  </a:extLst>
                </a:gridCol>
                <a:gridCol w="976838">
                  <a:extLst>
                    <a:ext uri="{9D8B030D-6E8A-4147-A177-3AD203B41FA5}">
                      <a16:colId xmlns:a16="http://schemas.microsoft.com/office/drawing/2014/main" val="2205428438"/>
                    </a:ext>
                  </a:extLst>
                </a:gridCol>
                <a:gridCol w="1829791">
                  <a:extLst>
                    <a:ext uri="{9D8B030D-6E8A-4147-A177-3AD203B41FA5}">
                      <a16:colId xmlns:a16="http://schemas.microsoft.com/office/drawing/2014/main" val="580437564"/>
                    </a:ext>
                  </a:extLst>
                </a:gridCol>
                <a:gridCol w="1512168">
                  <a:extLst>
                    <a:ext uri="{9D8B030D-6E8A-4147-A177-3AD203B41FA5}">
                      <a16:colId xmlns:a16="http://schemas.microsoft.com/office/drawing/2014/main" val="3803595640"/>
                    </a:ext>
                  </a:extLst>
                </a:gridCol>
                <a:gridCol w="1512168">
                  <a:extLst>
                    <a:ext uri="{9D8B030D-6E8A-4147-A177-3AD203B41FA5}">
                      <a16:colId xmlns:a16="http://schemas.microsoft.com/office/drawing/2014/main" val="2354132083"/>
                    </a:ext>
                  </a:extLst>
                </a:gridCol>
                <a:gridCol w="1238570">
                  <a:extLst>
                    <a:ext uri="{9D8B030D-6E8A-4147-A177-3AD203B41FA5}">
                      <a16:colId xmlns:a16="http://schemas.microsoft.com/office/drawing/2014/main" val="419047231"/>
                    </a:ext>
                  </a:extLst>
                </a:gridCol>
                <a:gridCol w="1209702">
                  <a:extLst>
                    <a:ext uri="{9D8B030D-6E8A-4147-A177-3AD203B41FA5}">
                      <a16:colId xmlns:a16="http://schemas.microsoft.com/office/drawing/2014/main" val="3323689250"/>
                    </a:ext>
                  </a:extLst>
                </a:gridCol>
              </a:tblGrid>
              <a:tr h="648072">
                <a:tc>
                  <a:txBody>
                    <a:bodyPr/>
                    <a:lstStyle/>
                    <a:p>
                      <a:pPr algn="l">
                        <a:lnSpc>
                          <a:spcPts val="750"/>
                        </a:lnSpc>
                        <a:spcAft>
                          <a:spcPts val="0"/>
                        </a:spcAft>
                      </a:pPr>
                      <a:r>
                        <a:rPr lang="es-ES" sz="1400" spc="0" err="1">
                          <a:solidFill>
                            <a:schemeClr val="tx1"/>
                          </a:solidFill>
                          <a:effectLst/>
                        </a:rPr>
                        <a:t>Class</a:t>
                      </a:r>
                      <a:endParaRPr lang="es-ES" sz="1600">
                        <a:solidFill>
                          <a:schemeClr val="tx1"/>
                        </a:solidFill>
                        <a:effectLst/>
                        <a:latin typeface="Franklin Gothic Heavy" panose="020B0903020102020204" pitchFamily="34" charset="0"/>
                        <a:ea typeface="Franklin Gothic Heavy" panose="020B0903020102020204" pitchFamily="34" charset="0"/>
                        <a:cs typeface="Franklin Gothic Heavy" panose="020B0903020102020204" pitchFamily="34" charset="0"/>
                      </a:endParaRPr>
                    </a:p>
                  </a:txBody>
                  <a:tcPr marL="6350" marR="63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l">
                        <a:lnSpc>
                          <a:spcPts val="1155"/>
                        </a:lnSpc>
                        <a:spcAft>
                          <a:spcPts val="0"/>
                        </a:spcAft>
                      </a:pPr>
                      <a:r>
                        <a:rPr lang="es-ES" sz="1400" spc="0" err="1">
                          <a:solidFill>
                            <a:schemeClr val="tx1"/>
                          </a:solidFill>
                          <a:effectLst/>
                        </a:rPr>
                        <a:t>most</a:t>
                      </a:r>
                      <a:r>
                        <a:rPr lang="es-ES" sz="1400" spc="0">
                          <a:solidFill>
                            <a:schemeClr val="tx1"/>
                          </a:solidFill>
                          <a:effectLst/>
                        </a:rPr>
                        <a:t> </a:t>
                      </a:r>
                      <a:r>
                        <a:rPr lang="es-ES" sz="1400" spc="0" err="1">
                          <a:solidFill>
                            <a:schemeClr val="tx1"/>
                          </a:solidFill>
                          <a:effectLst/>
                        </a:rPr>
                        <a:t>significant</a:t>
                      </a:r>
                      <a:r>
                        <a:rPr lang="es-ES" sz="1400" spc="0">
                          <a:solidFill>
                            <a:schemeClr val="tx1"/>
                          </a:solidFill>
                          <a:effectLst/>
                        </a:rPr>
                        <a:t> bits</a:t>
                      </a:r>
                      <a:endParaRPr lang="es-ES" sz="1600">
                        <a:solidFill>
                          <a:schemeClr val="tx1"/>
                        </a:solidFill>
                        <a:effectLst/>
                        <a:latin typeface="Franklin Gothic Heavy" panose="020B0903020102020204" pitchFamily="34" charset="0"/>
                        <a:ea typeface="Franklin Gothic Heavy" panose="020B0903020102020204" pitchFamily="34" charset="0"/>
                        <a:cs typeface="Franklin Gothic Heavy" panose="020B0903020102020204" pitchFamily="34" charset="0"/>
                      </a:endParaRPr>
                    </a:p>
                  </a:txBody>
                  <a:tcPr marL="6350" marR="63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l">
                        <a:lnSpc>
                          <a:spcPts val="1130"/>
                        </a:lnSpc>
                        <a:spcAft>
                          <a:spcPts val="0"/>
                        </a:spcAft>
                      </a:pPr>
                      <a:r>
                        <a:rPr lang="en-US" sz="1400" spc="0">
                          <a:solidFill>
                            <a:schemeClr val="tx1"/>
                          </a:solidFill>
                          <a:effectLst/>
                        </a:rPr>
                        <a:t>Bit number</a:t>
                      </a:r>
                    </a:p>
                    <a:p>
                      <a:pPr algn="l">
                        <a:lnSpc>
                          <a:spcPts val="1130"/>
                        </a:lnSpc>
                        <a:spcAft>
                          <a:spcPts val="0"/>
                        </a:spcAft>
                      </a:pPr>
                      <a:r>
                        <a:rPr lang="en-US" sz="1400" spc="0">
                          <a:solidFill>
                            <a:schemeClr val="tx1"/>
                          </a:solidFill>
                          <a:effectLst/>
                        </a:rPr>
                        <a:t>for the network address</a:t>
                      </a:r>
                    </a:p>
                  </a:txBody>
                  <a:tcPr marL="6350" marR="63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l">
                        <a:lnSpc>
                          <a:spcPts val="1155"/>
                        </a:lnSpc>
                        <a:spcAft>
                          <a:spcPts val="0"/>
                        </a:spcAft>
                      </a:pPr>
                      <a:r>
                        <a:rPr lang="es-ES" sz="1400" spc="0" err="1">
                          <a:solidFill>
                            <a:schemeClr val="tx1"/>
                          </a:solidFill>
                          <a:effectLst/>
                        </a:rPr>
                        <a:t>number</a:t>
                      </a:r>
                      <a:r>
                        <a:rPr lang="es-ES" sz="1400" spc="0">
                          <a:solidFill>
                            <a:schemeClr val="tx1"/>
                          </a:solidFill>
                          <a:effectLst/>
                        </a:rPr>
                        <a:t> </a:t>
                      </a:r>
                      <a:r>
                        <a:rPr lang="es-ES" sz="1400" spc="0" err="1">
                          <a:solidFill>
                            <a:schemeClr val="tx1"/>
                          </a:solidFill>
                          <a:effectLst/>
                        </a:rPr>
                        <a:t>of</a:t>
                      </a:r>
                      <a:r>
                        <a:rPr lang="es-ES" sz="1400" spc="0">
                          <a:solidFill>
                            <a:schemeClr val="tx1"/>
                          </a:solidFill>
                          <a:effectLst/>
                        </a:rPr>
                        <a:t> </a:t>
                      </a:r>
                      <a:r>
                        <a:rPr lang="es-ES" sz="1400" spc="0" err="1">
                          <a:solidFill>
                            <a:schemeClr val="tx1"/>
                          </a:solidFill>
                          <a:effectLst/>
                        </a:rPr>
                        <a:t>networks</a:t>
                      </a:r>
                      <a:endParaRPr lang="es-ES" sz="1600">
                        <a:solidFill>
                          <a:schemeClr val="tx1"/>
                        </a:solidFill>
                        <a:effectLst/>
                        <a:latin typeface="Franklin Gothic Heavy" panose="020B0903020102020204" pitchFamily="34" charset="0"/>
                        <a:ea typeface="Franklin Gothic Heavy" panose="020B0903020102020204" pitchFamily="34" charset="0"/>
                        <a:cs typeface="Franklin Gothic Heavy" panose="020B0903020102020204" pitchFamily="34" charset="0"/>
                      </a:endParaRPr>
                    </a:p>
                  </a:txBody>
                  <a:tcPr marL="6350" marR="63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l">
                        <a:lnSpc>
                          <a:spcPts val="1155"/>
                        </a:lnSpc>
                        <a:spcAft>
                          <a:spcPts val="0"/>
                        </a:spcAft>
                      </a:pPr>
                      <a:r>
                        <a:rPr lang="en-US" sz="1400" spc="0">
                          <a:solidFill>
                            <a:schemeClr val="tx1"/>
                          </a:solidFill>
                          <a:effectLst/>
                        </a:rPr>
                        <a:t>Bit number </a:t>
                      </a:r>
                    </a:p>
                    <a:p>
                      <a:pPr algn="l">
                        <a:lnSpc>
                          <a:spcPts val="1155"/>
                        </a:lnSpc>
                        <a:spcAft>
                          <a:spcPts val="0"/>
                        </a:spcAft>
                      </a:pPr>
                      <a:r>
                        <a:rPr lang="en-US" sz="1400" spc="0">
                          <a:solidFill>
                            <a:schemeClr val="tx1"/>
                          </a:solidFill>
                          <a:effectLst/>
                        </a:rPr>
                        <a:t>for the host</a:t>
                      </a:r>
                    </a:p>
                  </a:txBody>
                  <a:tcPr marL="6350" marR="63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l">
                        <a:lnSpc>
                          <a:spcPts val="1185"/>
                        </a:lnSpc>
                        <a:spcAft>
                          <a:spcPts val="0"/>
                        </a:spcAft>
                      </a:pPr>
                      <a:r>
                        <a:rPr lang="es-ES" sz="1400" spc="0" err="1">
                          <a:solidFill>
                            <a:schemeClr val="tx1"/>
                          </a:solidFill>
                          <a:effectLst/>
                        </a:rPr>
                        <a:t>Number</a:t>
                      </a:r>
                      <a:r>
                        <a:rPr lang="es-ES" sz="1400" spc="0">
                          <a:solidFill>
                            <a:schemeClr val="tx1"/>
                          </a:solidFill>
                          <a:effectLst/>
                        </a:rPr>
                        <a:t> </a:t>
                      </a:r>
                      <a:r>
                        <a:rPr lang="es-ES" sz="1400" spc="0" err="1">
                          <a:solidFill>
                            <a:schemeClr val="tx1"/>
                          </a:solidFill>
                          <a:effectLst/>
                        </a:rPr>
                        <a:t>of</a:t>
                      </a:r>
                      <a:r>
                        <a:rPr lang="es-ES" sz="1400" spc="0">
                          <a:solidFill>
                            <a:schemeClr val="tx1"/>
                          </a:solidFill>
                          <a:effectLst/>
                        </a:rPr>
                        <a:t> </a:t>
                      </a:r>
                    </a:p>
                    <a:p>
                      <a:pPr algn="l">
                        <a:lnSpc>
                          <a:spcPts val="1185"/>
                        </a:lnSpc>
                        <a:spcAft>
                          <a:spcPts val="0"/>
                        </a:spcAft>
                      </a:pPr>
                      <a:r>
                        <a:rPr lang="es-ES" sz="1400" spc="0" err="1">
                          <a:solidFill>
                            <a:schemeClr val="tx1"/>
                          </a:solidFill>
                          <a:effectLst/>
                        </a:rPr>
                        <a:t>network</a:t>
                      </a:r>
                      <a:r>
                        <a:rPr lang="es-ES" sz="1400" spc="0">
                          <a:solidFill>
                            <a:schemeClr val="tx1"/>
                          </a:solidFill>
                          <a:effectLst/>
                        </a:rPr>
                        <a:t> hosts</a:t>
                      </a:r>
                    </a:p>
                  </a:txBody>
                  <a:tcPr marL="6350" marR="63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l">
                        <a:lnSpc>
                          <a:spcPts val="1185"/>
                        </a:lnSpc>
                        <a:spcAft>
                          <a:spcPts val="0"/>
                        </a:spcAft>
                      </a:pPr>
                      <a:r>
                        <a:rPr lang="en-US" sz="1400" spc="0">
                          <a:solidFill>
                            <a:schemeClr val="tx1"/>
                          </a:solidFill>
                          <a:effectLst/>
                        </a:rPr>
                        <a:t>Values of the first octet</a:t>
                      </a:r>
                    </a:p>
                  </a:txBody>
                  <a:tcPr marL="6350" marR="63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753253201"/>
                  </a:ext>
                </a:extLst>
              </a:tr>
              <a:tr h="306279">
                <a:tc>
                  <a:txBody>
                    <a:bodyPr/>
                    <a:lstStyle/>
                    <a:p>
                      <a:pPr algn="l">
                        <a:lnSpc>
                          <a:spcPts val="750"/>
                        </a:lnSpc>
                        <a:spcAft>
                          <a:spcPts val="0"/>
                        </a:spcAft>
                      </a:pPr>
                      <a:r>
                        <a:rPr lang="es-ES" sz="1600" spc="0">
                          <a:effectLst/>
                        </a:rPr>
                        <a:t>A</a:t>
                      </a:r>
                      <a:endParaRPr lang="es-ES" sz="1800">
                        <a:effectLst/>
                        <a:latin typeface="Franklin Gothic Heavy" panose="020B0903020102020204" pitchFamily="34" charset="0"/>
                        <a:ea typeface="Franklin Gothic Heavy" panose="020B0903020102020204" pitchFamily="34" charset="0"/>
                        <a:cs typeface="Franklin Gothic Heavy" panose="020B0903020102020204" pitchFamily="34" charset="0"/>
                      </a:endParaRPr>
                    </a:p>
                  </a:txBody>
                  <a:tcPr anchor="ctr">
                    <a:lnT w="12700" cap="flat" cmpd="sng" algn="ctr">
                      <a:solidFill>
                        <a:schemeClr val="tx1"/>
                      </a:solidFill>
                      <a:prstDash val="solid"/>
                      <a:round/>
                      <a:headEnd type="none" w="med" len="med"/>
                      <a:tailEnd type="none" w="med" len="med"/>
                    </a:lnT>
                  </a:tcPr>
                </a:tc>
                <a:tc>
                  <a:txBody>
                    <a:bodyPr/>
                    <a:lstStyle/>
                    <a:p>
                      <a:pPr algn="l">
                        <a:lnSpc>
                          <a:spcPts val="750"/>
                        </a:lnSpc>
                        <a:spcAft>
                          <a:spcPts val="0"/>
                        </a:spcAft>
                      </a:pPr>
                      <a:r>
                        <a:rPr lang="es-ES" sz="1600" spc="0">
                          <a:effectLst/>
                        </a:rPr>
                        <a:t>0</a:t>
                      </a:r>
                      <a:endParaRPr lang="es-ES" sz="1800">
                        <a:effectLst/>
                        <a:latin typeface="Franklin Gothic Heavy" panose="020B0903020102020204" pitchFamily="34" charset="0"/>
                        <a:ea typeface="Franklin Gothic Heavy" panose="020B0903020102020204" pitchFamily="34" charset="0"/>
                        <a:cs typeface="Franklin Gothic Heavy" panose="020B0903020102020204" pitchFamily="34" charset="0"/>
                      </a:endParaRPr>
                    </a:p>
                  </a:txBody>
                  <a:tcPr anchor="ctr">
                    <a:lnT w="12700" cap="flat" cmpd="sng" algn="ctr">
                      <a:solidFill>
                        <a:schemeClr val="tx1"/>
                      </a:solidFill>
                      <a:prstDash val="solid"/>
                      <a:round/>
                      <a:headEnd type="none" w="med" len="med"/>
                      <a:tailEnd type="none" w="med" len="med"/>
                    </a:lnT>
                  </a:tcPr>
                </a:tc>
                <a:tc>
                  <a:txBody>
                    <a:bodyPr/>
                    <a:lstStyle/>
                    <a:p>
                      <a:pPr algn="l">
                        <a:lnSpc>
                          <a:spcPts val="750"/>
                        </a:lnSpc>
                        <a:spcAft>
                          <a:spcPts val="0"/>
                        </a:spcAft>
                      </a:pPr>
                      <a:r>
                        <a:rPr lang="es-ES" sz="1600" spc="0">
                          <a:effectLst/>
                        </a:rPr>
                        <a:t>8</a:t>
                      </a:r>
                      <a:endParaRPr lang="es-ES" sz="1800">
                        <a:effectLst/>
                        <a:latin typeface="Franklin Gothic Heavy" panose="020B0903020102020204" pitchFamily="34" charset="0"/>
                        <a:ea typeface="Franklin Gothic Heavy" panose="020B0903020102020204" pitchFamily="34" charset="0"/>
                        <a:cs typeface="Franklin Gothic Heavy" panose="020B0903020102020204" pitchFamily="34" charset="0"/>
                      </a:endParaRPr>
                    </a:p>
                  </a:txBody>
                  <a:tcPr anchor="ctr">
                    <a:lnT w="12700" cap="flat" cmpd="sng" algn="ctr">
                      <a:solidFill>
                        <a:schemeClr val="tx1"/>
                      </a:solidFill>
                      <a:prstDash val="solid"/>
                      <a:round/>
                      <a:headEnd type="none" w="med" len="med"/>
                      <a:tailEnd type="none" w="med" len="med"/>
                    </a:lnT>
                  </a:tcPr>
                </a:tc>
                <a:tc>
                  <a:txBody>
                    <a:bodyPr/>
                    <a:lstStyle/>
                    <a:p>
                      <a:pPr algn="l">
                        <a:lnSpc>
                          <a:spcPts val="750"/>
                        </a:lnSpc>
                        <a:spcAft>
                          <a:spcPts val="0"/>
                        </a:spcAft>
                      </a:pPr>
                      <a:r>
                        <a:rPr lang="es-ES" sz="1600" spc="0">
                          <a:effectLst/>
                        </a:rPr>
                        <a:t>126</a:t>
                      </a:r>
                      <a:endParaRPr lang="es-ES" sz="1800">
                        <a:effectLst/>
                        <a:latin typeface="Franklin Gothic Heavy" panose="020B0903020102020204" pitchFamily="34" charset="0"/>
                        <a:ea typeface="Franklin Gothic Heavy" panose="020B0903020102020204" pitchFamily="34" charset="0"/>
                        <a:cs typeface="Franklin Gothic Heavy" panose="020B0903020102020204" pitchFamily="34" charset="0"/>
                      </a:endParaRPr>
                    </a:p>
                  </a:txBody>
                  <a:tcPr anchor="ctr">
                    <a:lnT w="12700" cap="flat" cmpd="sng" algn="ctr">
                      <a:solidFill>
                        <a:schemeClr val="tx1"/>
                      </a:solidFill>
                      <a:prstDash val="solid"/>
                      <a:round/>
                      <a:headEnd type="none" w="med" len="med"/>
                      <a:tailEnd type="none" w="med" len="med"/>
                    </a:lnT>
                  </a:tcPr>
                </a:tc>
                <a:tc>
                  <a:txBody>
                    <a:bodyPr/>
                    <a:lstStyle/>
                    <a:p>
                      <a:pPr algn="l">
                        <a:lnSpc>
                          <a:spcPts val="750"/>
                        </a:lnSpc>
                        <a:spcAft>
                          <a:spcPts val="0"/>
                        </a:spcAft>
                      </a:pPr>
                      <a:r>
                        <a:rPr lang="es-ES" sz="1600" spc="0">
                          <a:effectLst/>
                        </a:rPr>
                        <a:t>24</a:t>
                      </a:r>
                      <a:endParaRPr lang="es-ES" sz="1800">
                        <a:effectLst/>
                        <a:latin typeface="Franklin Gothic Heavy" panose="020B0903020102020204" pitchFamily="34" charset="0"/>
                        <a:ea typeface="Franklin Gothic Heavy" panose="020B0903020102020204" pitchFamily="34" charset="0"/>
                        <a:cs typeface="Franklin Gothic Heavy" panose="020B0903020102020204" pitchFamily="34" charset="0"/>
                      </a:endParaRPr>
                    </a:p>
                  </a:txBody>
                  <a:tcPr anchor="ctr">
                    <a:lnT w="12700" cap="flat" cmpd="sng" algn="ctr">
                      <a:solidFill>
                        <a:schemeClr val="tx1"/>
                      </a:solidFill>
                      <a:prstDash val="solid"/>
                      <a:round/>
                      <a:headEnd type="none" w="med" len="med"/>
                      <a:tailEnd type="none" w="med" len="med"/>
                    </a:lnT>
                  </a:tcPr>
                </a:tc>
                <a:tc>
                  <a:txBody>
                    <a:bodyPr/>
                    <a:lstStyle/>
                    <a:p>
                      <a:pPr algn="l">
                        <a:lnSpc>
                          <a:spcPts val="750"/>
                        </a:lnSpc>
                        <a:spcAft>
                          <a:spcPts val="0"/>
                        </a:spcAft>
                      </a:pPr>
                      <a:r>
                        <a:rPr lang="es-ES" sz="1600" spc="0">
                          <a:effectLst/>
                        </a:rPr>
                        <a:t>16.777.214</a:t>
                      </a:r>
                      <a:endParaRPr lang="es-ES" sz="1800">
                        <a:effectLst/>
                        <a:latin typeface="Franklin Gothic Heavy" panose="020B0903020102020204" pitchFamily="34" charset="0"/>
                        <a:ea typeface="Franklin Gothic Heavy" panose="020B0903020102020204" pitchFamily="34" charset="0"/>
                        <a:cs typeface="Franklin Gothic Heavy" panose="020B0903020102020204" pitchFamily="34" charset="0"/>
                      </a:endParaRPr>
                    </a:p>
                  </a:txBody>
                  <a:tcPr anchor="ctr">
                    <a:lnT w="12700" cap="flat" cmpd="sng" algn="ctr">
                      <a:solidFill>
                        <a:schemeClr val="tx1"/>
                      </a:solidFill>
                      <a:prstDash val="solid"/>
                      <a:round/>
                      <a:headEnd type="none" w="med" len="med"/>
                      <a:tailEnd type="none" w="med" len="med"/>
                    </a:lnT>
                  </a:tcPr>
                </a:tc>
                <a:tc>
                  <a:txBody>
                    <a:bodyPr/>
                    <a:lstStyle/>
                    <a:p>
                      <a:pPr algn="l">
                        <a:lnSpc>
                          <a:spcPts val="750"/>
                        </a:lnSpc>
                        <a:spcAft>
                          <a:spcPts val="0"/>
                        </a:spcAft>
                      </a:pPr>
                      <a:r>
                        <a:rPr lang="es-ES" sz="1600" spc="0">
                          <a:effectLst/>
                        </a:rPr>
                        <a:t>0-127</a:t>
                      </a:r>
                      <a:endParaRPr lang="es-ES" sz="1800">
                        <a:effectLst/>
                        <a:latin typeface="Franklin Gothic Heavy" panose="020B0903020102020204" pitchFamily="34" charset="0"/>
                        <a:ea typeface="Franklin Gothic Heavy" panose="020B0903020102020204" pitchFamily="34" charset="0"/>
                        <a:cs typeface="Franklin Gothic Heavy" panose="020B0903020102020204" pitchFamily="34" charset="0"/>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213713794"/>
                  </a:ext>
                </a:extLst>
              </a:tr>
              <a:tr h="300962">
                <a:tc>
                  <a:txBody>
                    <a:bodyPr/>
                    <a:lstStyle/>
                    <a:p>
                      <a:pPr algn="l">
                        <a:lnSpc>
                          <a:spcPts val="750"/>
                        </a:lnSpc>
                        <a:spcAft>
                          <a:spcPts val="0"/>
                        </a:spcAft>
                      </a:pPr>
                      <a:r>
                        <a:rPr lang="es-ES" sz="1600" spc="0">
                          <a:effectLst/>
                        </a:rPr>
                        <a:t>B</a:t>
                      </a:r>
                      <a:endParaRPr lang="es-ES" sz="1800">
                        <a:effectLst/>
                        <a:latin typeface="Franklin Gothic Heavy" panose="020B0903020102020204" pitchFamily="34" charset="0"/>
                        <a:ea typeface="Franklin Gothic Heavy" panose="020B0903020102020204" pitchFamily="34" charset="0"/>
                        <a:cs typeface="Franklin Gothic Heavy" panose="020B0903020102020204" pitchFamily="34" charset="0"/>
                      </a:endParaRPr>
                    </a:p>
                  </a:txBody>
                  <a:tcPr anchor="ctr"/>
                </a:tc>
                <a:tc>
                  <a:txBody>
                    <a:bodyPr/>
                    <a:lstStyle/>
                    <a:p>
                      <a:pPr algn="l">
                        <a:lnSpc>
                          <a:spcPts val="750"/>
                        </a:lnSpc>
                        <a:spcAft>
                          <a:spcPts val="0"/>
                        </a:spcAft>
                      </a:pPr>
                      <a:r>
                        <a:rPr lang="es-ES" sz="1600" spc="0">
                          <a:effectLst/>
                        </a:rPr>
                        <a:t>10</a:t>
                      </a:r>
                      <a:endParaRPr lang="es-ES" sz="1800">
                        <a:effectLst/>
                        <a:latin typeface="Franklin Gothic Heavy" panose="020B0903020102020204" pitchFamily="34" charset="0"/>
                        <a:ea typeface="Franklin Gothic Heavy" panose="020B0903020102020204" pitchFamily="34" charset="0"/>
                        <a:cs typeface="Franklin Gothic Heavy" panose="020B0903020102020204" pitchFamily="34" charset="0"/>
                      </a:endParaRPr>
                    </a:p>
                  </a:txBody>
                  <a:tcPr anchor="ctr"/>
                </a:tc>
                <a:tc>
                  <a:txBody>
                    <a:bodyPr/>
                    <a:lstStyle/>
                    <a:p>
                      <a:pPr algn="l">
                        <a:lnSpc>
                          <a:spcPts val="750"/>
                        </a:lnSpc>
                        <a:spcAft>
                          <a:spcPts val="0"/>
                        </a:spcAft>
                      </a:pPr>
                      <a:r>
                        <a:rPr lang="es-ES" sz="1600" spc="0">
                          <a:effectLst/>
                        </a:rPr>
                        <a:t>16</a:t>
                      </a:r>
                      <a:endParaRPr lang="es-ES" sz="1800">
                        <a:effectLst/>
                        <a:latin typeface="Franklin Gothic Heavy" panose="020B0903020102020204" pitchFamily="34" charset="0"/>
                        <a:ea typeface="Franklin Gothic Heavy" panose="020B0903020102020204" pitchFamily="34" charset="0"/>
                        <a:cs typeface="Franklin Gothic Heavy" panose="020B0903020102020204" pitchFamily="34" charset="0"/>
                      </a:endParaRPr>
                    </a:p>
                  </a:txBody>
                  <a:tcPr anchor="ctr"/>
                </a:tc>
                <a:tc>
                  <a:txBody>
                    <a:bodyPr/>
                    <a:lstStyle/>
                    <a:p>
                      <a:pPr algn="l">
                        <a:lnSpc>
                          <a:spcPts val="750"/>
                        </a:lnSpc>
                        <a:spcAft>
                          <a:spcPts val="0"/>
                        </a:spcAft>
                      </a:pPr>
                      <a:r>
                        <a:rPr lang="es-ES" sz="1600" spc="0">
                          <a:effectLst/>
                        </a:rPr>
                        <a:t>16.384</a:t>
                      </a:r>
                      <a:endParaRPr lang="es-ES" sz="1800">
                        <a:effectLst/>
                        <a:latin typeface="Franklin Gothic Heavy" panose="020B0903020102020204" pitchFamily="34" charset="0"/>
                        <a:ea typeface="Franklin Gothic Heavy" panose="020B0903020102020204" pitchFamily="34" charset="0"/>
                        <a:cs typeface="Franklin Gothic Heavy" panose="020B0903020102020204" pitchFamily="34" charset="0"/>
                      </a:endParaRPr>
                    </a:p>
                  </a:txBody>
                  <a:tcPr anchor="ctr"/>
                </a:tc>
                <a:tc>
                  <a:txBody>
                    <a:bodyPr/>
                    <a:lstStyle/>
                    <a:p>
                      <a:pPr algn="l">
                        <a:lnSpc>
                          <a:spcPts val="750"/>
                        </a:lnSpc>
                        <a:spcAft>
                          <a:spcPts val="0"/>
                        </a:spcAft>
                      </a:pPr>
                      <a:r>
                        <a:rPr lang="es-ES" sz="1600" spc="0">
                          <a:effectLst/>
                        </a:rPr>
                        <a:t>16</a:t>
                      </a:r>
                      <a:endParaRPr lang="es-ES" sz="1800">
                        <a:effectLst/>
                        <a:latin typeface="Franklin Gothic Heavy" panose="020B0903020102020204" pitchFamily="34" charset="0"/>
                        <a:ea typeface="Franklin Gothic Heavy" panose="020B0903020102020204" pitchFamily="34" charset="0"/>
                        <a:cs typeface="Franklin Gothic Heavy" panose="020B0903020102020204" pitchFamily="34" charset="0"/>
                      </a:endParaRPr>
                    </a:p>
                  </a:txBody>
                  <a:tcPr anchor="ctr"/>
                </a:tc>
                <a:tc>
                  <a:txBody>
                    <a:bodyPr/>
                    <a:lstStyle/>
                    <a:p>
                      <a:pPr algn="l">
                        <a:lnSpc>
                          <a:spcPts val="750"/>
                        </a:lnSpc>
                        <a:spcAft>
                          <a:spcPts val="0"/>
                        </a:spcAft>
                      </a:pPr>
                      <a:r>
                        <a:rPr lang="es-ES" sz="1600" spc="0">
                          <a:effectLst/>
                        </a:rPr>
                        <a:t>65.534</a:t>
                      </a:r>
                      <a:endParaRPr lang="es-ES" sz="1800">
                        <a:effectLst/>
                        <a:latin typeface="Franklin Gothic Heavy" panose="020B0903020102020204" pitchFamily="34" charset="0"/>
                        <a:ea typeface="Franklin Gothic Heavy" panose="020B0903020102020204" pitchFamily="34" charset="0"/>
                        <a:cs typeface="Franklin Gothic Heavy" panose="020B0903020102020204" pitchFamily="34" charset="0"/>
                      </a:endParaRPr>
                    </a:p>
                  </a:txBody>
                  <a:tcPr anchor="ctr"/>
                </a:tc>
                <a:tc>
                  <a:txBody>
                    <a:bodyPr/>
                    <a:lstStyle/>
                    <a:p>
                      <a:pPr algn="l">
                        <a:lnSpc>
                          <a:spcPts val="750"/>
                        </a:lnSpc>
                        <a:spcAft>
                          <a:spcPts val="0"/>
                        </a:spcAft>
                      </a:pPr>
                      <a:r>
                        <a:rPr lang="es-ES" sz="1600" spc="0">
                          <a:effectLst/>
                        </a:rPr>
                        <a:t>128-191</a:t>
                      </a:r>
                      <a:endParaRPr lang="es-ES" sz="1800">
                        <a:effectLst/>
                        <a:latin typeface="Franklin Gothic Heavy" panose="020B0903020102020204" pitchFamily="34" charset="0"/>
                        <a:ea typeface="Franklin Gothic Heavy" panose="020B0903020102020204" pitchFamily="34" charset="0"/>
                        <a:cs typeface="Franklin Gothic Heavy" panose="020B0903020102020204" pitchFamily="34" charset="0"/>
                      </a:endParaRPr>
                    </a:p>
                  </a:txBody>
                  <a:tcPr anchor="ctr"/>
                </a:tc>
                <a:extLst>
                  <a:ext uri="{0D108BD9-81ED-4DB2-BD59-A6C34878D82A}">
                    <a16:rowId xmlns:a16="http://schemas.microsoft.com/office/drawing/2014/main" val="1704377136"/>
                  </a:ext>
                </a:extLst>
              </a:tr>
              <a:tr h="290327">
                <a:tc>
                  <a:txBody>
                    <a:bodyPr/>
                    <a:lstStyle/>
                    <a:p>
                      <a:pPr algn="l">
                        <a:lnSpc>
                          <a:spcPts val="750"/>
                        </a:lnSpc>
                        <a:spcAft>
                          <a:spcPts val="0"/>
                        </a:spcAft>
                      </a:pPr>
                      <a:r>
                        <a:rPr lang="es-ES" sz="1600" spc="0">
                          <a:effectLst/>
                        </a:rPr>
                        <a:t>C</a:t>
                      </a:r>
                      <a:endParaRPr lang="es-ES" sz="1800">
                        <a:effectLst/>
                        <a:latin typeface="Franklin Gothic Heavy" panose="020B0903020102020204" pitchFamily="34" charset="0"/>
                        <a:ea typeface="Franklin Gothic Heavy" panose="020B0903020102020204" pitchFamily="34" charset="0"/>
                        <a:cs typeface="Franklin Gothic Heavy" panose="020B0903020102020204" pitchFamily="34" charset="0"/>
                      </a:endParaRPr>
                    </a:p>
                  </a:txBody>
                  <a:tcPr anchor="ctr"/>
                </a:tc>
                <a:tc>
                  <a:txBody>
                    <a:bodyPr/>
                    <a:lstStyle/>
                    <a:p>
                      <a:pPr algn="l">
                        <a:lnSpc>
                          <a:spcPts val="750"/>
                        </a:lnSpc>
                        <a:spcAft>
                          <a:spcPts val="0"/>
                        </a:spcAft>
                      </a:pPr>
                      <a:r>
                        <a:rPr lang="es-ES" sz="1600" spc="0">
                          <a:effectLst/>
                        </a:rPr>
                        <a:t>110</a:t>
                      </a:r>
                      <a:endParaRPr lang="es-ES" sz="1800">
                        <a:effectLst/>
                        <a:latin typeface="Franklin Gothic Heavy" panose="020B0903020102020204" pitchFamily="34" charset="0"/>
                        <a:ea typeface="Franklin Gothic Heavy" panose="020B0903020102020204" pitchFamily="34" charset="0"/>
                        <a:cs typeface="Franklin Gothic Heavy" panose="020B0903020102020204" pitchFamily="34" charset="0"/>
                      </a:endParaRPr>
                    </a:p>
                  </a:txBody>
                  <a:tcPr anchor="ctr"/>
                </a:tc>
                <a:tc>
                  <a:txBody>
                    <a:bodyPr/>
                    <a:lstStyle/>
                    <a:p>
                      <a:pPr algn="l">
                        <a:lnSpc>
                          <a:spcPts val="750"/>
                        </a:lnSpc>
                        <a:spcAft>
                          <a:spcPts val="0"/>
                        </a:spcAft>
                      </a:pPr>
                      <a:r>
                        <a:rPr lang="es-ES" sz="1600" spc="0">
                          <a:effectLst/>
                        </a:rPr>
                        <a:t>24</a:t>
                      </a:r>
                      <a:endParaRPr lang="es-ES" sz="1800">
                        <a:effectLst/>
                        <a:latin typeface="Franklin Gothic Heavy" panose="020B0903020102020204" pitchFamily="34" charset="0"/>
                        <a:ea typeface="Franklin Gothic Heavy" panose="020B0903020102020204" pitchFamily="34" charset="0"/>
                        <a:cs typeface="Franklin Gothic Heavy" panose="020B0903020102020204" pitchFamily="34" charset="0"/>
                      </a:endParaRPr>
                    </a:p>
                  </a:txBody>
                  <a:tcPr anchor="ctr"/>
                </a:tc>
                <a:tc>
                  <a:txBody>
                    <a:bodyPr/>
                    <a:lstStyle/>
                    <a:p>
                      <a:pPr algn="l">
                        <a:lnSpc>
                          <a:spcPts val="750"/>
                        </a:lnSpc>
                        <a:spcAft>
                          <a:spcPts val="0"/>
                        </a:spcAft>
                      </a:pPr>
                      <a:r>
                        <a:rPr lang="es-ES" sz="1600" spc="0">
                          <a:effectLst/>
                        </a:rPr>
                        <a:t>2.097.152</a:t>
                      </a:r>
                      <a:endParaRPr lang="es-ES" sz="1800">
                        <a:effectLst/>
                        <a:latin typeface="Franklin Gothic Heavy" panose="020B0903020102020204" pitchFamily="34" charset="0"/>
                        <a:ea typeface="Franklin Gothic Heavy" panose="020B0903020102020204" pitchFamily="34" charset="0"/>
                        <a:cs typeface="Franklin Gothic Heavy" panose="020B0903020102020204" pitchFamily="34" charset="0"/>
                      </a:endParaRPr>
                    </a:p>
                  </a:txBody>
                  <a:tcPr anchor="ctr"/>
                </a:tc>
                <a:tc>
                  <a:txBody>
                    <a:bodyPr/>
                    <a:lstStyle/>
                    <a:p>
                      <a:pPr algn="l">
                        <a:lnSpc>
                          <a:spcPts val="750"/>
                        </a:lnSpc>
                        <a:spcAft>
                          <a:spcPts val="0"/>
                        </a:spcAft>
                      </a:pPr>
                      <a:r>
                        <a:rPr lang="es-ES" sz="1600" spc="0">
                          <a:effectLst/>
                        </a:rPr>
                        <a:t>8</a:t>
                      </a:r>
                      <a:endParaRPr lang="es-ES" sz="1800">
                        <a:effectLst/>
                        <a:latin typeface="Franklin Gothic Heavy" panose="020B0903020102020204" pitchFamily="34" charset="0"/>
                        <a:ea typeface="Franklin Gothic Heavy" panose="020B0903020102020204" pitchFamily="34" charset="0"/>
                        <a:cs typeface="Franklin Gothic Heavy" panose="020B0903020102020204" pitchFamily="34" charset="0"/>
                      </a:endParaRPr>
                    </a:p>
                  </a:txBody>
                  <a:tcPr anchor="ctr"/>
                </a:tc>
                <a:tc>
                  <a:txBody>
                    <a:bodyPr/>
                    <a:lstStyle/>
                    <a:p>
                      <a:pPr algn="l">
                        <a:lnSpc>
                          <a:spcPts val="750"/>
                        </a:lnSpc>
                        <a:spcAft>
                          <a:spcPts val="0"/>
                        </a:spcAft>
                      </a:pPr>
                      <a:r>
                        <a:rPr lang="es-ES" sz="1600" spc="0">
                          <a:effectLst/>
                        </a:rPr>
                        <a:t>254</a:t>
                      </a:r>
                      <a:endParaRPr lang="es-ES" sz="1800">
                        <a:effectLst/>
                        <a:latin typeface="Franklin Gothic Heavy" panose="020B0903020102020204" pitchFamily="34" charset="0"/>
                        <a:ea typeface="Franklin Gothic Heavy" panose="020B0903020102020204" pitchFamily="34" charset="0"/>
                        <a:cs typeface="Franklin Gothic Heavy" panose="020B0903020102020204" pitchFamily="34" charset="0"/>
                      </a:endParaRPr>
                    </a:p>
                  </a:txBody>
                  <a:tcPr anchor="ctr"/>
                </a:tc>
                <a:tc>
                  <a:txBody>
                    <a:bodyPr/>
                    <a:lstStyle/>
                    <a:p>
                      <a:pPr algn="l">
                        <a:lnSpc>
                          <a:spcPts val="750"/>
                        </a:lnSpc>
                        <a:spcAft>
                          <a:spcPts val="0"/>
                        </a:spcAft>
                      </a:pPr>
                      <a:r>
                        <a:rPr lang="es-ES" sz="1600" spc="0">
                          <a:effectLst/>
                        </a:rPr>
                        <a:t>192-223</a:t>
                      </a:r>
                      <a:endParaRPr lang="es-ES" sz="1800">
                        <a:effectLst/>
                        <a:latin typeface="Franklin Gothic Heavy" panose="020B0903020102020204" pitchFamily="34" charset="0"/>
                        <a:ea typeface="Franklin Gothic Heavy" panose="020B0903020102020204" pitchFamily="34" charset="0"/>
                        <a:cs typeface="Franklin Gothic Heavy" panose="020B0903020102020204" pitchFamily="34" charset="0"/>
                      </a:endParaRPr>
                    </a:p>
                  </a:txBody>
                  <a:tcPr anchor="ctr"/>
                </a:tc>
                <a:extLst>
                  <a:ext uri="{0D108BD9-81ED-4DB2-BD59-A6C34878D82A}">
                    <a16:rowId xmlns:a16="http://schemas.microsoft.com/office/drawing/2014/main" val="2484579543"/>
                  </a:ext>
                </a:extLst>
              </a:tr>
              <a:tr h="328612">
                <a:tc>
                  <a:txBody>
                    <a:bodyPr/>
                    <a:lstStyle/>
                    <a:p>
                      <a:pPr algn="l">
                        <a:lnSpc>
                          <a:spcPts val="750"/>
                        </a:lnSpc>
                        <a:spcAft>
                          <a:spcPts val="0"/>
                        </a:spcAft>
                      </a:pPr>
                      <a:r>
                        <a:rPr lang="es-ES" sz="1600" spc="0">
                          <a:effectLst/>
                        </a:rPr>
                        <a:t>D</a:t>
                      </a:r>
                      <a:endParaRPr lang="es-ES" sz="1800">
                        <a:effectLst/>
                        <a:latin typeface="Franklin Gothic Heavy" panose="020B0903020102020204" pitchFamily="34" charset="0"/>
                        <a:ea typeface="Franklin Gothic Heavy" panose="020B0903020102020204" pitchFamily="34" charset="0"/>
                        <a:cs typeface="Franklin Gothic Heavy" panose="020B0903020102020204" pitchFamily="34" charset="0"/>
                      </a:endParaRPr>
                    </a:p>
                  </a:txBody>
                  <a:tcPr anchor="ctr"/>
                </a:tc>
                <a:tc>
                  <a:txBody>
                    <a:bodyPr/>
                    <a:lstStyle/>
                    <a:p>
                      <a:pPr algn="l">
                        <a:lnSpc>
                          <a:spcPts val="750"/>
                        </a:lnSpc>
                        <a:spcAft>
                          <a:spcPts val="0"/>
                        </a:spcAft>
                      </a:pPr>
                      <a:r>
                        <a:rPr lang="es-ES" sz="1600" spc="0">
                          <a:effectLst/>
                        </a:rPr>
                        <a:t>1110</a:t>
                      </a:r>
                      <a:endParaRPr lang="es-ES" sz="1800">
                        <a:effectLst/>
                        <a:latin typeface="Franklin Gothic Heavy" panose="020B0903020102020204" pitchFamily="34" charset="0"/>
                        <a:ea typeface="Franklin Gothic Heavy" panose="020B0903020102020204" pitchFamily="34" charset="0"/>
                        <a:cs typeface="Franklin Gothic Heavy" panose="020B0903020102020204" pitchFamily="34" charset="0"/>
                      </a:endParaRPr>
                    </a:p>
                  </a:txBody>
                  <a:tcPr anchor="ctr"/>
                </a:tc>
                <a:tc>
                  <a:txBody>
                    <a:bodyPr/>
                    <a:lstStyle/>
                    <a:p>
                      <a:pPr algn="l">
                        <a:lnSpc>
                          <a:spcPts val="750"/>
                        </a:lnSpc>
                        <a:spcAft>
                          <a:spcPts val="0"/>
                        </a:spcAft>
                      </a:pPr>
                      <a:r>
                        <a:rPr lang="es-ES" sz="1600" spc="0">
                          <a:effectLst/>
                        </a:rPr>
                        <a:t>not applicable</a:t>
                      </a:r>
                      <a:endParaRPr lang="es-ES" sz="1800">
                        <a:effectLst/>
                        <a:latin typeface="Franklin Gothic Heavy" panose="020B0903020102020204" pitchFamily="34" charset="0"/>
                        <a:ea typeface="Franklin Gothic Heavy" panose="020B0903020102020204" pitchFamily="34" charset="0"/>
                        <a:cs typeface="Franklin Gothic Heavy" panose="020B0903020102020204" pitchFamily="34" charset="0"/>
                      </a:endParaRPr>
                    </a:p>
                  </a:txBody>
                  <a:tcPr anchor="ctr"/>
                </a:tc>
                <a:tc>
                  <a:txBody>
                    <a:bodyPr/>
                    <a:lstStyle/>
                    <a:p>
                      <a:pPr algn="l">
                        <a:lnSpc>
                          <a:spcPts val="750"/>
                        </a:lnSpc>
                        <a:spcAft>
                          <a:spcPts val="0"/>
                        </a:spcAft>
                      </a:pPr>
                      <a:r>
                        <a:rPr lang="es-ES" sz="1600" spc="0">
                          <a:effectLst/>
                        </a:rPr>
                        <a:t>not applicable</a:t>
                      </a:r>
                      <a:endParaRPr lang="es-ES" sz="1800">
                        <a:effectLst/>
                        <a:latin typeface="Franklin Gothic Heavy" panose="020B0903020102020204" pitchFamily="34" charset="0"/>
                        <a:ea typeface="Franklin Gothic Heavy" panose="020B0903020102020204" pitchFamily="34" charset="0"/>
                        <a:cs typeface="Franklin Gothic Heavy" panose="020B0903020102020204" pitchFamily="34" charset="0"/>
                      </a:endParaRPr>
                    </a:p>
                  </a:txBody>
                  <a:tcPr anchor="ctr"/>
                </a:tc>
                <a:tc>
                  <a:txBody>
                    <a:bodyPr/>
                    <a:lstStyle/>
                    <a:p>
                      <a:pPr algn="l">
                        <a:lnSpc>
                          <a:spcPts val="750"/>
                        </a:lnSpc>
                        <a:spcAft>
                          <a:spcPts val="0"/>
                        </a:spcAft>
                      </a:pPr>
                      <a:r>
                        <a:rPr lang="es-ES" sz="1600" spc="0">
                          <a:effectLst/>
                        </a:rPr>
                        <a:t>not applicable</a:t>
                      </a:r>
                      <a:endParaRPr lang="es-ES" sz="1800">
                        <a:effectLst/>
                        <a:latin typeface="Franklin Gothic Heavy" panose="020B0903020102020204" pitchFamily="34" charset="0"/>
                        <a:ea typeface="Franklin Gothic Heavy" panose="020B0903020102020204" pitchFamily="34" charset="0"/>
                        <a:cs typeface="Franklin Gothic Heavy" panose="020B0903020102020204" pitchFamily="34" charset="0"/>
                      </a:endParaRPr>
                    </a:p>
                  </a:txBody>
                  <a:tcPr anchor="ctr"/>
                </a:tc>
                <a:tc>
                  <a:txBody>
                    <a:bodyPr/>
                    <a:lstStyle/>
                    <a:p>
                      <a:pPr algn="l">
                        <a:lnSpc>
                          <a:spcPts val="750"/>
                        </a:lnSpc>
                        <a:spcAft>
                          <a:spcPts val="0"/>
                        </a:spcAft>
                      </a:pPr>
                      <a:r>
                        <a:rPr lang="es-ES" sz="1600" spc="0">
                          <a:effectLst/>
                        </a:rPr>
                        <a:t>not applicable</a:t>
                      </a:r>
                      <a:endParaRPr lang="es-ES" sz="1800">
                        <a:effectLst/>
                        <a:latin typeface="Franklin Gothic Heavy" panose="020B0903020102020204" pitchFamily="34" charset="0"/>
                        <a:ea typeface="Franklin Gothic Heavy" panose="020B0903020102020204" pitchFamily="34" charset="0"/>
                        <a:cs typeface="Franklin Gothic Heavy" panose="020B0903020102020204" pitchFamily="34" charset="0"/>
                      </a:endParaRPr>
                    </a:p>
                  </a:txBody>
                  <a:tcPr anchor="ctr"/>
                </a:tc>
                <a:tc>
                  <a:txBody>
                    <a:bodyPr/>
                    <a:lstStyle/>
                    <a:p>
                      <a:pPr algn="l">
                        <a:lnSpc>
                          <a:spcPts val="750"/>
                        </a:lnSpc>
                        <a:spcAft>
                          <a:spcPts val="0"/>
                        </a:spcAft>
                      </a:pPr>
                      <a:r>
                        <a:rPr lang="es-ES" sz="1600" spc="0">
                          <a:effectLst/>
                        </a:rPr>
                        <a:t>224-239</a:t>
                      </a:r>
                      <a:endParaRPr lang="es-ES" sz="1800">
                        <a:effectLst/>
                        <a:latin typeface="Franklin Gothic Heavy" panose="020B0903020102020204" pitchFamily="34" charset="0"/>
                        <a:ea typeface="Franklin Gothic Heavy" panose="020B0903020102020204" pitchFamily="34" charset="0"/>
                        <a:cs typeface="Franklin Gothic Heavy" panose="020B0903020102020204" pitchFamily="34" charset="0"/>
                      </a:endParaRPr>
                    </a:p>
                  </a:txBody>
                  <a:tcPr anchor="ctr"/>
                </a:tc>
                <a:extLst>
                  <a:ext uri="{0D108BD9-81ED-4DB2-BD59-A6C34878D82A}">
                    <a16:rowId xmlns:a16="http://schemas.microsoft.com/office/drawing/2014/main" val="2540028392"/>
                  </a:ext>
                </a:extLst>
              </a:tr>
              <a:tr h="443466">
                <a:tc>
                  <a:txBody>
                    <a:bodyPr/>
                    <a:lstStyle/>
                    <a:p>
                      <a:pPr algn="l">
                        <a:lnSpc>
                          <a:spcPts val="750"/>
                        </a:lnSpc>
                        <a:spcAft>
                          <a:spcPts val="0"/>
                        </a:spcAft>
                      </a:pPr>
                      <a:r>
                        <a:rPr lang="es-ES" sz="1600" spc="0">
                          <a:effectLst/>
                        </a:rPr>
                        <a:t>E</a:t>
                      </a:r>
                      <a:endParaRPr lang="es-ES" sz="1800">
                        <a:effectLst/>
                        <a:latin typeface="Franklin Gothic Heavy" panose="020B0903020102020204" pitchFamily="34" charset="0"/>
                        <a:ea typeface="Franklin Gothic Heavy" panose="020B0903020102020204" pitchFamily="34" charset="0"/>
                        <a:cs typeface="Franklin Gothic Heavy" panose="020B0903020102020204" pitchFamily="34" charset="0"/>
                      </a:endParaRPr>
                    </a:p>
                  </a:txBody>
                  <a:tcPr anchor="ctr"/>
                </a:tc>
                <a:tc>
                  <a:txBody>
                    <a:bodyPr/>
                    <a:lstStyle/>
                    <a:p>
                      <a:pPr algn="l">
                        <a:lnSpc>
                          <a:spcPts val="750"/>
                        </a:lnSpc>
                        <a:spcAft>
                          <a:spcPts val="0"/>
                        </a:spcAft>
                      </a:pPr>
                      <a:r>
                        <a:rPr lang="es-ES" sz="1600" spc="0">
                          <a:effectLst/>
                        </a:rPr>
                        <a:t>1111</a:t>
                      </a:r>
                      <a:endParaRPr lang="es-ES" sz="1800">
                        <a:effectLst/>
                        <a:latin typeface="Franklin Gothic Heavy" panose="020B0903020102020204" pitchFamily="34" charset="0"/>
                        <a:ea typeface="Franklin Gothic Heavy" panose="020B0903020102020204" pitchFamily="34" charset="0"/>
                        <a:cs typeface="Franklin Gothic Heavy" panose="020B0903020102020204" pitchFamily="34" charset="0"/>
                      </a:endParaRPr>
                    </a:p>
                  </a:txBody>
                  <a:tcPr anchor="ctr"/>
                </a:tc>
                <a:tc>
                  <a:txBody>
                    <a:bodyPr/>
                    <a:lstStyle/>
                    <a:p>
                      <a:pPr algn="l">
                        <a:lnSpc>
                          <a:spcPts val="750"/>
                        </a:lnSpc>
                        <a:spcAft>
                          <a:spcPts val="0"/>
                        </a:spcAft>
                      </a:pPr>
                      <a:r>
                        <a:rPr lang="es-ES" sz="1600" spc="0">
                          <a:effectLst/>
                        </a:rPr>
                        <a:t>not applicable</a:t>
                      </a:r>
                      <a:endParaRPr lang="es-ES" sz="1800">
                        <a:effectLst/>
                        <a:latin typeface="Franklin Gothic Heavy" panose="020B0903020102020204" pitchFamily="34" charset="0"/>
                        <a:ea typeface="Franklin Gothic Heavy" panose="020B0903020102020204" pitchFamily="34" charset="0"/>
                        <a:cs typeface="Franklin Gothic Heavy" panose="020B0903020102020204" pitchFamily="34" charset="0"/>
                      </a:endParaRPr>
                    </a:p>
                  </a:txBody>
                  <a:tcPr anchor="ctr"/>
                </a:tc>
                <a:tc>
                  <a:txBody>
                    <a:bodyPr/>
                    <a:lstStyle/>
                    <a:p>
                      <a:pPr algn="l">
                        <a:lnSpc>
                          <a:spcPts val="750"/>
                        </a:lnSpc>
                        <a:spcAft>
                          <a:spcPts val="0"/>
                        </a:spcAft>
                      </a:pPr>
                      <a:r>
                        <a:rPr lang="es-ES" sz="1600" spc="0">
                          <a:effectLst/>
                        </a:rPr>
                        <a:t>not applicable</a:t>
                      </a:r>
                      <a:endParaRPr lang="es-ES" sz="1800">
                        <a:effectLst/>
                        <a:latin typeface="Franklin Gothic Heavy" panose="020B0903020102020204" pitchFamily="34" charset="0"/>
                        <a:ea typeface="Franklin Gothic Heavy" panose="020B0903020102020204" pitchFamily="34" charset="0"/>
                        <a:cs typeface="Franklin Gothic Heavy" panose="020B0903020102020204" pitchFamily="34" charset="0"/>
                      </a:endParaRPr>
                    </a:p>
                  </a:txBody>
                  <a:tcPr anchor="ctr"/>
                </a:tc>
                <a:tc>
                  <a:txBody>
                    <a:bodyPr/>
                    <a:lstStyle/>
                    <a:p>
                      <a:pPr algn="l">
                        <a:lnSpc>
                          <a:spcPts val="750"/>
                        </a:lnSpc>
                        <a:spcAft>
                          <a:spcPts val="0"/>
                        </a:spcAft>
                      </a:pPr>
                      <a:r>
                        <a:rPr lang="es-ES" sz="1600" spc="0" err="1">
                          <a:effectLst/>
                        </a:rPr>
                        <a:t>not</a:t>
                      </a:r>
                      <a:r>
                        <a:rPr lang="es-ES" sz="1600" spc="0">
                          <a:effectLst/>
                        </a:rPr>
                        <a:t> </a:t>
                      </a:r>
                      <a:r>
                        <a:rPr lang="es-ES" sz="1600" spc="0" err="1">
                          <a:effectLst/>
                        </a:rPr>
                        <a:t>applicable</a:t>
                      </a:r>
                      <a:endParaRPr lang="es-ES" sz="1800">
                        <a:effectLst/>
                        <a:latin typeface="Franklin Gothic Heavy" panose="020B0903020102020204" pitchFamily="34" charset="0"/>
                        <a:ea typeface="Franklin Gothic Heavy" panose="020B0903020102020204" pitchFamily="34" charset="0"/>
                        <a:cs typeface="Franklin Gothic Heavy" panose="020B0903020102020204" pitchFamily="34" charset="0"/>
                      </a:endParaRPr>
                    </a:p>
                  </a:txBody>
                  <a:tcPr anchor="ctr"/>
                </a:tc>
                <a:tc>
                  <a:txBody>
                    <a:bodyPr/>
                    <a:lstStyle/>
                    <a:p>
                      <a:pPr algn="l">
                        <a:lnSpc>
                          <a:spcPts val="750"/>
                        </a:lnSpc>
                        <a:spcAft>
                          <a:spcPts val="0"/>
                        </a:spcAft>
                      </a:pPr>
                      <a:r>
                        <a:rPr lang="es-ES" sz="1600" spc="0" err="1">
                          <a:effectLst/>
                        </a:rPr>
                        <a:t>not</a:t>
                      </a:r>
                      <a:r>
                        <a:rPr lang="es-ES" sz="1600" spc="0">
                          <a:effectLst/>
                        </a:rPr>
                        <a:t> </a:t>
                      </a:r>
                      <a:r>
                        <a:rPr lang="es-ES" sz="1600" spc="0" err="1">
                          <a:effectLst/>
                        </a:rPr>
                        <a:t>applicable</a:t>
                      </a:r>
                      <a:endParaRPr lang="es-ES" sz="1800">
                        <a:effectLst/>
                        <a:latin typeface="Franklin Gothic Heavy" panose="020B0903020102020204" pitchFamily="34" charset="0"/>
                        <a:ea typeface="Franklin Gothic Heavy" panose="020B0903020102020204" pitchFamily="34" charset="0"/>
                        <a:cs typeface="Franklin Gothic Heavy" panose="020B0903020102020204" pitchFamily="34" charset="0"/>
                      </a:endParaRPr>
                    </a:p>
                  </a:txBody>
                  <a:tcPr anchor="ctr"/>
                </a:tc>
                <a:tc>
                  <a:txBody>
                    <a:bodyPr/>
                    <a:lstStyle/>
                    <a:p>
                      <a:pPr algn="l">
                        <a:lnSpc>
                          <a:spcPts val="750"/>
                        </a:lnSpc>
                        <a:spcAft>
                          <a:spcPts val="0"/>
                        </a:spcAft>
                      </a:pPr>
                      <a:r>
                        <a:rPr lang="es-ES" sz="1600" spc="0">
                          <a:effectLst/>
                        </a:rPr>
                        <a:t>240-255 </a:t>
                      </a:r>
                      <a:endParaRPr lang="es-ES" sz="1800">
                        <a:effectLst/>
                        <a:latin typeface="Franklin Gothic Heavy" panose="020B0903020102020204" pitchFamily="34" charset="0"/>
                        <a:ea typeface="Franklin Gothic Heavy" panose="020B0903020102020204" pitchFamily="34" charset="0"/>
                        <a:cs typeface="Franklin Gothic Heavy" panose="020B0903020102020204" pitchFamily="34" charset="0"/>
                      </a:endParaRPr>
                    </a:p>
                  </a:txBody>
                  <a:tcPr anchor="ctr"/>
                </a:tc>
                <a:extLst>
                  <a:ext uri="{0D108BD9-81ED-4DB2-BD59-A6C34878D82A}">
                    <a16:rowId xmlns:a16="http://schemas.microsoft.com/office/drawing/2014/main" val="299182848"/>
                  </a:ext>
                </a:extLst>
              </a:tr>
            </a:tbl>
          </a:graphicData>
        </a:graphic>
      </p:graphicFrame>
    </p:spTree>
    <p:extLst>
      <p:ext uri="{BB962C8B-B14F-4D97-AF65-F5344CB8AC3E}">
        <p14:creationId xmlns:p14="http://schemas.microsoft.com/office/powerpoint/2010/main" val="1101887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a:t>3. IP </a:t>
            </a:r>
            <a:r>
              <a:rPr lang="es-ES" err="1"/>
              <a:t>addressing</a:t>
            </a:r>
            <a:endParaRPr lang="es-ES"/>
          </a:p>
        </p:txBody>
      </p:sp>
      <p:sp>
        <p:nvSpPr>
          <p:cNvPr id="3" name="2 Marcador de contenido"/>
          <p:cNvSpPr>
            <a:spLocks noGrp="1"/>
          </p:cNvSpPr>
          <p:nvPr>
            <p:ph idx="1"/>
          </p:nvPr>
        </p:nvSpPr>
        <p:spPr>
          <a:xfrm>
            <a:off x="1055440" y="1075185"/>
            <a:ext cx="10081120" cy="4205064"/>
          </a:xfrm>
        </p:spPr>
        <p:txBody>
          <a:bodyPr>
            <a:normAutofit/>
          </a:bodyPr>
          <a:lstStyle/>
          <a:p>
            <a:r>
              <a:rPr lang="en-US"/>
              <a:t>IPv4 address classes are specified in RFC 790 and 791.</a:t>
            </a:r>
          </a:p>
          <a:p>
            <a:r>
              <a:rPr lang="en-US"/>
              <a:t>Class A addresses use 8 bits to identify the network and 24 for the computer. The first bit of the address is always a 0 (figure). This means that the first decimal number cannot exceed 127. </a:t>
            </a:r>
          </a:p>
          <a:p>
            <a:endParaRPr lang="es-ES"/>
          </a:p>
          <a:p>
            <a:endParaRPr lang="es-ES"/>
          </a:p>
          <a:p>
            <a:r>
              <a:rPr lang="en-US"/>
              <a:t>The range of possible class A addresses would be that of the figure.</a:t>
            </a:r>
          </a:p>
          <a:p>
            <a:endParaRPr lang="es-ES"/>
          </a:p>
          <a:p>
            <a:endParaRPr lang="es-ES"/>
          </a:p>
        </p:txBody>
      </p:sp>
      <p:pic>
        <p:nvPicPr>
          <p:cNvPr id="4" name="3 Imagen"/>
          <p:cNvPicPr/>
          <p:nvPr/>
        </p:nvPicPr>
        <p:blipFill>
          <a:blip r:embed="rId2">
            <a:extLst>
              <a:ext uri="{28A0092B-C50C-407E-A947-70E740481C1C}">
                <a14:useLocalDpi xmlns:a14="http://schemas.microsoft.com/office/drawing/2010/main" val="0"/>
              </a:ext>
            </a:extLst>
          </a:blip>
          <a:srcRect/>
          <a:stretch>
            <a:fillRect/>
          </a:stretch>
        </p:blipFill>
        <p:spPr bwMode="auto">
          <a:xfrm>
            <a:off x="3063401" y="2876822"/>
            <a:ext cx="5025390" cy="665480"/>
          </a:xfrm>
          <a:prstGeom prst="rect">
            <a:avLst/>
          </a:prstGeom>
          <a:noFill/>
          <a:ln>
            <a:noFill/>
          </a:ln>
        </p:spPr>
      </p:pic>
      <p:pic>
        <p:nvPicPr>
          <p:cNvPr id="5" name="4 Imagen"/>
          <p:cNvPicPr/>
          <p:nvPr/>
        </p:nvPicPr>
        <p:blipFill>
          <a:blip r:embed="rId3">
            <a:extLst>
              <a:ext uri="{28A0092B-C50C-407E-A947-70E740481C1C}">
                <a14:useLocalDpi xmlns:a14="http://schemas.microsoft.com/office/drawing/2010/main" val="0"/>
              </a:ext>
            </a:extLst>
          </a:blip>
          <a:srcRect/>
          <a:stretch>
            <a:fillRect/>
          </a:stretch>
        </p:blipFill>
        <p:spPr bwMode="auto">
          <a:xfrm>
            <a:off x="3853989" y="4630687"/>
            <a:ext cx="4484022" cy="1152128"/>
          </a:xfrm>
          <a:prstGeom prst="rect">
            <a:avLst/>
          </a:prstGeom>
          <a:noFill/>
          <a:ln>
            <a:noFill/>
          </a:ln>
        </p:spPr>
      </p:pic>
    </p:spTree>
    <p:extLst>
      <p:ext uri="{BB962C8B-B14F-4D97-AF65-F5344CB8AC3E}">
        <p14:creationId xmlns:p14="http://schemas.microsoft.com/office/powerpoint/2010/main" val="2924277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a:t>3. IP </a:t>
            </a:r>
            <a:r>
              <a:rPr lang="es-ES" err="1"/>
              <a:t>addressing</a:t>
            </a:r>
            <a:endParaRPr lang="es-ES"/>
          </a:p>
        </p:txBody>
      </p:sp>
      <p:sp>
        <p:nvSpPr>
          <p:cNvPr id="3" name="2 Marcador de contenido"/>
          <p:cNvSpPr>
            <a:spLocks noGrp="1"/>
          </p:cNvSpPr>
          <p:nvPr>
            <p:ph idx="1"/>
          </p:nvPr>
        </p:nvSpPr>
        <p:spPr>
          <a:xfrm>
            <a:off x="1067427" y="1125747"/>
            <a:ext cx="10225136" cy="5141168"/>
          </a:xfrm>
        </p:spPr>
        <p:txBody>
          <a:bodyPr>
            <a:normAutofit/>
          </a:bodyPr>
          <a:lstStyle/>
          <a:p>
            <a:pPr algn="l" rtl="0"/>
            <a:br>
              <a:rPr lang="en-US"/>
            </a:br>
            <a:r>
              <a:rPr lang="en-US" b="0">
                <a:solidFill>
                  <a:srgbClr val="242438"/>
                </a:solidFill>
                <a:effectLst/>
                <a:latin typeface="Roboto" panose="02000000000000000000" pitchFamily="2" charset="0"/>
              </a:rPr>
              <a:t>Class A addresses are assigned to large networks, as they could have more than 16 million hosts. </a:t>
            </a:r>
          </a:p>
          <a:p>
            <a:pPr algn="l" rtl="0"/>
            <a:r>
              <a:rPr lang="en-US" b="0">
                <a:solidFill>
                  <a:srgbClr val="242438"/>
                </a:solidFill>
                <a:effectLst/>
                <a:latin typeface="Roboto" panose="02000000000000000000" pitchFamily="2" charset="0"/>
              </a:rPr>
              <a:t>Addresses 0.x.x.x and 127.x.x.x are not used as they are reserved for test functions. </a:t>
            </a:r>
          </a:p>
          <a:p>
            <a:pPr algn="l" rtl="0"/>
            <a:r>
              <a:rPr lang="en-US" b="0">
                <a:solidFill>
                  <a:srgbClr val="242438"/>
                </a:solidFill>
                <a:effectLst/>
                <a:latin typeface="Roboto" panose="02000000000000000000" pitchFamily="2" charset="0"/>
              </a:rPr>
              <a:t>The address </a:t>
            </a:r>
            <a:r>
              <a:rPr lang="en-US" b="1">
                <a:solidFill>
                  <a:srgbClr val="242438"/>
                </a:solidFill>
                <a:effectLst/>
                <a:latin typeface="Roboto" panose="02000000000000000000" pitchFamily="2" charset="0"/>
              </a:rPr>
              <a:t>127.0.0.1</a:t>
            </a:r>
            <a:r>
              <a:rPr lang="en-US" b="0">
                <a:solidFill>
                  <a:srgbClr val="242438"/>
                </a:solidFill>
                <a:effectLst/>
                <a:latin typeface="Roboto" panose="02000000000000000000" pitchFamily="2" charset="0"/>
              </a:rPr>
              <a:t> identifies the </a:t>
            </a:r>
            <a:r>
              <a:rPr lang="en-US" b="1">
                <a:solidFill>
                  <a:srgbClr val="242438"/>
                </a:solidFill>
                <a:effectLst/>
                <a:latin typeface="Roboto" panose="02000000000000000000" pitchFamily="2" charset="0"/>
              </a:rPr>
              <a:t>local host </a:t>
            </a:r>
            <a:r>
              <a:rPr lang="en-US" b="0">
                <a:solidFill>
                  <a:srgbClr val="242438"/>
                </a:solidFill>
                <a:effectLst/>
                <a:latin typeface="Roboto" panose="02000000000000000000" pitchFamily="2" charset="0"/>
              </a:rPr>
              <a:t>(the address of the host itself) and is used for local loop testing (or loopback). Routers or local machines can use this address to send packets to themselves.</a:t>
            </a:r>
          </a:p>
          <a:p>
            <a:endParaRPr lang="es-ES"/>
          </a:p>
          <a:p>
            <a:endParaRPr lang="es-ES"/>
          </a:p>
          <a:p>
            <a:endParaRPr lang="es-ES"/>
          </a:p>
        </p:txBody>
      </p:sp>
    </p:spTree>
    <p:extLst>
      <p:ext uri="{BB962C8B-B14F-4D97-AF65-F5344CB8AC3E}">
        <p14:creationId xmlns:p14="http://schemas.microsoft.com/office/powerpoint/2010/main" val="2326452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a:t>3. IP </a:t>
            </a:r>
            <a:r>
              <a:rPr lang="es-ES" err="1"/>
              <a:t>addressing</a:t>
            </a:r>
            <a:endParaRPr lang="es-ES"/>
          </a:p>
        </p:txBody>
      </p:sp>
      <p:sp>
        <p:nvSpPr>
          <p:cNvPr id="3" name="2 Marcador de contenido"/>
          <p:cNvSpPr>
            <a:spLocks noGrp="1"/>
          </p:cNvSpPr>
          <p:nvPr>
            <p:ph idx="1"/>
          </p:nvPr>
        </p:nvSpPr>
        <p:spPr>
          <a:xfrm>
            <a:off x="1163452" y="1038436"/>
            <a:ext cx="9865096" cy="4781128"/>
          </a:xfrm>
        </p:spPr>
        <p:txBody>
          <a:bodyPr>
            <a:normAutofit/>
          </a:bodyPr>
          <a:lstStyle/>
          <a:p>
            <a:r>
              <a:rPr lang="en-US" b="0" i="0">
                <a:effectLst/>
              </a:rPr>
              <a:t>To give addresses to hosts we have 24 bits.</a:t>
            </a:r>
          </a:p>
          <a:p>
            <a:r>
              <a:rPr lang="en-US" b="0" i="0">
                <a:effectLst/>
              </a:rPr>
              <a:t>Hosts with all values to 0 or 1 are not possible (the first because it would match the network address and the second because it would match the broadcast address), so we will have to subtract 2 to the number of possible addresses.</a:t>
            </a:r>
          </a:p>
          <a:p>
            <a:r>
              <a:rPr lang="en-US" b="1" i="0">
                <a:effectLst/>
              </a:rPr>
              <a:t>Broadcast</a:t>
            </a:r>
            <a:r>
              <a:rPr lang="en-US" b="0" i="0">
                <a:effectLst/>
              </a:rPr>
              <a:t> or multicast is a form of information transmission where a sending node sends information to a multitude of receiving nodes simultaneously, without the need to reproduce the same node-by-node transmission</a:t>
            </a:r>
            <a:endParaRPr lang="es-ES_tradnl"/>
          </a:p>
          <a:p>
            <a:r>
              <a:rPr lang="es-ES_tradnl" err="1"/>
              <a:t>We</a:t>
            </a:r>
            <a:r>
              <a:rPr lang="es-ES_tradnl"/>
              <a:t> can use </a:t>
            </a:r>
            <a:r>
              <a:rPr lang="es-ES"/>
              <a:t>224-2=</a:t>
            </a:r>
            <a:r>
              <a:rPr lang="es-ES_tradnl"/>
              <a:t>16.777.214 </a:t>
            </a:r>
            <a:r>
              <a:rPr lang="en-US" b="0" i="0">
                <a:effectLst/>
              </a:rPr>
              <a:t>addresses to hosts </a:t>
            </a:r>
            <a:r>
              <a:rPr lang="es-ES_tradnl"/>
              <a:t>.</a:t>
            </a:r>
            <a:endParaRPr lang="es-ES"/>
          </a:p>
        </p:txBody>
      </p:sp>
    </p:spTree>
    <p:extLst>
      <p:ext uri="{BB962C8B-B14F-4D97-AF65-F5344CB8AC3E}">
        <p14:creationId xmlns:p14="http://schemas.microsoft.com/office/powerpoint/2010/main" val="471583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a:t>3. IP </a:t>
            </a:r>
            <a:r>
              <a:rPr lang="es-ES" err="1"/>
              <a:t>addressing</a:t>
            </a:r>
            <a:endParaRPr lang="es-ES"/>
          </a:p>
        </p:txBody>
      </p:sp>
      <p:sp>
        <p:nvSpPr>
          <p:cNvPr id="3" name="2 Marcador de contenido"/>
          <p:cNvSpPr>
            <a:spLocks noGrp="1"/>
          </p:cNvSpPr>
          <p:nvPr>
            <p:ph idx="1"/>
          </p:nvPr>
        </p:nvSpPr>
        <p:spPr>
          <a:xfrm>
            <a:off x="1088857" y="1151738"/>
            <a:ext cx="10313725" cy="4781128"/>
          </a:xfrm>
        </p:spPr>
        <p:txBody>
          <a:bodyPr>
            <a:normAutofit/>
          </a:bodyPr>
          <a:lstStyle/>
          <a:p>
            <a:r>
              <a:rPr lang="en-US" b="1" u="sng">
                <a:solidFill>
                  <a:srgbClr val="FF0000"/>
                </a:solidFill>
              </a:rPr>
              <a:t>Activity 4:</a:t>
            </a:r>
            <a:r>
              <a:rPr lang="en-US"/>
              <a:t> Why can there be up to 126 class A networks?</a:t>
            </a:r>
          </a:p>
          <a:p>
            <a:endParaRPr lang="es-ES"/>
          </a:p>
          <a:p>
            <a:r>
              <a:rPr lang="en-US" b="1" u="sng">
                <a:solidFill>
                  <a:srgbClr val="FF0000"/>
                </a:solidFill>
              </a:rPr>
              <a:t>Activity 5</a:t>
            </a:r>
            <a:r>
              <a:rPr lang="en-US"/>
              <a:t>: what is the lowest class A address that can be given to a host? and the highest?</a:t>
            </a:r>
          </a:p>
          <a:p>
            <a:endParaRPr lang="es-ES"/>
          </a:p>
          <a:p>
            <a:r>
              <a:rPr lang="en-US" b="1" u="sng">
                <a:solidFill>
                  <a:srgbClr val="FF0000"/>
                </a:solidFill>
              </a:rPr>
              <a:t>Activity 6: </a:t>
            </a:r>
            <a:r>
              <a:rPr lang="en-US"/>
              <a:t>Ping address 127.15.18.25, what happened? why?</a:t>
            </a:r>
          </a:p>
        </p:txBody>
      </p:sp>
    </p:spTree>
    <p:extLst>
      <p:ext uri="{BB962C8B-B14F-4D97-AF65-F5344CB8AC3E}">
        <p14:creationId xmlns:p14="http://schemas.microsoft.com/office/powerpoint/2010/main" val="3592382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a:t>3. IP </a:t>
            </a:r>
            <a:r>
              <a:rPr lang="es-ES" err="1"/>
              <a:t>addressing</a:t>
            </a:r>
            <a:endParaRPr lang="es-ES"/>
          </a:p>
        </p:txBody>
      </p:sp>
      <p:sp>
        <p:nvSpPr>
          <p:cNvPr id="3" name="2 Marcador de contenido"/>
          <p:cNvSpPr>
            <a:spLocks noGrp="1"/>
          </p:cNvSpPr>
          <p:nvPr>
            <p:ph idx="1"/>
          </p:nvPr>
        </p:nvSpPr>
        <p:spPr>
          <a:xfrm>
            <a:off x="940299" y="1039483"/>
            <a:ext cx="10153128" cy="3845024"/>
          </a:xfrm>
        </p:spPr>
        <p:txBody>
          <a:bodyPr>
            <a:normAutofit/>
          </a:bodyPr>
          <a:lstStyle/>
          <a:p>
            <a:r>
              <a:rPr lang="en-US"/>
              <a:t>Class B IP addresses use 16 bits to identify the network and 16 bits to identify the computer. The first bits of the address are 1 and 0 (figure). This forces the first decimal number to be between 128 and 191.</a:t>
            </a:r>
          </a:p>
          <a:p>
            <a:endParaRPr lang="es-ES"/>
          </a:p>
          <a:p>
            <a:endParaRPr lang="es-ES"/>
          </a:p>
          <a:p>
            <a:r>
              <a:rPr lang="en-US"/>
              <a:t>The range of possible class B addresses would be that of the figure.</a:t>
            </a:r>
          </a:p>
          <a:p>
            <a:pPr marL="0" indent="0">
              <a:buNone/>
            </a:pPr>
            <a:endParaRPr lang="es-ES"/>
          </a:p>
          <a:p>
            <a:endParaRPr lang="es-ES"/>
          </a:p>
        </p:txBody>
      </p:sp>
      <p:pic>
        <p:nvPicPr>
          <p:cNvPr id="4" name="3 Imagen"/>
          <p:cNvPicPr/>
          <p:nvPr/>
        </p:nvPicPr>
        <p:blipFill>
          <a:blip r:embed="rId2">
            <a:extLst>
              <a:ext uri="{28A0092B-C50C-407E-A947-70E740481C1C}">
                <a14:useLocalDpi xmlns:a14="http://schemas.microsoft.com/office/drawing/2010/main" val="0"/>
              </a:ext>
            </a:extLst>
          </a:blip>
          <a:srcRect/>
          <a:stretch>
            <a:fillRect/>
          </a:stretch>
        </p:blipFill>
        <p:spPr bwMode="auto">
          <a:xfrm>
            <a:off x="3091440" y="2470619"/>
            <a:ext cx="5577800" cy="684401"/>
          </a:xfrm>
          <a:prstGeom prst="rect">
            <a:avLst/>
          </a:prstGeom>
          <a:noFill/>
          <a:ln>
            <a:noFill/>
          </a:ln>
        </p:spPr>
      </p:pic>
      <p:pic>
        <p:nvPicPr>
          <p:cNvPr id="5" name="4 Imagen"/>
          <p:cNvPicPr/>
          <p:nvPr/>
        </p:nvPicPr>
        <p:blipFill>
          <a:blip r:embed="rId3">
            <a:extLst>
              <a:ext uri="{28A0092B-C50C-407E-A947-70E740481C1C}">
                <a14:useLocalDpi xmlns:a14="http://schemas.microsoft.com/office/drawing/2010/main" val="0"/>
              </a:ext>
            </a:extLst>
          </a:blip>
          <a:srcRect/>
          <a:stretch>
            <a:fillRect/>
          </a:stretch>
        </p:blipFill>
        <p:spPr bwMode="auto">
          <a:xfrm>
            <a:off x="3642677" y="4586155"/>
            <a:ext cx="4906645" cy="1353185"/>
          </a:xfrm>
          <a:prstGeom prst="rect">
            <a:avLst/>
          </a:prstGeom>
          <a:noFill/>
          <a:ln>
            <a:noFill/>
          </a:ln>
        </p:spPr>
      </p:pic>
    </p:spTree>
    <p:extLst>
      <p:ext uri="{BB962C8B-B14F-4D97-AF65-F5344CB8AC3E}">
        <p14:creationId xmlns:p14="http://schemas.microsoft.com/office/powerpoint/2010/main" val="32469284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a:t>3. IP </a:t>
            </a:r>
            <a:r>
              <a:rPr lang="es-ES" err="1"/>
              <a:t>addressing</a:t>
            </a:r>
            <a:endParaRPr lang="es-ES"/>
          </a:p>
        </p:txBody>
      </p:sp>
      <p:sp>
        <p:nvSpPr>
          <p:cNvPr id="3" name="2 Marcador de contenido"/>
          <p:cNvSpPr>
            <a:spLocks noGrp="1"/>
          </p:cNvSpPr>
          <p:nvPr>
            <p:ph idx="1"/>
          </p:nvPr>
        </p:nvSpPr>
        <p:spPr>
          <a:xfrm>
            <a:off x="911424" y="1168879"/>
            <a:ext cx="10716984" cy="4925144"/>
          </a:xfrm>
        </p:spPr>
        <p:txBody>
          <a:bodyPr>
            <a:normAutofit/>
          </a:bodyPr>
          <a:lstStyle/>
          <a:p>
            <a:r>
              <a:rPr lang="en-US" b="0" i="0">
                <a:solidFill>
                  <a:srgbClr val="242438"/>
                </a:solidFill>
                <a:effectLst/>
                <a:latin typeface="Roboto" panose="02000000000000000000" pitchFamily="2" charset="0"/>
              </a:rPr>
              <a:t>Class B addresses are assigned to mid-sized networks, up to 65,534 computers. </a:t>
            </a:r>
          </a:p>
          <a:p>
            <a:r>
              <a:rPr lang="en-US" b="0" i="0">
                <a:solidFill>
                  <a:srgbClr val="242438"/>
                </a:solidFill>
                <a:effectLst/>
                <a:latin typeface="Roboto" panose="02000000000000000000" pitchFamily="2" charset="0"/>
              </a:rPr>
              <a:t>We use 16 bits for the network part (green zone in the figure above), but the first two bits are fixed (10). Then the possible networks of class B are: 2</a:t>
            </a:r>
            <a:r>
              <a:rPr lang="en-US" b="0" i="0" baseline="30000">
                <a:solidFill>
                  <a:srgbClr val="242438"/>
                </a:solidFill>
                <a:effectLst/>
                <a:latin typeface="Roboto" panose="02000000000000000000" pitchFamily="2" charset="0"/>
              </a:rPr>
              <a:t>14</a:t>
            </a:r>
            <a:r>
              <a:rPr lang="en-US" b="0" i="0">
                <a:solidFill>
                  <a:srgbClr val="242438"/>
                </a:solidFill>
                <a:effectLst/>
                <a:latin typeface="Roboto" panose="02000000000000000000" pitchFamily="2" charset="0"/>
              </a:rPr>
              <a:t> =16.384. </a:t>
            </a:r>
          </a:p>
          <a:p>
            <a:r>
              <a:rPr lang="en-US" b="0" i="0">
                <a:solidFill>
                  <a:srgbClr val="242438"/>
                </a:solidFill>
                <a:effectLst/>
                <a:latin typeface="Roboto" panose="02000000000000000000" pitchFamily="2" charset="0"/>
              </a:rPr>
              <a:t>16 bits are used for the computer part on each network (orange zone in the figure above). Then the possible computers in each class B network are: 2</a:t>
            </a:r>
            <a:r>
              <a:rPr lang="en-US" b="0" i="0" baseline="30000">
                <a:solidFill>
                  <a:srgbClr val="242438"/>
                </a:solidFill>
                <a:effectLst/>
                <a:latin typeface="Roboto" panose="02000000000000000000" pitchFamily="2" charset="0"/>
              </a:rPr>
              <a:t>16</a:t>
            </a:r>
            <a:r>
              <a:rPr lang="en-US" b="0" i="0">
                <a:solidFill>
                  <a:srgbClr val="242438"/>
                </a:solidFill>
                <a:effectLst/>
                <a:latin typeface="Roboto" panose="02000000000000000000" pitchFamily="2" charset="0"/>
              </a:rPr>
              <a:t>-2 = 65534, computers with all bits at 0 or 1are not allowed</a:t>
            </a:r>
            <a:endParaRPr lang="es-ES"/>
          </a:p>
          <a:p>
            <a:endParaRPr lang="es-ES"/>
          </a:p>
        </p:txBody>
      </p:sp>
    </p:spTree>
    <p:extLst>
      <p:ext uri="{BB962C8B-B14F-4D97-AF65-F5344CB8AC3E}">
        <p14:creationId xmlns:p14="http://schemas.microsoft.com/office/powerpoint/2010/main" val="30890220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a:t>3. IP </a:t>
            </a:r>
            <a:r>
              <a:rPr lang="es-ES" err="1"/>
              <a:t>addressing</a:t>
            </a:r>
            <a:endParaRPr lang="es-ES"/>
          </a:p>
        </p:txBody>
      </p:sp>
      <p:sp>
        <p:nvSpPr>
          <p:cNvPr id="3" name="2 Marcador de contenido"/>
          <p:cNvSpPr>
            <a:spLocks noGrp="1"/>
          </p:cNvSpPr>
          <p:nvPr>
            <p:ph idx="1"/>
          </p:nvPr>
        </p:nvSpPr>
        <p:spPr>
          <a:xfrm>
            <a:off x="911423" y="1038436"/>
            <a:ext cx="10837753" cy="3917032"/>
          </a:xfrm>
        </p:spPr>
        <p:txBody>
          <a:bodyPr>
            <a:normAutofit/>
          </a:bodyPr>
          <a:lstStyle/>
          <a:p>
            <a:r>
              <a:rPr lang="en-US"/>
              <a:t>Class C IP addresses use 24 bits to identify the network and 8 bits to identify the computer. The first bits of the address are 1, 1 and 0. This forces the first decimal number to be between 192 and 223. </a:t>
            </a:r>
          </a:p>
          <a:p>
            <a:endParaRPr lang="es-ES"/>
          </a:p>
          <a:p>
            <a:endParaRPr lang="es-ES"/>
          </a:p>
          <a:p>
            <a:endParaRPr lang="es-ES"/>
          </a:p>
          <a:p>
            <a:r>
              <a:rPr lang="en-US"/>
              <a:t>The range of possible class C addresses would be that of the figure.</a:t>
            </a:r>
          </a:p>
          <a:p>
            <a:endParaRPr lang="es-ES"/>
          </a:p>
        </p:txBody>
      </p:sp>
      <p:pic>
        <p:nvPicPr>
          <p:cNvPr id="4" name="3 Imagen"/>
          <p:cNvPicPr/>
          <p:nvPr/>
        </p:nvPicPr>
        <p:blipFill>
          <a:blip r:embed="rId2">
            <a:extLst>
              <a:ext uri="{28A0092B-C50C-407E-A947-70E740481C1C}">
                <a14:useLocalDpi xmlns:a14="http://schemas.microsoft.com/office/drawing/2010/main" val="0"/>
              </a:ext>
            </a:extLst>
          </a:blip>
          <a:srcRect/>
          <a:stretch>
            <a:fillRect/>
          </a:stretch>
        </p:blipFill>
        <p:spPr bwMode="auto">
          <a:xfrm>
            <a:off x="3359696" y="2636912"/>
            <a:ext cx="5433784" cy="720080"/>
          </a:xfrm>
          <a:prstGeom prst="rect">
            <a:avLst/>
          </a:prstGeom>
          <a:noFill/>
          <a:ln>
            <a:noFill/>
          </a:ln>
        </p:spPr>
      </p:pic>
      <p:pic>
        <p:nvPicPr>
          <p:cNvPr id="5" name="4 Imagen"/>
          <p:cNvPicPr/>
          <p:nvPr/>
        </p:nvPicPr>
        <p:blipFill>
          <a:blip r:embed="rId3">
            <a:extLst>
              <a:ext uri="{28A0092B-C50C-407E-A947-70E740481C1C}">
                <a14:useLocalDpi xmlns:a14="http://schemas.microsoft.com/office/drawing/2010/main" val="0"/>
              </a:ext>
            </a:extLst>
          </a:blip>
          <a:srcRect/>
          <a:stretch>
            <a:fillRect/>
          </a:stretch>
        </p:blipFill>
        <p:spPr bwMode="auto">
          <a:xfrm>
            <a:off x="3528456" y="4462536"/>
            <a:ext cx="4785712" cy="1368152"/>
          </a:xfrm>
          <a:prstGeom prst="rect">
            <a:avLst/>
          </a:prstGeom>
          <a:noFill/>
          <a:ln>
            <a:noFill/>
          </a:ln>
        </p:spPr>
      </p:pic>
    </p:spTree>
    <p:extLst>
      <p:ext uri="{BB962C8B-B14F-4D97-AF65-F5344CB8AC3E}">
        <p14:creationId xmlns:p14="http://schemas.microsoft.com/office/powerpoint/2010/main" val="4767151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a:t>3. IP </a:t>
            </a:r>
            <a:r>
              <a:rPr lang="es-ES" err="1"/>
              <a:t>addressing</a:t>
            </a:r>
            <a:endParaRPr lang="es-ES"/>
          </a:p>
        </p:txBody>
      </p:sp>
      <p:sp>
        <p:nvSpPr>
          <p:cNvPr id="3" name="2 Marcador de contenido"/>
          <p:cNvSpPr>
            <a:spLocks noGrp="1"/>
          </p:cNvSpPr>
          <p:nvPr>
            <p:ph idx="1"/>
          </p:nvPr>
        </p:nvSpPr>
        <p:spPr>
          <a:xfrm>
            <a:off x="939137" y="1108494"/>
            <a:ext cx="10313725" cy="4781128"/>
          </a:xfrm>
        </p:spPr>
        <p:txBody>
          <a:bodyPr vert="horz" lIns="91440" tIns="45720" rIns="91440" bIns="45720" rtlCol="0" anchor="t">
            <a:normAutofit lnSpcReduction="10000"/>
          </a:bodyPr>
          <a:lstStyle/>
          <a:p>
            <a:r>
              <a:rPr lang="en-US"/>
              <a:t>Class C addresses are assigned to small networks, up to 254 hosts (2</a:t>
            </a:r>
            <a:r>
              <a:rPr lang="en-US" baseline="30000"/>
              <a:t>8</a:t>
            </a:r>
            <a:r>
              <a:rPr lang="en-US"/>
              <a:t>-2). </a:t>
            </a:r>
          </a:p>
          <a:p>
            <a:endParaRPr lang="es-ES"/>
          </a:p>
          <a:p>
            <a:r>
              <a:rPr lang="en-US"/>
              <a:t>We have 24 bits for the network part (green zone in the figure above), but the first three bits are fixed (110). Then the possible class C networks are: 221 = 2097152.</a:t>
            </a:r>
          </a:p>
          <a:p>
            <a:endParaRPr lang="en-US"/>
          </a:p>
          <a:p>
            <a:r>
              <a:rPr lang="en-US"/>
              <a:t>8 bits are used for the computer part on each network (orange zone in the figure above). Then the possible computers in each class C network are: 2</a:t>
            </a:r>
            <a:r>
              <a:rPr lang="en-US" baseline="30000"/>
              <a:t>8</a:t>
            </a:r>
            <a:r>
              <a:rPr lang="en-US"/>
              <a:t>-2 = 256 - 2. We subtract 2 because computers with all bits to zero or to one are not possible.</a:t>
            </a:r>
            <a:endParaRPr lang="es-ES"/>
          </a:p>
          <a:p>
            <a:endParaRPr lang="es-ES"/>
          </a:p>
        </p:txBody>
      </p:sp>
    </p:spTree>
    <p:extLst>
      <p:ext uri="{BB962C8B-B14F-4D97-AF65-F5344CB8AC3E}">
        <p14:creationId xmlns:p14="http://schemas.microsoft.com/office/powerpoint/2010/main" val="1365564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a:t>1. </a:t>
            </a:r>
            <a:r>
              <a:rPr lang="es-ES" err="1"/>
              <a:t>Introduction</a:t>
            </a:r>
            <a:endParaRPr lang="es-ES"/>
          </a:p>
        </p:txBody>
      </p:sp>
      <p:sp>
        <p:nvSpPr>
          <p:cNvPr id="3" name="2 Marcador de contenido"/>
          <p:cNvSpPr>
            <a:spLocks noGrp="1"/>
          </p:cNvSpPr>
          <p:nvPr>
            <p:ph idx="1"/>
          </p:nvPr>
        </p:nvSpPr>
        <p:spPr>
          <a:xfrm>
            <a:off x="1334392" y="1002432"/>
            <a:ext cx="10019408" cy="4853136"/>
          </a:xfrm>
        </p:spPr>
        <p:txBody>
          <a:bodyPr/>
          <a:lstStyle/>
          <a:p>
            <a:endParaRPr lang="es-ES"/>
          </a:p>
          <a:p>
            <a:r>
              <a:rPr lang="en-US"/>
              <a:t>Networks are today an essential part of information systems.</a:t>
            </a:r>
          </a:p>
          <a:p>
            <a:endParaRPr lang="en-US"/>
          </a:p>
          <a:p>
            <a:r>
              <a:rPr lang="en-US"/>
              <a:t>They allow a user to:</a:t>
            </a:r>
          </a:p>
          <a:p>
            <a:r>
              <a:rPr lang="en-US"/>
              <a:t>•communicate with others (chat, mail, videoconference,...)</a:t>
            </a:r>
          </a:p>
          <a:p>
            <a:r>
              <a:rPr lang="en-US"/>
              <a:t>•sharing resources, both information (shared folders) and devices (printers, hard drives,...) with the economic savings that this entails.</a:t>
            </a:r>
          </a:p>
          <a:p>
            <a:endParaRPr lang="es-ES"/>
          </a:p>
        </p:txBody>
      </p:sp>
    </p:spTree>
    <p:extLst>
      <p:ext uri="{BB962C8B-B14F-4D97-AF65-F5344CB8AC3E}">
        <p14:creationId xmlns:p14="http://schemas.microsoft.com/office/powerpoint/2010/main" val="16623830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a:t>3. IP </a:t>
            </a:r>
            <a:r>
              <a:rPr lang="es-ES" err="1"/>
              <a:t>addressing</a:t>
            </a:r>
            <a:endParaRPr lang="es-ES"/>
          </a:p>
        </p:txBody>
      </p:sp>
      <p:sp>
        <p:nvSpPr>
          <p:cNvPr id="3" name="2 Marcador de contenido"/>
          <p:cNvSpPr>
            <a:spLocks noGrp="1"/>
          </p:cNvSpPr>
          <p:nvPr>
            <p:ph idx="1"/>
          </p:nvPr>
        </p:nvSpPr>
        <p:spPr>
          <a:xfrm>
            <a:off x="838200" y="974785"/>
            <a:ext cx="10859219" cy="4772320"/>
          </a:xfrm>
        </p:spPr>
        <p:txBody>
          <a:bodyPr>
            <a:normAutofit lnSpcReduction="10000"/>
          </a:bodyPr>
          <a:lstStyle/>
          <a:p>
            <a:r>
              <a:rPr lang="en-US"/>
              <a:t>Class D addresses are reserved for multicast. It is used in group or multicast communications with the aim of sending the same information to all members of the group (possibly geographically dispersed over multiple Internet networks).</a:t>
            </a:r>
          </a:p>
          <a:p>
            <a:endParaRPr lang="es-ES"/>
          </a:p>
          <a:p>
            <a:r>
              <a:rPr lang="en-US"/>
              <a:t>The first 4 bits of a multicast address are 1110. The remaining 28 bits specify a particular multicast group without containing a network address as in class A, B and C addresses. </a:t>
            </a:r>
          </a:p>
          <a:p>
            <a:endParaRPr lang="es-ES"/>
          </a:p>
          <a:p>
            <a:r>
              <a:rPr lang="en-US"/>
              <a:t>The full range of multicast addresses is: 224.0.0.0-239.255.255.255. Address 224.0.0.0 is reserved, that is, it cannot be assigned to any group.</a:t>
            </a:r>
          </a:p>
          <a:p>
            <a:endParaRPr lang="es-ES"/>
          </a:p>
          <a:p>
            <a:endParaRPr lang="es-ES"/>
          </a:p>
          <a:p>
            <a:endParaRPr lang="es-E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6082" y="5270821"/>
            <a:ext cx="4953075" cy="952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52288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a:t>3. IP </a:t>
            </a:r>
            <a:r>
              <a:rPr lang="es-ES" err="1"/>
              <a:t>addressing</a:t>
            </a:r>
            <a:endParaRPr lang="es-ES"/>
          </a:p>
        </p:txBody>
      </p:sp>
      <p:sp>
        <p:nvSpPr>
          <p:cNvPr id="3" name="2 Marcador de contenido"/>
          <p:cNvSpPr>
            <a:spLocks noGrp="1"/>
          </p:cNvSpPr>
          <p:nvPr>
            <p:ph idx="1"/>
          </p:nvPr>
        </p:nvSpPr>
        <p:spPr/>
        <p:txBody>
          <a:bodyPr/>
          <a:lstStyle/>
          <a:p>
            <a:r>
              <a:rPr lang="en-US"/>
              <a:t>Class E addresses are reserved for research. </a:t>
            </a:r>
          </a:p>
          <a:p>
            <a:endParaRPr lang="en-US"/>
          </a:p>
          <a:p>
            <a:r>
              <a:rPr lang="en-US"/>
              <a:t>The first 5 bits are 11110, so the first byte takes values between 240 and 255.</a:t>
            </a:r>
          </a:p>
          <a:p>
            <a:endParaRPr lang="es-ES"/>
          </a:p>
        </p:txBody>
      </p:sp>
      <p:sp>
        <p:nvSpPr>
          <p:cNvPr id="4"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5" name="4 Objeto"/>
          <p:cNvGraphicFramePr>
            <a:graphicFrameLocks noChangeAspect="1"/>
          </p:cNvGraphicFramePr>
          <p:nvPr/>
        </p:nvGraphicFramePr>
        <p:xfrm>
          <a:off x="3287688" y="3789040"/>
          <a:ext cx="5380038" cy="1050925"/>
        </p:xfrm>
        <a:graphic>
          <a:graphicData uri="http://schemas.openxmlformats.org/presentationml/2006/ole">
            <mc:AlternateContent xmlns:mc="http://schemas.openxmlformats.org/markup-compatibility/2006">
              <mc:Choice xmlns:v="urn:schemas-microsoft-com:vml" Requires="v">
                <p:oleObj name="Imagen de mapa de bits" r:id="rId2" imgW="5380952" imgH="1047619" progId="Paint.Picture">
                  <p:embed/>
                </p:oleObj>
              </mc:Choice>
              <mc:Fallback>
                <p:oleObj name="Imagen de mapa de bits" r:id="rId2" imgW="5380952" imgH="1047619" progId="Paint.Picture">
                  <p:embed/>
                  <p:pic>
                    <p:nvPicPr>
                      <p:cNvPr id="5" name="4 Obje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7688" y="3789040"/>
                        <a:ext cx="5380038" cy="1050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268077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a:t>3. IP </a:t>
            </a:r>
            <a:r>
              <a:rPr lang="es-ES" err="1"/>
              <a:t>addressing</a:t>
            </a:r>
            <a:endParaRPr lang="es-ES"/>
          </a:p>
        </p:txBody>
      </p:sp>
      <p:sp>
        <p:nvSpPr>
          <p:cNvPr id="3" name="2 Marcador de contenido"/>
          <p:cNvSpPr>
            <a:spLocks noGrp="1"/>
          </p:cNvSpPr>
          <p:nvPr>
            <p:ph idx="1"/>
          </p:nvPr>
        </p:nvSpPr>
        <p:spPr>
          <a:xfrm>
            <a:off x="1257208" y="1038436"/>
            <a:ext cx="10009112" cy="4781128"/>
          </a:xfrm>
        </p:spPr>
        <p:txBody>
          <a:bodyPr>
            <a:normAutofit lnSpcReduction="10000"/>
          </a:bodyPr>
          <a:lstStyle/>
          <a:p>
            <a:r>
              <a:rPr lang="es-ES" b="1" u="sng" err="1">
                <a:solidFill>
                  <a:srgbClr val="FF0000"/>
                </a:solidFill>
              </a:rPr>
              <a:t>Activity</a:t>
            </a:r>
            <a:r>
              <a:rPr lang="es-ES" b="1" u="sng">
                <a:solidFill>
                  <a:srgbClr val="FF0000"/>
                </a:solidFill>
              </a:rPr>
              <a:t> 7</a:t>
            </a:r>
            <a:r>
              <a:rPr lang="es-ES"/>
              <a:t>: </a:t>
            </a:r>
            <a:r>
              <a:rPr lang="en-US"/>
              <a:t>what are the first two class B addresses? and the last two?</a:t>
            </a:r>
          </a:p>
          <a:p>
            <a:endParaRPr lang="es-ES"/>
          </a:p>
          <a:p>
            <a:r>
              <a:rPr lang="es-ES" b="1" u="sng" err="1">
                <a:solidFill>
                  <a:srgbClr val="FF0000"/>
                </a:solidFill>
              </a:rPr>
              <a:t>Activity</a:t>
            </a:r>
            <a:r>
              <a:rPr lang="es-ES" b="1" u="sng">
                <a:solidFill>
                  <a:srgbClr val="FF0000"/>
                </a:solidFill>
              </a:rPr>
              <a:t> 8</a:t>
            </a:r>
            <a:r>
              <a:rPr lang="es-ES"/>
              <a:t>: </a:t>
            </a:r>
            <a:r>
              <a:rPr lang="en-US"/>
              <a:t>what is the lowest class B address that can be given to a host? and the highest?</a:t>
            </a:r>
          </a:p>
          <a:p>
            <a:endParaRPr lang="es-ES"/>
          </a:p>
          <a:p>
            <a:r>
              <a:rPr lang="es-ES" b="1" u="sng" err="1">
                <a:solidFill>
                  <a:srgbClr val="FF0000"/>
                </a:solidFill>
              </a:rPr>
              <a:t>Activity</a:t>
            </a:r>
            <a:r>
              <a:rPr lang="es-ES" b="1" u="sng">
                <a:solidFill>
                  <a:srgbClr val="FF0000"/>
                </a:solidFill>
              </a:rPr>
              <a:t> 9</a:t>
            </a:r>
            <a:r>
              <a:rPr lang="es-ES"/>
              <a:t>: </a:t>
            </a:r>
            <a:r>
              <a:rPr lang="en-US"/>
              <a:t>what are the first two class C addresses? and the last two?</a:t>
            </a:r>
          </a:p>
          <a:p>
            <a:endParaRPr lang="es-ES"/>
          </a:p>
          <a:p>
            <a:r>
              <a:rPr lang="es-ES" b="1" u="sng" err="1">
                <a:solidFill>
                  <a:srgbClr val="FF0000"/>
                </a:solidFill>
              </a:rPr>
              <a:t>Activity</a:t>
            </a:r>
            <a:r>
              <a:rPr lang="es-ES" b="1" u="sng">
                <a:solidFill>
                  <a:srgbClr val="FF0000"/>
                </a:solidFill>
              </a:rPr>
              <a:t> 10</a:t>
            </a:r>
            <a:r>
              <a:rPr lang="es-ES"/>
              <a:t>: </a:t>
            </a:r>
            <a:r>
              <a:rPr lang="en-US"/>
              <a:t>what is the lowest class C address that can be given to a host? and the highest?</a:t>
            </a:r>
            <a:endParaRPr lang="es-ES"/>
          </a:p>
        </p:txBody>
      </p:sp>
    </p:spTree>
    <p:extLst>
      <p:ext uri="{BB962C8B-B14F-4D97-AF65-F5344CB8AC3E}">
        <p14:creationId xmlns:p14="http://schemas.microsoft.com/office/powerpoint/2010/main" val="23864693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a:t>3. IP </a:t>
            </a:r>
            <a:r>
              <a:rPr lang="es-ES" err="1"/>
              <a:t>addressing</a:t>
            </a:r>
            <a:endParaRPr lang="es-ES"/>
          </a:p>
        </p:txBody>
      </p:sp>
      <p:sp>
        <p:nvSpPr>
          <p:cNvPr id="3" name="2 Marcador de contenido"/>
          <p:cNvSpPr>
            <a:spLocks noGrp="1"/>
          </p:cNvSpPr>
          <p:nvPr>
            <p:ph idx="1"/>
          </p:nvPr>
        </p:nvSpPr>
        <p:spPr/>
        <p:txBody>
          <a:bodyPr>
            <a:normAutofit/>
          </a:bodyPr>
          <a:lstStyle/>
          <a:p>
            <a:pPr marL="0" indent="0">
              <a:buNone/>
            </a:pPr>
            <a:r>
              <a:rPr lang="es-ES" b="1" err="1"/>
              <a:t>network</a:t>
            </a:r>
            <a:r>
              <a:rPr lang="es-ES" b="1"/>
              <a:t> </a:t>
            </a:r>
            <a:r>
              <a:rPr lang="es-ES" b="1" err="1"/>
              <a:t>masks</a:t>
            </a:r>
            <a:r>
              <a:rPr lang="es-ES"/>
              <a:t> </a:t>
            </a:r>
          </a:p>
          <a:p>
            <a:r>
              <a:rPr lang="en-US"/>
              <a:t>In class addressing, (A, B, and C), from the IP of a computer, we can get:</a:t>
            </a:r>
          </a:p>
          <a:p>
            <a:pPr marL="0" indent="0">
              <a:buNone/>
            </a:pPr>
            <a:endParaRPr lang="es-ES"/>
          </a:p>
          <a:p>
            <a:pPr lvl="1"/>
            <a:r>
              <a:rPr lang="en-US" sz="3200"/>
              <a:t>what class it belongs to, and from the class it is known how many IP bits belong to network identification and how many to computer identification.</a:t>
            </a:r>
          </a:p>
          <a:p>
            <a:endParaRPr lang="es-ES"/>
          </a:p>
        </p:txBody>
      </p:sp>
    </p:spTree>
    <p:extLst>
      <p:ext uri="{BB962C8B-B14F-4D97-AF65-F5344CB8AC3E}">
        <p14:creationId xmlns:p14="http://schemas.microsoft.com/office/powerpoint/2010/main" val="34024490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a:t>3. IP </a:t>
            </a:r>
            <a:r>
              <a:rPr lang="es-ES" err="1"/>
              <a:t>addressing</a:t>
            </a:r>
            <a:endParaRPr lang="es-ES"/>
          </a:p>
        </p:txBody>
      </p:sp>
      <p:sp>
        <p:nvSpPr>
          <p:cNvPr id="3" name="2 Marcador de contenido"/>
          <p:cNvSpPr>
            <a:spLocks noGrp="1"/>
          </p:cNvSpPr>
          <p:nvPr>
            <p:ph idx="1"/>
          </p:nvPr>
        </p:nvSpPr>
        <p:spPr/>
        <p:txBody>
          <a:bodyPr/>
          <a:lstStyle/>
          <a:p>
            <a:r>
              <a:rPr lang="en-US"/>
              <a:t>An IP network mask is called a 32-bit number that is created as follows:</a:t>
            </a:r>
          </a:p>
          <a:p>
            <a:pPr marL="0" indent="0">
              <a:buNone/>
            </a:pPr>
            <a:r>
              <a:rPr lang="es-ES_tradnl"/>
              <a:t> </a:t>
            </a:r>
            <a:endParaRPr lang="es-ES"/>
          </a:p>
          <a:p>
            <a:pPr lvl="1"/>
            <a:r>
              <a:rPr lang="en-US"/>
              <a:t>the bits that identify the network are all set to one.</a:t>
            </a:r>
          </a:p>
          <a:p>
            <a:pPr lvl="1"/>
            <a:r>
              <a:rPr lang="en-US"/>
              <a:t>the bits that identify the computer are all set to zero.</a:t>
            </a:r>
          </a:p>
          <a:p>
            <a:pPr lvl="1"/>
            <a:endParaRPr lang="es-ES_tradnl"/>
          </a:p>
          <a:p>
            <a:r>
              <a:rPr lang="en-US"/>
              <a:t>In this way, the network masks would be:</a:t>
            </a:r>
          </a:p>
          <a:p>
            <a:pPr marL="0" indent="0">
              <a:buNone/>
            </a:pPr>
            <a:r>
              <a:rPr lang="es-ES_tradnl"/>
              <a:t>	-</a:t>
            </a:r>
            <a:r>
              <a:rPr lang="es-ES_tradnl" b="1" err="1"/>
              <a:t>class</a:t>
            </a:r>
            <a:r>
              <a:rPr lang="es-ES_tradnl" b="1"/>
              <a:t> A</a:t>
            </a:r>
            <a:r>
              <a:rPr lang="es-ES_tradnl"/>
              <a:t>: 255.0.0.0</a:t>
            </a:r>
            <a:endParaRPr lang="es-ES"/>
          </a:p>
          <a:p>
            <a:pPr lvl="0"/>
            <a:endParaRPr lang="es-ES"/>
          </a:p>
          <a:p>
            <a:endParaRPr lang="es-ES"/>
          </a:p>
        </p:txBody>
      </p:sp>
      <p:pic>
        <p:nvPicPr>
          <p:cNvPr id="4" name="3 Imagen"/>
          <p:cNvPicPr/>
          <p:nvPr/>
        </p:nvPicPr>
        <p:blipFill>
          <a:blip r:embed="rId2">
            <a:extLst>
              <a:ext uri="{28A0092B-C50C-407E-A947-70E740481C1C}">
                <a14:useLocalDpi xmlns:a14="http://schemas.microsoft.com/office/drawing/2010/main" val="0"/>
              </a:ext>
            </a:extLst>
          </a:blip>
          <a:srcRect/>
          <a:stretch>
            <a:fillRect/>
          </a:stretch>
        </p:blipFill>
        <p:spPr bwMode="auto">
          <a:xfrm>
            <a:off x="3503712" y="4581128"/>
            <a:ext cx="5144606" cy="792088"/>
          </a:xfrm>
          <a:prstGeom prst="rect">
            <a:avLst/>
          </a:prstGeom>
          <a:noFill/>
          <a:ln>
            <a:noFill/>
          </a:ln>
        </p:spPr>
      </p:pic>
    </p:spTree>
    <p:extLst>
      <p:ext uri="{BB962C8B-B14F-4D97-AF65-F5344CB8AC3E}">
        <p14:creationId xmlns:p14="http://schemas.microsoft.com/office/powerpoint/2010/main" val="30257171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a:t>3. IP </a:t>
            </a:r>
            <a:r>
              <a:rPr lang="es-ES" err="1"/>
              <a:t>addressing</a:t>
            </a:r>
            <a:endParaRPr lang="es-ES"/>
          </a:p>
        </p:txBody>
      </p:sp>
      <p:sp>
        <p:nvSpPr>
          <p:cNvPr id="3" name="2 Marcador de contenido"/>
          <p:cNvSpPr>
            <a:spLocks noGrp="1"/>
          </p:cNvSpPr>
          <p:nvPr>
            <p:ph idx="1"/>
          </p:nvPr>
        </p:nvSpPr>
        <p:spPr>
          <a:xfrm>
            <a:off x="838200" y="1207698"/>
            <a:ext cx="9451848" cy="5173630"/>
          </a:xfrm>
        </p:spPr>
        <p:txBody>
          <a:bodyPr>
            <a:normAutofit/>
          </a:bodyPr>
          <a:lstStyle/>
          <a:p>
            <a:pPr marL="0" indent="0">
              <a:buNone/>
            </a:pPr>
            <a:r>
              <a:rPr lang="es-ES_tradnl"/>
              <a:t>	-</a:t>
            </a:r>
            <a:r>
              <a:rPr lang="es-ES_tradnl" b="1"/>
              <a:t>B </a:t>
            </a:r>
            <a:r>
              <a:rPr lang="es-ES_tradnl" b="1" err="1"/>
              <a:t>Class</a:t>
            </a:r>
            <a:r>
              <a:rPr lang="es-ES_tradnl"/>
              <a:t>: 255.255.0.0</a:t>
            </a:r>
          </a:p>
          <a:p>
            <a:pPr marL="0" indent="0">
              <a:buNone/>
            </a:pPr>
            <a:endParaRPr lang="es-ES_tradnl"/>
          </a:p>
          <a:p>
            <a:pPr marL="0" indent="0">
              <a:buNone/>
            </a:pPr>
            <a:endParaRPr lang="es-ES_tradnl"/>
          </a:p>
          <a:p>
            <a:pPr marL="0" indent="0">
              <a:buNone/>
            </a:pPr>
            <a:endParaRPr lang="es-ES_tradnl"/>
          </a:p>
          <a:p>
            <a:pPr marL="0" indent="0">
              <a:buNone/>
            </a:pPr>
            <a:r>
              <a:rPr lang="es-ES_tradnl"/>
              <a:t>	-</a:t>
            </a:r>
            <a:r>
              <a:rPr lang="es-ES_tradnl" b="1"/>
              <a:t>C </a:t>
            </a:r>
            <a:r>
              <a:rPr lang="es-ES_tradnl" b="1" err="1"/>
              <a:t>Class</a:t>
            </a:r>
            <a:r>
              <a:rPr lang="es-ES_tradnl"/>
              <a:t>: 255.255.255.0</a:t>
            </a:r>
            <a:endParaRPr lang="es-ES"/>
          </a:p>
          <a:p>
            <a:pPr marL="0" indent="0">
              <a:buNone/>
            </a:pPr>
            <a:endParaRPr lang="es-ES"/>
          </a:p>
          <a:p>
            <a:endParaRPr lang="es-ES"/>
          </a:p>
          <a:p>
            <a:endParaRPr lang="es-ES"/>
          </a:p>
          <a:p>
            <a:r>
              <a:rPr lang="en-US"/>
              <a:t>To know which network a host belongs to, we make a logical AND between its IP and its mask.</a:t>
            </a:r>
          </a:p>
        </p:txBody>
      </p:sp>
      <p:pic>
        <p:nvPicPr>
          <p:cNvPr id="4" name="3 Imagen"/>
          <p:cNvPicPr/>
          <p:nvPr/>
        </p:nvPicPr>
        <p:blipFill>
          <a:blip r:embed="rId2">
            <a:extLst>
              <a:ext uri="{28A0092B-C50C-407E-A947-70E740481C1C}">
                <a14:useLocalDpi xmlns:a14="http://schemas.microsoft.com/office/drawing/2010/main" val="0"/>
              </a:ext>
            </a:extLst>
          </a:blip>
          <a:srcRect/>
          <a:stretch>
            <a:fillRect/>
          </a:stretch>
        </p:blipFill>
        <p:spPr bwMode="auto">
          <a:xfrm>
            <a:off x="2213108" y="1838624"/>
            <a:ext cx="5507533" cy="964872"/>
          </a:xfrm>
          <a:prstGeom prst="rect">
            <a:avLst/>
          </a:prstGeom>
          <a:noFill/>
          <a:ln>
            <a:noFill/>
          </a:ln>
        </p:spPr>
      </p:pic>
      <p:pic>
        <p:nvPicPr>
          <p:cNvPr id="5" name="4 Imagen"/>
          <p:cNvPicPr/>
          <p:nvPr/>
        </p:nvPicPr>
        <p:blipFill>
          <a:blip r:embed="rId3">
            <a:extLst>
              <a:ext uri="{28A0092B-C50C-407E-A947-70E740481C1C}">
                <a14:useLocalDpi xmlns:a14="http://schemas.microsoft.com/office/drawing/2010/main" val="0"/>
              </a:ext>
            </a:extLst>
          </a:blip>
          <a:srcRect/>
          <a:stretch>
            <a:fillRect/>
          </a:stretch>
        </p:blipFill>
        <p:spPr bwMode="auto">
          <a:xfrm>
            <a:off x="2213108" y="3929696"/>
            <a:ext cx="5507533" cy="928618"/>
          </a:xfrm>
          <a:prstGeom prst="rect">
            <a:avLst/>
          </a:prstGeom>
          <a:noFill/>
          <a:ln>
            <a:noFill/>
          </a:ln>
        </p:spPr>
      </p:pic>
    </p:spTree>
    <p:extLst>
      <p:ext uri="{BB962C8B-B14F-4D97-AF65-F5344CB8AC3E}">
        <p14:creationId xmlns:p14="http://schemas.microsoft.com/office/powerpoint/2010/main" val="13390697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a:t>3. IP </a:t>
            </a:r>
            <a:r>
              <a:rPr lang="es-ES" err="1"/>
              <a:t>addressing</a:t>
            </a:r>
            <a:endParaRPr lang="es-ES"/>
          </a:p>
        </p:txBody>
      </p:sp>
      <p:sp>
        <p:nvSpPr>
          <p:cNvPr id="3" name="2 Marcador de contenido"/>
          <p:cNvSpPr>
            <a:spLocks noGrp="1"/>
          </p:cNvSpPr>
          <p:nvPr>
            <p:ph idx="1"/>
          </p:nvPr>
        </p:nvSpPr>
        <p:spPr/>
        <p:txBody>
          <a:bodyPr/>
          <a:lstStyle/>
          <a:p>
            <a:r>
              <a:rPr lang="es-ES" b="1" u="sng" err="1">
                <a:solidFill>
                  <a:srgbClr val="FF0000"/>
                </a:solidFill>
              </a:rPr>
              <a:t>Activity</a:t>
            </a:r>
            <a:r>
              <a:rPr lang="es-ES" b="1" u="sng">
                <a:solidFill>
                  <a:srgbClr val="FF0000"/>
                </a:solidFill>
              </a:rPr>
              <a:t> 11</a:t>
            </a:r>
            <a:r>
              <a:rPr lang="es-ES"/>
              <a:t>: complete </a:t>
            </a:r>
            <a:r>
              <a:rPr lang="es-ES" err="1"/>
              <a:t>the</a:t>
            </a:r>
            <a:r>
              <a:rPr lang="es-ES"/>
              <a:t> table</a:t>
            </a:r>
          </a:p>
        </p:txBody>
      </p:sp>
      <p:graphicFrame>
        <p:nvGraphicFramePr>
          <p:cNvPr id="4" name="3 Tabla"/>
          <p:cNvGraphicFramePr>
            <a:graphicFrameLocks noGrp="1"/>
          </p:cNvGraphicFramePr>
          <p:nvPr>
            <p:extLst>
              <p:ext uri="{D42A27DB-BD31-4B8C-83A1-F6EECF244321}">
                <p14:modId xmlns:p14="http://schemas.microsoft.com/office/powerpoint/2010/main" val="138413077"/>
              </p:ext>
            </p:extLst>
          </p:nvPr>
        </p:nvGraphicFramePr>
        <p:xfrm>
          <a:off x="2351584" y="2075372"/>
          <a:ext cx="7488831" cy="3954906"/>
        </p:xfrm>
        <a:graphic>
          <a:graphicData uri="http://schemas.openxmlformats.org/drawingml/2006/table">
            <a:tbl>
              <a:tblPr firstRow="1" firstCol="1" bandRow="1">
                <a:tableStyleId>{2D5ABB26-0587-4C30-8999-92F81FD0307C}</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3456383">
                  <a:extLst>
                    <a:ext uri="{9D8B030D-6E8A-4147-A177-3AD203B41FA5}">
                      <a16:colId xmlns:a16="http://schemas.microsoft.com/office/drawing/2014/main" val="20002"/>
                    </a:ext>
                  </a:extLst>
                </a:gridCol>
              </a:tblGrid>
              <a:tr h="439434">
                <a:tc>
                  <a:txBody>
                    <a:bodyPr/>
                    <a:lstStyle/>
                    <a:p>
                      <a:pPr algn="just">
                        <a:lnSpc>
                          <a:spcPct val="150000"/>
                        </a:lnSpc>
                        <a:spcAft>
                          <a:spcPts val="0"/>
                        </a:spcAft>
                      </a:pPr>
                      <a:r>
                        <a:rPr lang="es-ES" sz="1600">
                          <a:effectLst/>
                        </a:rPr>
                        <a:t>IP</a:t>
                      </a:r>
                      <a:endParaRPr lang="es-E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just">
                        <a:lnSpc>
                          <a:spcPct val="150000"/>
                        </a:lnSpc>
                        <a:spcAft>
                          <a:spcPts val="0"/>
                        </a:spcAft>
                      </a:pPr>
                      <a:r>
                        <a:rPr lang="es-ES" sz="1600" err="1">
                          <a:effectLst/>
                        </a:rPr>
                        <a:t>Class</a:t>
                      </a:r>
                      <a:endParaRPr lang="es-E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just">
                        <a:lnSpc>
                          <a:spcPct val="150000"/>
                        </a:lnSpc>
                        <a:spcAft>
                          <a:spcPts val="0"/>
                        </a:spcAft>
                      </a:pPr>
                      <a:r>
                        <a:rPr lang="es-ES" sz="1600" err="1">
                          <a:effectLst/>
                        </a:rPr>
                        <a:t>Mask</a:t>
                      </a:r>
                      <a:endParaRPr lang="es-E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000"/>
                  </a:ext>
                </a:extLst>
              </a:tr>
              <a:tr h="439434">
                <a:tc>
                  <a:txBody>
                    <a:bodyPr/>
                    <a:lstStyle/>
                    <a:p>
                      <a:pPr algn="just">
                        <a:lnSpc>
                          <a:spcPct val="150000"/>
                        </a:lnSpc>
                        <a:spcAft>
                          <a:spcPts val="0"/>
                        </a:spcAft>
                      </a:pPr>
                      <a:r>
                        <a:rPr lang="es-ES" sz="1600">
                          <a:effectLst/>
                        </a:rPr>
                        <a:t>38.152.25.18</a:t>
                      </a:r>
                      <a:endParaRPr lang="es-E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s-ES" sz="1600">
                          <a:effectLst/>
                        </a:rPr>
                        <a:t> </a:t>
                      </a:r>
                      <a:endParaRPr lang="es-E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s-ES" sz="1600">
                          <a:effectLst/>
                        </a:rPr>
                        <a:t> </a:t>
                      </a:r>
                      <a:endParaRPr lang="es-E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39434">
                <a:tc>
                  <a:txBody>
                    <a:bodyPr/>
                    <a:lstStyle/>
                    <a:p>
                      <a:pPr algn="just">
                        <a:lnSpc>
                          <a:spcPct val="150000"/>
                        </a:lnSpc>
                        <a:spcAft>
                          <a:spcPts val="0"/>
                        </a:spcAft>
                      </a:pPr>
                      <a:r>
                        <a:rPr lang="es-ES" sz="1600">
                          <a:effectLst/>
                        </a:rPr>
                        <a:t>222.11.208.15</a:t>
                      </a:r>
                      <a:endParaRPr lang="es-E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s-ES" sz="1600">
                          <a:effectLst/>
                        </a:rPr>
                        <a:t> </a:t>
                      </a:r>
                      <a:endParaRPr lang="es-E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s-ES" sz="1600">
                          <a:effectLst/>
                        </a:rPr>
                        <a:t> </a:t>
                      </a:r>
                      <a:endParaRPr lang="es-E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39434">
                <a:tc>
                  <a:txBody>
                    <a:bodyPr/>
                    <a:lstStyle/>
                    <a:p>
                      <a:pPr algn="just">
                        <a:lnSpc>
                          <a:spcPct val="150000"/>
                        </a:lnSpc>
                        <a:spcAft>
                          <a:spcPts val="0"/>
                        </a:spcAft>
                      </a:pPr>
                      <a:r>
                        <a:rPr lang="es-ES" sz="1600">
                          <a:effectLst/>
                        </a:rPr>
                        <a:t>54.126.14.244</a:t>
                      </a:r>
                      <a:endParaRPr lang="es-E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s-ES" sz="1600">
                          <a:effectLst/>
                        </a:rPr>
                        <a:t> </a:t>
                      </a:r>
                      <a:endParaRPr lang="es-E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s-ES" sz="1600">
                          <a:effectLst/>
                        </a:rPr>
                        <a:t> </a:t>
                      </a:r>
                      <a:endParaRPr lang="es-E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39434">
                <a:tc>
                  <a:txBody>
                    <a:bodyPr/>
                    <a:lstStyle/>
                    <a:p>
                      <a:pPr algn="just">
                        <a:lnSpc>
                          <a:spcPct val="150000"/>
                        </a:lnSpc>
                        <a:spcAft>
                          <a:spcPts val="0"/>
                        </a:spcAft>
                      </a:pPr>
                      <a:r>
                        <a:rPr lang="es-ES" sz="1600">
                          <a:effectLst/>
                        </a:rPr>
                        <a:t>172.226.18.35</a:t>
                      </a:r>
                      <a:endParaRPr lang="es-E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s-ES" sz="1600">
                          <a:effectLst/>
                        </a:rPr>
                        <a:t> </a:t>
                      </a:r>
                      <a:endParaRPr lang="es-E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s-ES" sz="1600">
                          <a:effectLst/>
                        </a:rPr>
                        <a:t> </a:t>
                      </a:r>
                      <a:endParaRPr lang="es-E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39434">
                <a:tc>
                  <a:txBody>
                    <a:bodyPr/>
                    <a:lstStyle/>
                    <a:p>
                      <a:pPr algn="just">
                        <a:lnSpc>
                          <a:spcPct val="150000"/>
                        </a:lnSpc>
                        <a:spcAft>
                          <a:spcPts val="0"/>
                        </a:spcAft>
                      </a:pPr>
                      <a:r>
                        <a:rPr lang="es-ES" sz="1600">
                          <a:effectLst/>
                        </a:rPr>
                        <a:t>208.29.59.111</a:t>
                      </a:r>
                      <a:endParaRPr lang="es-E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s-ES" sz="1600">
                          <a:effectLst/>
                        </a:rPr>
                        <a:t> </a:t>
                      </a:r>
                      <a:endParaRPr lang="es-E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s-ES" sz="1600">
                          <a:effectLst/>
                        </a:rPr>
                        <a:t> </a:t>
                      </a:r>
                      <a:endParaRPr lang="es-E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39434">
                <a:tc>
                  <a:txBody>
                    <a:bodyPr/>
                    <a:lstStyle/>
                    <a:p>
                      <a:pPr algn="just">
                        <a:lnSpc>
                          <a:spcPct val="150000"/>
                        </a:lnSpc>
                        <a:spcAft>
                          <a:spcPts val="0"/>
                        </a:spcAft>
                      </a:pPr>
                      <a:r>
                        <a:rPr lang="es-ES" sz="1600">
                          <a:effectLst/>
                        </a:rPr>
                        <a:t>7.8.9.10</a:t>
                      </a:r>
                      <a:endParaRPr lang="es-E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s-ES" sz="1600">
                          <a:effectLst/>
                        </a:rPr>
                        <a:t> </a:t>
                      </a:r>
                      <a:endParaRPr lang="es-E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s-ES" sz="1600">
                          <a:effectLst/>
                        </a:rPr>
                        <a:t> </a:t>
                      </a:r>
                      <a:endParaRPr lang="es-E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39434">
                <a:tc>
                  <a:txBody>
                    <a:bodyPr/>
                    <a:lstStyle/>
                    <a:p>
                      <a:pPr algn="just">
                        <a:lnSpc>
                          <a:spcPct val="150000"/>
                        </a:lnSpc>
                        <a:spcAft>
                          <a:spcPts val="0"/>
                        </a:spcAft>
                      </a:pPr>
                      <a:r>
                        <a:rPr lang="es-ES" sz="1600">
                          <a:effectLst/>
                        </a:rPr>
                        <a:t>197.225.89.222</a:t>
                      </a:r>
                      <a:endParaRPr lang="es-E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s-ES" sz="1600">
                          <a:effectLst/>
                        </a:rPr>
                        <a:t> </a:t>
                      </a:r>
                      <a:endParaRPr lang="es-E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s-ES" sz="1600">
                          <a:effectLst/>
                        </a:rPr>
                        <a:t> </a:t>
                      </a:r>
                      <a:endParaRPr lang="es-E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439434">
                <a:tc>
                  <a:txBody>
                    <a:bodyPr/>
                    <a:lstStyle/>
                    <a:p>
                      <a:pPr algn="just">
                        <a:lnSpc>
                          <a:spcPct val="150000"/>
                        </a:lnSpc>
                        <a:spcAft>
                          <a:spcPts val="0"/>
                        </a:spcAft>
                      </a:pPr>
                      <a:r>
                        <a:rPr lang="es-ES" sz="1600">
                          <a:effectLst/>
                        </a:rPr>
                        <a:t>101.22.55.14</a:t>
                      </a:r>
                      <a:endParaRPr lang="es-E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s-ES" sz="1600">
                          <a:effectLst/>
                        </a:rPr>
                        <a:t> </a:t>
                      </a:r>
                      <a:endParaRPr lang="es-E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s-ES" sz="1600">
                          <a:effectLst/>
                        </a:rPr>
                        <a:t> </a:t>
                      </a:r>
                      <a:endParaRPr lang="es-E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9936984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a:t>3. IP </a:t>
            </a:r>
            <a:r>
              <a:rPr lang="es-ES" err="1"/>
              <a:t>addressing</a:t>
            </a:r>
            <a:r>
              <a:rPr lang="es-ES"/>
              <a:t> - </a:t>
            </a:r>
            <a:r>
              <a:rPr lang="es-ES_tradnl" b="1" err="1"/>
              <a:t>private</a:t>
            </a:r>
            <a:r>
              <a:rPr lang="es-ES_tradnl" b="1"/>
              <a:t> </a:t>
            </a:r>
            <a:r>
              <a:rPr lang="es-ES_tradnl" b="1" err="1"/>
              <a:t>addresses</a:t>
            </a:r>
            <a:endParaRPr lang="es-ES"/>
          </a:p>
        </p:txBody>
      </p:sp>
      <p:sp>
        <p:nvSpPr>
          <p:cNvPr id="3" name="2 Marcador de contenido"/>
          <p:cNvSpPr>
            <a:spLocks noGrp="1"/>
          </p:cNvSpPr>
          <p:nvPr>
            <p:ph idx="1"/>
          </p:nvPr>
        </p:nvSpPr>
        <p:spPr>
          <a:xfrm>
            <a:off x="911424" y="1196752"/>
            <a:ext cx="10441160" cy="4781128"/>
          </a:xfrm>
        </p:spPr>
        <p:txBody>
          <a:bodyPr>
            <a:normAutofit/>
          </a:bodyPr>
          <a:lstStyle/>
          <a:p>
            <a:r>
              <a:rPr lang="en-US"/>
              <a:t>There are 3 ranges of IP addresses that are </a:t>
            </a:r>
            <a:r>
              <a:rPr lang="en-US" b="1"/>
              <a:t>private</a:t>
            </a:r>
            <a:r>
              <a:rPr lang="en-US"/>
              <a:t> and </a:t>
            </a:r>
            <a:r>
              <a:rPr lang="en-US" b="1"/>
              <a:t>cannot be assigned to any computer on the Internet</a:t>
            </a:r>
            <a:r>
              <a:rPr lang="en-US"/>
              <a:t>.</a:t>
            </a:r>
          </a:p>
          <a:p>
            <a:endParaRPr lang="es-ES"/>
          </a:p>
          <a:p>
            <a:r>
              <a:rPr lang="en-US"/>
              <a:t>They are described in document RFC 1918. They are:</a:t>
            </a:r>
          </a:p>
          <a:p>
            <a:endParaRPr lang="es-ES"/>
          </a:p>
          <a:p>
            <a:pPr marL="0" indent="0">
              <a:buNone/>
            </a:pPr>
            <a:endParaRPr lang="es-ES"/>
          </a:p>
        </p:txBody>
      </p:sp>
      <p:graphicFrame>
        <p:nvGraphicFramePr>
          <p:cNvPr id="4" name="3 Tabla"/>
          <p:cNvGraphicFramePr>
            <a:graphicFrameLocks noGrp="1"/>
          </p:cNvGraphicFramePr>
          <p:nvPr>
            <p:extLst>
              <p:ext uri="{D42A27DB-BD31-4B8C-83A1-F6EECF244321}">
                <p14:modId xmlns:p14="http://schemas.microsoft.com/office/powerpoint/2010/main" val="264981629"/>
              </p:ext>
            </p:extLst>
          </p:nvPr>
        </p:nvGraphicFramePr>
        <p:xfrm>
          <a:off x="2705630" y="3298877"/>
          <a:ext cx="7056785" cy="2535960"/>
        </p:xfrm>
        <a:graphic>
          <a:graphicData uri="http://schemas.openxmlformats.org/drawingml/2006/table">
            <a:tbl>
              <a:tblPr>
                <a:tableStyleId>{2D5ABB26-0587-4C30-8999-92F81FD0307C}</a:tableStyleId>
              </a:tblPr>
              <a:tblGrid>
                <a:gridCol w="985684">
                  <a:extLst>
                    <a:ext uri="{9D8B030D-6E8A-4147-A177-3AD203B41FA5}">
                      <a16:colId xmlns:a16="http://schemas.microsoft.com/office/drawing/2014/main" val="20000"/>
                    </a:ext>
                  </a:extLst>
                </a:gridCol>
                <a:gridCol w="1200947">
                  <a:extLst>
                    <a:ext uri="{9D8B030D-6E8A-4147-A177-3AD203B41FA5}">
                      <a16:colId xmlns:a16="http://schemas.microsoft.com/office/drawing/2014/main" val="20001"/>
                    </a:ext>
                  </a:extLst>
                </a:gridCol>
                <a:gridCol w="1633096">
                  <a:extLst>
                    <a:ext uri="{9D8B030D-6E8A-4147-A177-3AD203B41FA5}">
                      <a16:colId xmlns:a16="http://schemas.microsoft.com/office/drawing/2014/main" val="20002"/>
                    </a:ext>
                  </a:extLst>
                </a:gridCol>
                <a:gridCol w="1159675">
                  <a:extLst>
                    <a:ext uri="{9D8B030D-6E8A-4147-A177-3AD203B41FA5}">
                      <a16:colId xmlns:a16="http://schemas.microsoft.com/office/drawing/2014/main" val="20003"/>
                    </a:ext>
                  </a:extLst>
                </a:gridCol>
                <a:gridCol w="998633">
                  <a:extLst>
                    <a:ext uri="{9D8B030D-6E8A-4147-A177-3AD203B41FA5}">
                      <a16:colId xmlns:a16="http://schemas.microsoft.com/office/drawing/2014/main" val="20004"/>
                    </a:ext>
                  </a:extLst>
                </a:gridCol>
                <a:gridCol w="1078750">
                  <a:extLst>
                    <a:ext uri="{9D8B030D-6E8A-4147-A177-3AD203B41FA5}">
                      <a16:colId xmlns:a16="http://schemas.microsoft.com/office/drawing/2014/main" val="20005"/>
                    </a:ext>
                  </a:extLst>
                </a:gridCol>
              </a:tblGrid>
              <a:tr h="432048">
                <a:tc>
                  <a:txBody>
                    <a:bodyPr/>
                    <a:lstStyle/>
                    <a:p>
                      <a:pPr algn="ctr" fontAlgn="base">
                        <a:lnSpc>
                          <a:spcPct val="150000"/>
                        </a:lnSpc>
                        <a:spcBef>
                          <a:spcPts val="575"/>
                        </a:spcBef>
                        <a:spcAft>
                          <a:spcPts val="0"/>
                        </a:spcAft>
                      </a:pPr>
                      <a:r>
                        <a:rPr lang="es-ES_tradnl" sz="1400" b="1" kern="1200" err="1">
                          <a:effectLst/>
                        </a:rPr>
                        <a:t>class</a:t>
                      </a:r>
                      <a:endParaRPr lang="es-ES" sz="1400" b="1">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base">
                        <a:lnSpc>
                          <a:spcPct val="150000"/>
                        </a:lnSpc>
                        <a:spcBef>
                          <a:spcPts val="575"/>
                        </a:spcBef>
                        <a:spcAft>
                          <a:spcPts val="0"/>
                        </a:spcAft>
                      </a:pPr>
                      <a:r>
                        <a:rPr lang="es-ES_tradnl" sz="1400" b="1" kern="1200" err="1">
                          <a:effectLst/>
                        </a:rPr>
                        <a:t>Starting</a:t>
                      </a:r>
                      <a:r>
                        <a:rPr lang="es-ES_tradnl" sz="1400" b="1" kern="1200">
                          <a:effectLst/>
                        </a:rPr>
                        <a:t> IP</a:t>
                      </a:r>
                      <a:endParaRPr lang="es-ES" sz="1400" b="1">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base">
                        <a:lnSpc>
                          <a:spcPct val="150000"/>
                        </a:lnSpc>
                        <a:spcBef>
                          <a:spcPts val="575"/>
                        </a:spcBef>
                        <a:spcAft>
                          <a:spcPts val="0"/>
                        </a:spcAft>
                      </a:pPr>
                      <a:r>
                        <a:rPr lang="es-ES_tradnl" sz="1400" b="1" kern="1200">
                          <a:effectLst/>
                        </a:rPr>
                        <a:t>Final IP</a:t>
                      </a:r>
                      <a:endParaRPr lang="es-ES" sz="1400" b="1">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base">
                        <a:lnSpc>
                          <a:spcPct val="150000"/>
                        </a:lnSpc>
                        <a:spcBef>
                          <a:spcPts val="575"/>
                        </a:spcBef>
                        <a:spcAft>
                          <a:spcPts val="0"/>
                        </a:spcAft>
                      </a:pPr>
                      <a:r>
                        <a:rPr lang="es-ES_tradnl" sz="1400" b="1" kern="1200">
                          <a:effectLst/>
                        </a:rPr>
                        <a:t>Block</a:t>
                      </a:r>
                      <a:endParaRPr lang="es-ES" sz="1400" b="1">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base">
                        <a:lnSpc>
                          <a:spcPct val="150000"/>
                        </a:lnSpc>
                        <a:spcBef>
                          <a:spcPts val="575"/>
                        </a:spcBef>
                        <a:spcAft>
                          <a:spcPts val="0"/>
                        </a:spcAft>
                      </a:pPr>
                      <a:r>
                        <a:rPr lang="es-ES_tradnl" sz="1400" b="1" kern="1200">
                          <a:effectLst/>
                        </a:rPr>
                        <a:t>Networks</a:t>
                      </a:r>
                      <a:endParaRPr lang="es-ES" sz="1400" b="1">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base">
                        <a:lnSpc>
                          <a:spcPct val="150000"/>
                        </a:lnSpc>
                        <a:spcBef>
                          <a:spcPts val="575"/>
                        </a:spcBef>
                        <a:spcAft>
                          <a:spcPts val="0"/>
                        </a:spcAft>
                      </a:pPr>
                      <a:r>
                        <a:rPr lang="es-ES_tradnl" sz="1400" b="1" kern="1200">
                          <a:effectLst/>
                        </a:rPr>
                        <a:t>hosts</a:t>
                      </a:r>
                      <a:endParaRPr lang="es-ES" sz="1400" b="1">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000"/>
                  </a:ext>
                </a:extLst>
              </a:tr>
              <a:tr h="721082">
                <a:tc>
                  <a:txBody>
                    <a:bodyPr/>
                    <a:lstStyle/>
                    <a:p>
                      <a:pPr algn="ctr" fontAlgn="base">
                        <a:lnSpc>
                          <a:spcPct val="150000"/>
                        </a:lnSpc>
                        <a:spcBef>
                          <a:spcPts val="575"/>
                        </a:spcBef>
                        <a:spcAft>
                          <a:spcPts val="0"/>
                        </a:spcAft>
                      </a:pPr>
                      <a:r>
                        <a:rPr lang="es-ES_tradnl" sz="1400" b="1" kern="1200">
                          <a:effectLst/>
                        </a:rPr>
                        <a:t>A</a:t>
                      </a:r>
                      <a:endParaRPr lang="es-ES" sz="1400" b="1">
                        <a:effectLst/>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base">
                        <a:lnSpc>
                          <a:spcPct val="150000"/>
                        </a:lnSpc>
                        <a:spcBef>
                          <a:spcPts val="430"/>
                        </a:spcBef>
                        <a:spcAft>
                          <a:spcPts val="0"/>
                        </a:spcAft>
                      </a:pPr>
                      <a:r>
                        <a:rPr lang="es-ES_tradnl" sz="1600" kern="1200">
                          <a:effectLst>
                            <a:outerShdw blurRad="38100" dist="38100" dir="2700000" algn="tl">
                              <a:srgbClr val="FFFFFF"/>
                            </a:outerShdw>
                          </a:effectLst>
                        </a:rPr>
                        <a:t>10.0.0.0</a:t>
                      </a:r>
                      <a:endParaRPr lang="es-ES" sz="1600">
                        <a:effectLst/>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lnSpc>
                          <a:spcPct val="150000"/>
                        </a:lnSpc>
                        <a:spcBef>
                          <a:spcPts val="430"/>
                        </a:spcBef>
                        <a:spcAft>
                          <a:spcPts val="0"/>
                        </a:spcAft>
                      </a:pPr>
                      <a:r>
                        <a:rPr lang="es-ES_tradnl" sz="1600" kern="1200">
                          <a:effectLst>
                            <a:outerShdw blurRad="38100" dist="38100" dir="2700000" algn="tl">
                              <a:srgbClr val="FFFFFF"/>
                            </a:outerShdw>
                          </a:effectLst>
                        </a:rPr>
                        <a:t>10.255.255.255</a:t>
                      </a:r>
                      <a:endParaRPr lang="es-ES" sz="1600">
                        <a:effectLst/>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lnSpc>
                          <a:spcPct val="150000"/>
                        </a:lnSpc>
                        <a:spcBef>
                          <a:spcPts val="430"/>
                        </a:spcBef>
                        <a:spcAft>
                          <a:spcPts val="0"/>
                        </a:spcAft>
                      </a:pPr>
                      <a:r>
                        <a:rPr lang="es-ES_tradnl" sz="1600" kern="1200">
                          <a:effectLst>
                            <a:outerShdw blurRad="38100" dist="38100" dir="2700000" algn="tl">
                              <a:srgbClr val="FFFFFF"/>
                            </a:outerShdw>
                          </a:effectLst>
                        </a:rPr>
                        <a:t>10/8</a:t>
                      </a:r>
                      <a:endParaRPr lang="es-ES" sz="1600">
                        <a:effectLst/>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lnSpc>
                          <a:spcPct val="150000"/>
                        </a:lnSpc>
                        <a:spcBef>
                          <a:spcPts val="430"/>
                        </a:spcBef>
                        <a:spcAft>
                          <a:spcPts val="0"/>
                        </a:spcAft>
                      </a:pPr>
                      <a:r>
                        <a:rPr lang="es-ES_tradnl" sz="1600" kern="1200">
                          <a:effectLst>
                            <a:outerShdw blurRad="38100" dist="38100" dir="2700000" algn="tl">
                              <a:srgbClr val="FFFFFF"/>
                            </a:outerShdw>
                          </a:effectLst>
                        </a:rPr>
                        <a:t>1</a:t>
                      </a:r>
                      <a:endParaRPr lang="es-ES" sz="1600">
                        <a:effectLst/>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lnSpc>
                          <a:spcPct val="150000"/>
                        </a:lnSpc>
                        <a:spcBef>
                          <a:spcPts val="430"/>
                        </a:spcBef>
                        <a:spcAft>
                          <a:spcPts val="0"/>
                        </a:spcAft>
                      </a:pPr>
                      <a:r>
                        <a:rPr lang="es-ES_tradnl" sz="1600" kern="1200">
                          <a:effectLst>
                            <a:outerShdw blurRad="38100" dist="38100" dir="2700000" algn="tl">
                              <a:srgbClr val="FFFFFF"/>
                            </a:outerShdw>
                          </a:effectLst>
                        </a:rPr>
                        <a:t>2</a:t>
                      </a:r>
                      <a:r>
                        <a:rPr lang="es-ES_tradnl" sz="1600" kern="1200" baseline="30000">
                          <a:effectLst>
                            <a:outerShdw blurRad="38100" dist="38100" dir="2700000" algn="tl">
                              <a:srgbClr val="FFFFFF"/>
                            </a:outerShdw>
                          </a:effectLst>
                        </a:rPr>
                        <a:t>24</a:t>
                      </a:r>
                      <a:r>
                        <a:rPr lang="es-ES_tradnl" sz="1600" kern="1200">
                          <a:effectLst>
                            <a:outerShdw blurRad="38100" dist="38100" dir="2700000" algn="tl">
                              <a:srgbClr val="FFFFFF"/>
                            </a:outerShdw>
                          </a:effectLst>
                        </a:rPr>
                        <a:t> – 2</a:t>
                      </a:r>
                      <a:endParaRPr lang="es-ES" sz="1600">
                        <a:effectLst/>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53507">
                <a:tc>
                  <a:txBody>
                    <a:bodyPr/>
                    <a:lstStyle/>
                    <a:p>
                      <a:pPr algn="ctr" fontAlgn="base">
                        <a:lnSpc>
                          <a:spcPct val="150000"/>
                        </a:lnSpc>
                        <a:spcBef>
                          <a:spcPts val="575"/>
                        </a:spcBef>
                        <a:spcAft>
                          <a:spcPts val="0"/>
                        </a:spcAft>
                      </a:pPr>
                      <a:r>
                        <a:rPr lang="es-ES_tradnl" sz="1400" b="1" kern="1200">
                          <a:effectLst/>
                        </a:rPr>
                        <a:t>B</a:t>
                      </a:r>
                      <a:endParaRPr lang="es-ES" sz="1400" b="1">
                        <a:effectLst/>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base">
                        <a:lnSpc>
                          <a:spcPct val="150000"/>
                        </a:lnSpc>
                        <a:spcBef>
                          <a:spcPts val="430"/>
                        </a:spcBef>
                        <a:spcAft>
                          <a:spcPts val="0"/>
                        </a:spcAft>
                      </a:pPr>
                      <a:r>
                        <a:rPr lang="es-ES_tradnl" sz="1600" kern="1200">
                          <a:effectLst>
                            <a:outerShdw blurRad="38100" dist="38100" dir="2700000" algn="tl">
                              <a:srgbClr val="FFFFFF"/>
                            </a:outerShdw>
                          </a:effectLst>
                        </a:rPr>
                        <a:t>172.16.0.0</a:t>
                      </a:r>
                      <a:endParaRPr lang="es-ES" sz="1600">
                        <a:effectLst/>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lnSpc>
                          <a:spcPct val="150000"/>
                        </a:lnSpc>
                        <a:spcBef>
                          <a:spcPts val="430"/>
                        </a:spcBef>
                        <a:spcAft>
                          <a:spcPts val="0"/>
                        </a:spcAft>
                      </a:pPr>
                      <a:r>
                        <a:rPr lang="es-ES_tradnl" sz="1600" kern="1200">
                          <a:effectLst>
                            <a:outerShdw blurRad="38100" dist="38100" dir="2700000" algn="tl">
                              <a:srgbClr val="FFFFFF"/>
                            </a:outerShdw>
                          </a:effectLst>
                        </a:rPr>
                        <a:t>172.31.255.255</a:t>
                      </a:r>
                      <a:endParaRPr lang="es-ES" sz="1600">
                        <a:effectLst/>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lnSpc>
                          <a:spcPct val="150000"/>
                        </a:lnSpc>
                        <a:spcBef>
                          <a:spcPts val="430"/>
                        </a:spcBef>
                        <a:spcAft>
                          <a:spcPts val="0"/>
                        </a:spcAft>
                      </a:pPr>
                      <a:r>
                        <a:rPr lang="es-ES_tradnl" sz="1600" kern="1200">
                          <a:effectLst>
                            <a:outerShdw blurRad="38100" dist="38100" dir="2700000" algn="tl">
                              <a:srgbClr val="FFFFFF"/>
                            </a:outerShdw>
                          </a:effectLst>
                        </a:rPr>
                        <a:t>172.16/12</a:t>
                      </a:r>
                      <a:endParaRPr lang="es-ES" sz="1600">
                        <a:effectLst/>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lnSpc>
                          <a:spcPct val="150000"/>
                        </a:lnSpc>
                        <a:spcBef>
                          <a:spcPts val="430"/>
                        </a:spcBef>
                        <a:spcAft>
                          <a:spcPts val="0"/>
                        </a:spcAft>
                      </a:pPr>
                      <a:r>
                        <a:rPr lang="es-ES_tradnl" sz="1600" kern="1200">
                          <a:effectLst>
                            <a:outerShdw blurRad="38100" dist="38100" dir="2700000" algn="tl">
                              <a:srgbClr val="FFFFFF"/>
                            </a:outerShdw>
                          </a:effectLst>
                        </a:rPr>
                        <a:t>16</a:t>
                      </a:r>
                      <a:endParaRPr lang="es-ES" sz="1600">
                        <a:effectLst/>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lnSpc>
                          <a:spcPct val="150000"/>
                        </a:lnSpc>
                        <a:spcBef>
                          <a:spcPts val="430"/>
                        </a:spcBef>
                        <a:spcAft>
                          <a:spcPts val="0"/>
                        </a:spcAft>
                      </a:pPr>
                      <a:r>
                        <a:rPr lang="es-ES_tradnl" sz="1600" kern="1200">
                          <a:effectLst>
                            <a:outerShdw blurRad="38100" dist="38100" dir="2700000" algn="tl">
                              <a:srgbClr val="FFFFFF"/>
                            </a:outerShdw>
                          </a:effectLst>
                        </a:rPr>
                        <a:t>2</a:t>
                      </a:r>
                      <a:r>
                        <a:rPr lang="es-ES_tradnl" sz="1600" kern="1200" baseline="30000">
                          <a:effectLst>
                            <a:outerShdw blurRad="38100" dist="38100" dir="2700000" algn="tl">
                              <a:srgbClr val="FFFFFF"/>
                            </a:outerShdw>
                          </a:effectLst>
                        </a:rPr>
                        <a:t>16</a:t>
                      </a:r>
                      <a:r>
                        <a:rPr lang="es-ES_tradnl" sz="1600" kern="1200">
                          <a:effectLst>
                            <a:outerShdw blurRad="38100" dist="38100" dir="2700000" algn="tl">
                              <a:srgbClr val="FFFFFF"/>
                            </a:outerShdw>
                          </a:effectLst>
                        </a:rPr>
                        <a:t> – 2</a:t>
                      </a:r>
                      <a:endParaRPr lang="es-ES" sz="1600">
                        <a:effectLst/>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729323">
                <a:tc>
                  <a:txBody>
                    <a:bodyPr/>
                    <a:lstStyle/>
                    <a:p>
                      <a:pPr algn="ctr" fontAlgn="base">
                        <a:lnSpc>
                          <a:spcPct val="150000"/>
                        </a:lnSpc>
                        <a:spcBef>
                          <a:spcPts val="575"/>
                        </a:spcBef>
                        <a:spcAft>
                          <a:spcPts val="0"/>
                        </a:spcAft>
                      </a:pPr>
                      <a:r>
                        <a:rPr lang="es-ES_tradnl" sz="1400" b="1" kern="1200">
                          <a:effectLst/>
                        </a:rPr>
                        <a:t>C</a:t>
                      </a:r>
                      <a:endParaRPr lang="es-ES" sz="1400" b="1">
                        <a:effectLst/>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base">
                        <a:lnSpc>
                          <a:spcPct val="150000"/>
                        </a:lnSpc>
                        <a:spcBef>
                          <a:spcPts val="430"/>
                        </a:spcBef>
                        <a:spcAft>
                          <a:spcPts val="0"/>
                        </a:spcAft>
                      </a:pPr>
                      <a:r>
                        <a:rPr lang="es-ES_tradnl" sz="1600" kern="1200">
                          <a:effectLst>
                            <a:outerShdw blurRad="38100" dist="38100" dir="2700000" algn="tl">
                              <a:srgbClr val="FFFFFF"/>
                            </a:outerShdw>
                          </a:effectLst>
                        </a:rPr>
                        <a:t>192.168.0.0</a:t>
                      </a:r>
                      <a:endParaRPr lang="es-ES" sz="1600">
                        <a:effectLst/>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lnSpc>
                          <a:spcPct val="150000"/>
                        </a:lnSpc>
                        <a:spcBef>
                          <a:spcPts val="430"/>
                        </a:spcBef>
                        <a:spcAft>
                          <a:spcPts val="0"/>
                        </a:spcAft>
                      </a:pPr>
                      <a:r>
                        <a:rPr lang="es-ES_tradnl" sz="1600" kern="1200">
                          <a:effectLst>
                            <a:outerShdw blurRad="38100" dist="38100" dir="2700000" algn="tl">
                              <a:srgbClr val="FFFFFF"/>
                            </a:outerShdw>
                          </a:effectLst>
                        </a:rPr>
                        <a:t>192.168.255.255</a:t>
                      </a:r>
                      <a:endParaRPr lang="es-ES" sz="1600">
                        <a:effectLst/>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lnSpc>
                          <a:spcPct val="150000"/>
                        </a:lnSpc>
                        <a:spcBef>
                          <a:spcPts val="430"/>
                        </a:spcBef>
                        <a:spcAft>
                          <a:spcPts val="0"/>
                        </a:spcAft>
                      </a:pPr>
                      <a:r>
                        <a:rPr lang="es-ES_tradnl" sz="1600" kern="1200">
                          <a:effectLst>
                            <a:outerShdw blurRad="38100" dist="38100" dir="2700000" algn="tl">
                              <a:srgbClr val="FFFFFF"/>
                            </a:outerShdw>
                          </a:effectLst>
                        </a:rPr>
                        <a:t>192.168/16</a:t>
                      </a:r>
                      <a:endParaRPr lang="es-ES" sz="1600">
                        <a:effectLst/>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lnSpc>
                          <a:spcPct val="150000"/>
                        </a:lnSpc>
                        <a:spcBef>
                          <a:spcPts val="430"/>
                        </a:spcBef>
                        <a:spcAft>
                          <a:spcPts val="0"/>
                        </a:spcAft>
                      </a:pPr>
                      <a:r>
                        <a:rPr lang="es-ES_tradnl" sz="1600" kern="1200">
                          <a:effectLst>
                            <a:outerShdw blurRad="38100" dist="38100" dir="2700000" algn="tl">
                              <a:srgbClr val="FFFFFF"/>
                            </a:outerShdw>
                          </a:effectLst>
                        </a:rPr>
                        <a:t>256</a:t>
                      </a:r>
                      <a:endParaRPr lang="es-ES" sz="1600">
                        <a:effectLst/>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lnSpc>
                          <a:spcPct val="150000"/>
                        </a:lnSpc>
                        <a:spcBef>
                          <a:spcPts val="430"/>
                        </a:spcBef>
                        <a:spcAft>
                          <a:spcPts val="0"/>
                        </a:spcAft>
                      </a:pPr>
                      <a:r>
                        <a:rPr lang="es-ES_tradnl" sz="1600" kern="1200">
                          <a:effectLst>
                            <a:outerShdw blurRad="38100" dist="38100" dir="2700000" algn="tl">
                              <a:srgbClr val="FFFFFF"/>
                            </a:outerShdw>
                          </a:effectLst>
                        </a:rPr>
                        <a:t>2</a:t>
                      </a:r>
                      <a:r>
                        <a:rPr lang="es-ES_tradnl" sz="1600" kern="1200" baseline="30000">
                          <a:effectLst>
                            <a:outerShdw blurRad="38100" dist="38100" dir="2700000" algn="tl">
                              <a:srgbClr val="FFFFFF"/>
                            </a:outerShdw>
                          </a:effectLst>
                        </a:rPr>
                        <a:t>8</a:t>
                      </a:r>
                      <a:r>
                        <a:rPr lang="es-ES_tradnl" sz="1600" kern="1200">
                          <a:effectLst>
                            <a:outerShdw blurRad="38100" dist="38100" dir="2700000" algn="tl">
                              <a:srgbClr val="FFFFFF"/>
                            </a:outerShdw>
                          </a:effectLst>
                        </a:rPr>
                        <a:t> - 2</a:t>
                      </a:r>
                      <a:endParaRPr lang="es-ES" sz="1600">
                        <a:effectLst/>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069073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a:t>3. IP </a:t>
            </a:r>
            <a:r>
              <a:rPr lang="es-ES" err="1"/>
              <a:t>addressing</a:t>
            </a:r>
            <a:r>
              <a:rPr lang="es-ES"/>
              <a:t> -</a:t>
            </a:r>
            <a:r>
              <a:rPr lang="es-ES_tradnl" b="1" err="1"/>
              <a:t>private</a:t>
            </a:r>
            <a:r>
              <a:rPr lang="es-ES_tradnl" b="1"/>
              <a:t> </a:t>
            </a:r>
            <a:r>
              <a:rPr lang="es-ES_tradnl" b="1" err="1"/>
              <a:t>addresses</a:t>
            </a:r>
            <a:endParaRPr lang="es-ES"/>
          </a:p>
        </p:txBody>
      </p:sp>
      <p:sp>
        <p:nvSpPr>
          <p:cNvPr id="3" name="2 Marcador de contenido"/>
          <p:cNvSpPr>
            <a:spLocks noGrp="1"/>
          </p:cNvSpPr>
          <p:nvPr>
            <p:ph idx="1"/>
          </p:nvPr>
        </p:nvSpPr>
        <p:spPr>
          <a:xfrm>
            <a:off x="1163452" y="1052736"/>
            <a:ext cx="9865096" cy="5184576"/>
          </a:xfrm>
        </p:spPr>
        <p:txBody>
          <a:bodyPr>
            <a:normAutofit/>
          </a:bodyPr>
          <a:lstStyle/>
          <a:p>
            <a:pPr marL="0" indent="0">
              <a:buNone/>
            </a:pPr>
            <a:r>
              <a:rPr lang="es-ES_tradnl" b="1" err="1"/>
              <a:t>private</a:t>
            </a:r>
            <a:r>
              <a:rPr lang="es-ES_tradnl" b="1"/>
              <a:t> </a:t>
            </a:r>
            <a:r>
              <a:rPr lang="es-ES_tradnl" b="1" err="1"/>
              <a:t>addresses</a:t>
            </a:r>
            <a:endParaRPr lang="es-ES_tradnl" b="1"/>
          </a:p>
          <a:p>
            <a:r>
              <a:rPr lang="en-US"/>
              <a:t>Any organization can assign the computers of the IPs local area network included in the above schema. The decision to choose one or the other network will depend on the number of teams the organization has, and future development forecasts.</a:t>
            </a:r>
          </a:p>
          <a:p>
            <a:endParaRPr lang="es-ES_tradnl"/>
          </a:p>
          <a:p>
            <a:r>
              <a:rPr lang="en-US"/>
              <a:t>Within the organization’s network, teams will have a private IP address. Outwardly, that address is not visible. Viewed from the outside all computers share the same public IP.</a:t>
            </a:r>
          </a:p>
          <a:p>
            <a:endParaRPr lang="es-ES"/>
          </a:p>
          <a:p>
            <a:endParaRPr lang="es-ES"/>
          </a:p>
        </p:txBody>
      </p:sp>
    </p:spTree>
    <p:extLst>
      <p:ext uri="{BB962C8B-B14F-4D97-AF65-F5344CB8AC3E}">
        <p14:creationId xmlns:p14="http://schemas.microsoft.com/office/powerpoint/2010/main" val="6234163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a:t>3. IP </a:t>
            </a:r>
            <a:r>
              <a:rPr lang="es-ES" err="1"/>
              <a:t>addressing</a:t>
            </a:r>
            <a:r>
              <a:rPr lang="es-ES"/>
              <a:t> - </a:t>
            </a:r>
            <a:r>
              <a:rPr lang="es-ES_tradnl" b="1" err="1"/>
              <a:t>private</a:t>
            </a:r>
            <a:r>
              <a:rPr lang="es-ES_tradnl" b="1"/>
              <a:t> </a:t>
            </a:r>
            <a:r>
              <a:rPr lang="es-ES_tradnl" b="1" err="1"/>
              <a:t>addresses</a:t>
            </a:r>
            <a:endParaRPr lang="es-ES"/>
          </a:p>
        </p:txBody>
      </p:sp>
      <p:sp>
        <p:nvSpPr>
          <p:cNvPr id="3" name="2 Marcador de contenido"/>
          <p:cNvSpPr>
            <a:spLocks noGrp="1"/>
          </p:cNvSpPr>
          <p:nvPr>
            <p:ph idx="1"/>
          </p:nvPr>
        </p:nvSpPr>
        <p:spPr/>
        <p:txBody>
          <a:bodyPr>
            <a:normAutofit/>
          </a:bodyPr>
          <a:lstStyle/>
          <a:p>
            <a:r>
              <a:rPr lang="en-US"/>
              <a:t>These addresses do not have a global meaning, an organization cannot connect to the Internet without using some kind of conversion. This translation is called NAT (Network Address Translation). </a:t>
            </a:r>
          </a:p>
          <a:p>
            <a:endParaRPr lang="en-US"/>
          </a:p>
          <a:p>
            <a:r>
              <a:rPr lang="en-US"/>
              <a:t>The RFC that defines NAT is 1631. </a:t>
            </a:r>
          </a:p>
          <a:p>
            <a:r>
              <a:rPr lang="en-US"/>
              <a:t>NAT is the method for converting an address in a network to a different address in another network. It is used when a packet travels from one network to another and the host address on the source network is not valid on the target network.</a:t>
            </a:r>
            <a:endParaRPr lang="es-ES"/>
          </a:p>
        </p:txBody>
      </p:sp>
    </p:spTree>
    <p:extLst>
      <p:ext uri="{BB962C8B-B14F-4D97-AF65-F5344CB8AC3E}">
        <p14:creationId xmlns:p14="http://schemas.microsoft.com/office/powerpoint/2010/main" val="431322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a:t>1. </a:t>
            </a:r>
            <a:r>
              <a:rPr lang="es-ES" err="1"/>
              <a:t>Introduction</a:t>
            </a:r>
            <a:endParaRPr lang="es-ES"/>
          </a:p>
        </p:txBody>
      </p:sp>
      <p:sp>
        <p:nvSpPr>
          <p:cNvPr id="3" name="2 Marcador de contenido"/>
          <p:cNvSpPr>
            <a:spLocks noGrp="1"/>
          </p:cNvSpPr>
          <p:nvPr>
            <p:ph idx="1"/>
          </p:nvPr>
        </p:nvSpPr>
        <p:spPr>
          <a:xfrm>
            <a:off x="1182875" y="1196752"/>
            <a:ext cx="10515600" cy="4351338"/>
          </a:xfrm>
        </p:spPr>
        <p:txBody>
          <a:bodyPr/>
          <a:lstStyle/>
          <a:p>
            <a:r>
              <a:rPr lang="en-US"/>
              <a:t>The following figure shows an Internet network or "cloud" formed by the interconnection of a number of physical communications networks or "small clouds". </a:t>
            </a:r>
          </a:p>
          <a:p>
            <a:endParaRPr lang="es-ES"/>
          </a:p>
        </p:txBody>
      </p:sp>
      <p:pic>
        <p:nvPicPr>
          <p:cNvPr id="8" name="Imagen 7">
            <a:extLst>
              <a:ext uri="{FF2B5EF4-FFF2-40B4-BE49-F238E27FC236}">
                <a16:creationId xmlns:a16="http://schemas.microsoft.com/office/drawing/2014/main" id="{2F914285-6A48-FBE7-B59B-43104D08D5D9}"/>
              </a:ext>
            </a:extLst>
          </p:cNvPr>
          <p:cNvPicPr>
            <a:picLocks noChangeAspect="1"/>
          </p:cNvPicPr>
          <p:nvPr/>
        </p:nvPicPr>
        <p:blipFill>
          <a:blip r:embed="rId2"/>
          <a:stretch>
            <a:fillRect/>
          </a:stretch>
        </p:blipFill>
        <p:spPr>
          <a:xfrm>
            <a:off x="3319075" y="2747213"/>
            <a:ext cx="5553850" cy="3019846"/>
          </a:xfrm>
          <a:prstGeom prst="rect">
            <a:avLst/>
          </a:prstGeom>
        </p:spPr>
      </p:pic>
      <p:sp>
        <p:nvSpPr>
          <p:cNvPr id="9" name="CuadroTexto 8">
            <a:extLst>
              <a:ext uri="{FF2B5EF4-FFF2-40B4-BE49-F238E27FC236}">
                <a16:creationId xmlns:a16="http://schemas.microsoft.com/office/drawing/2014/main" id="{421C89C6-57F7-BED0-1AD0-8CCF011E8871}"/>
              </a:ext>
            </a:extLst>
          </p:cNvPr>
          <p:cNvSpPr txBox="1"/>
          <p:nvPr/>
        </p:nvSpPr>
        <p:spPr>
          <a:xfrm>
            <a:off x="5357004" y="3682901"/>
            <a:ext cx="1552754" cy="461665"/>
          </a:xfrm>
          <a:prstGeom prst="rect">
            <a:avLst/>
          </a:prstGeom>
          <a:noFill/>
        </p:spPr>
        <p:txBody>
          <a:bodyPr wrap="square" rtlCol="0">
            <a:spAutoFit/>
          </a:bodyPr>
          <a:lstStyle/>
          <a:p>
            <a:pPr algn="ctr"/>
            <a:r>
              <a:rPr lang="en-US" sz="2400" b="1"/>
              <a:t>NETWORK</a:t>
            </a:r>
          </a:p>
        </p:txBody>
      </p:sp>
    </p:spTree>
    <p:extLst>
      <p:ext uri="{BB962C8B-B14F-4D97-AF65-F5344CB8AC3E}">
        <p14:creationId xmlns:p14="http://schemas.microsoft.com/office/powerpoint/2010/main" val="12348170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a:t>3. IP </a:t>
            </a:r>
            <a:r>
              <a:rPr lang="es-ES" err="1"/>
              <a:t>addressing</a:t>
            </a:r>
            <a:endParaRPr lang="es-ES"/>
          </a:p>
        </p:txBody>
      </p:sp>
      <p:sp>
        <p:nvSpPr>
          <p:cNvPr id="3" name="2 Marcador de contenido"/>
          <p:cNvSpPr>
            <a:spLocks noGrp="1"/>
          </p:cNvSpPr>
          <p:nvPr>
            <p:ph idx="1"/>
          </p:nvPr>
        </p:nvSpPr>
        <p:spPr>
          <a:xfrm>
            <a:off x="1211079" y="1151738"/>
            <a:ext cx="9649072" cy="4781128"/>
          </a:xfrm>
        </p:spPr>
        <p:txBody>
          <a:bodyPr>
            <a:normAutofit lnSpcReduction="10000"/>
          </a:bodyPr>
          <a:lstStyle/>
          <a:p>
            <a:r>
              <a:rPr lang="es-ES" b="1" u="sng" err="1">
                <a:solidFill>
                  <a:srgbClr val="FF0000"/>
                </a:solidFill>
              </a:rPr>
              <a:t>Activity</a:t>
            </a:r>
            <a:r>
              <a:rPr lang="es-ES" b="1" u="sng">
                <a:solidFill>
                  <a:srgbClr val="FF0000"/>
                </a:solidFill>
              </a:rPr>
              <a:t> 12</a:t>
            </a:r>
            <a:r>
              <a:rPr lang="es-ES"/>
              <a:t>: </a:t>
            </a:r>
            <a:r>
              <a:rPr lang="en-US"/>
              <a:t>what are the first two private class B addresses? and the last two?</a:t>
            </a:r>
          </a:p>
          <a:p>
            <a:endParaRPr lang="es-ES"/>
          </a:p>
          <a:p>
            <a:r>
              <a:rPr lang="es-ES" b="1" u="sng" err="1">
                <a:solidFill>
                  <a:srgbClr val="FF0000"/>
                </a:solidFill>
              </a:rPr>
              <a:t>Activity</a:t>
            </a:r>
            <a:r>
              <a:rPr lang="es-ES" b="1" u="sng">
                <a:solidFill>
                  <a:srgbClr val="FF0000"/>
                </a:solidFill>
              </a:rPr>
              <a:t> 13</a:t>
            </a:r>
            <a:r>
              <a:rPr lang="es-ES"/>
              <a:t>: </a:t>
            </a:r>
            <a:r>
              <a:rPr lang="en-US"/>
              <a:t>what is the lowest class B private address that can be given to a host? and the highest?</a:t>
            </a:r>
          </a:p>
          <a:p>
            <a:endParaRPr lang="es-ES"/>
          </a:p>
          <a:p>
            <a:r>
              <a:rPr lang="es-ES" b="1" u="sng" err="1">
                <a:solidFill>
                  <a:srgbClr val="FF0000"/>
                </a:solidFill>
              </a:rPr>
              <a:t>Activity</a:t>
            </a:r>
            <a:r>
              <a:rPr lang="es-ES" b="1" u="sng">
                <a:solidFill>
                  <a:srgbClr val="FF0000"/>
                </a:solidFill>
              </a:rPr>
              <a:t> 14</a:t>
            </a:r>
            <a:r>
              <a:rPr lang="es-ES"/>
              <a:t>: </a:t>
            </a:r>
            <a:r>
              <a:rPr lang="en-US"/>
              <a:t>what are the first two private class C addresses? and the last two?</a:t>
            </a:r>
          </a:p>
          <a:p>
            <a:endParaRPr lang="es-ES"/>
          </a:p>
          <a:p>
            <a:r>
              <a:rPr lang="es-ES" b="1" u="sng" err="1">
                <a:solidFill>
                  <a:srgbClr val="FF0000"/>
                </a:solidFill>
              </a:rPr>
              <a:t>Activity</a:t>
            </a:r>
            <a:r>
              <a:rPr lang="es-ES" b="1" u="sng">
                <a:solidFill>
                  <a:srgbClr val="FF0000"/>
                </a:solidFill>
              </a:rPr>
              <a:t> 15</a:t>
            </a:r>
            <a:r>
              <a:rPr lang="es-ES"/>
              <a:t>: </a:t>
            </a:r>
            <a:r>
              <a:rPr lang="en-US"/>
              <a:t>what is the lowest class C private address that can be given to a host? and the highest?</a:t>
            </a:r>
          </a:p>
          <a:p>
            <a:endParaRPr lang="es-ES"/>
          </a:p>
        </p:txBody>
      </p:sp>
    </p:spTree>
    <p:extLst>
      <p:ext uri="{BB962C8B-B14F-4D97-AF65-F5344CB8AC3E}">
        <p14:creationId xmlns:p14="http://schemas.microsoft.com/office/powerpoint/2010/main" val="26979578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a:t>3. IP </a:t>
            </a:r>
            <a:r>
              <a:rPr lang="es-ES" err="1"/>
              <a:t>addressing</a:t>
            </a:r>
            <a:endParaRPr lang="es-ES"/>
          </a:p>
        </p:txBody>
      </p:sp>
      <p:sp>
        <p:nvSpPr>
          <p:cNvPr id="3" name="2 Marcador de contenido"/>
          <p:cNvSpPr>
            <a:spLocks noGrp="1"/>
          </p:cNvSpPr>
          <p:nvPr>
            <p:ph idx="1"/>
          </p:nvPr>
        </p:nvSpPr>
        <p:spPr>
          <a:xfrm>
            <a:off x="1343472" y="1196752"/>
            <a:ext cx="10009112" cy="3196952"/>
          </a:xfrm>
        </p:spPr>
        <p:txBody>
          <a:bodyPr>
            <a:normAutofit/>
          </a:bodyPr>
          <a:lstStyle/>
          <a:p>
            <a:pPr marL="0" indent="0">
              <a:buNone/>
            </a:pPr>
            <a:r>
              <a:rPr lang="es-ES" b="1" err="1"/>
              <a:t>SubNetworks</a:t>
            </a:r>
            <a:endParaRPr lang="es-ES" b="1"/>
          </a:p>
          <a:p>
            <a:r>
              <a:rPr lang="en-US"/>
              <a:t>By using physical interconnection devices we can divide a type A, B or C network into smaller segments to increase its efficiency. </a:t>
            </a:r>
          </a:p>
          <a:p>
            <a:endParaRPr lang="es-ES"/>
          </a:p>
          <a:p>
            <a:r>
              <a:rPr lang="en-US"/>
              <a:t>Network segments separated by routers are called subnets.</a:t>
            </a:r>
          </a:p>
        </p:txBody>
      </p:sp>
      <p:pic>
        <p:nvPicPr>
          <p:cNvPr id="4" name="3 Imagen"/>
          <p:cNvPicPr/>
          <p:nvPr/>
        </p:nvPicPr>
        <p:blipFill>
          <a:blip r:embed="rId2">
            <a:extLst>
              <a:ext uri="{28A0092B-C50C-407E-A947-70E740481C1C}">
                <a14:useLocalDpi xmlns:a14="http://schemas.microsoft.com/office/drawing/2010/main" val="0"/>
              </a:ext>
            </a:extLst>
          </a:blip>
          <a:srcRect/>
          <a:stretch>
            <a:fillRect/>
          </a:stretch>
        </p:blipFill>
        <p:spPr bwMode="auto">
          <a:xfrm>
            <a:off x="4479607" y="3747801"/>
            <a:ext cx="3232785" cy="1990725"/>
          </a:xfrm>
          <a:prstGeom prst="rect">
            <a:avLst/>
          </a:prstGeom>
          <a:noFill/>
          <a:ln>
            <a:noFill/>
          </a:ln>
        </p:spPr>
      </p:pic>
    </p:spTree>
    <p:extLst>
      <p:ext uri="{BB962C8B-B14F-4D97-AF65-F5344CB8AC3E}">
        <p14:creationId xmlns:p14="http://schemas.microsoft.com/office/powerpoint/2010/main" val="24739766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a:t>3. IP </a:t>
            </a:r>
            <a:r>
              <a:rPr lang="es-ES" err="1"/>
              <a:t>addressing</a:t>
            </a:r>
            <a:endParaRPr lang="es-ES"/>
          </a:p>
        </p:txBody>
      </p:sp>
      <p:sp>
        <p:nvSpPr>
          <p:cNvPr id="3" name="2 Marcador de contenido"/>
          <p:cNvSpPr>
            <a:spLocks noGrp="1"/>
          </p:cNvSpPr>
          <p:nvPr>
            <p:ph idx="1"/>
          </p:nvPr>
        </p:nvSpPr>
        <p:spPr/>
        <p:txBody>
          <a:bodyPr>
            <a:normAutofit/>
          </a:bodyPr>
          <a:lstStyle/>
          <a:p>
            <a:r>
              <a:rPr lang="en-US" sz="3200"/>
              <a:t>The reasons for creating subnets are:</a:t>
            </a:r>
          </a:p>
          <a:p>
            <a:endParaRPr lang="es-ES"/>
          </a:p>
          <a:p>
            <a:pPr lvl="1"/>
            <a:r>
              <a:rPr lang="en-US" sz="2800"/>
              <a:t>Class A, B and C networks do not fit all the needs that companies have in terms of local networks.</a:t>
            </a:r>
          </a:p>
          <a:p>
            <a:pPr lvl="1"/>
            <a:r>
              <a:rPr lang="en-US" sz="2800"/>
              <a:t>Classes A and B are very large. Each contains many hosts. And class C is very small, 254 hosts.</a:t>
            </a:r>
          </a:p>
          <a:p>
            <a:pPr lvl="1"/>
            <a:r>
              <a:rPr lang="en-US" sz="2800"/>
              <a:t>Sometimes it is convenient a network with a number of hosts more suited to the needs of companies.</a:t>
            </a:r>
          </a:p>
          <a:p>
            <a:endParaRPr lang="es-ES"/>
          </a:p>
        </p:txBody>
      </p:sp>
    </p:spTree>
    <p:extLst>
      <p:ext uri="{BB962C8B-B14F-4D97-AF65-F5344CB8AC3E}">
        <p14:creationId xmlns:p14="http://schemas.microsoft.com/office/powerpoint/2010/main" val="16198906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a:t>3. IP </a:t>
            </a:r>
            <a:r>
              <a:rPr lang="es-ES" err="1"/>
              <a:t>addressing</a:t>
            </a:r>
            <a:endParaRPr lang="es-ES"/>
          </a:p>
        </p:txBody>
      </p:sp>
      <p:sp>
        <p:nvSpPr>
          <p:cNvPr id="3" name="2 Marcador de contenido"/>
          <p:cNvSpPr>
            <a:spLocks noGrp="1"/>
          </p:cNvSpPr>
          <p:nvPr>
            <p:ph idx="1"/>
          </p:nvPr>
        </p:nvSpPr>
        <p:spPr>
          <a:xfrm>
            <a:off x="1559496" y="1340768"/>
            <a:ext cx="9793088" cy="5112568"/>
          </a:xfrm>
        </p:spPr>
        <p:txBody>
          <a:bodyPr vert="horz" lIns="91440" tIns="45720" rIns="91440" bIns="45720" rtlCol="0" anchor="t">
            <a:normAutofit/>
          </a:bodyPr>
          <a:lstStyle/>
          <a:p>
            <a:pPr marL="0" indent="0">
              <a:buNone/>
            </a:pPr>
            <a:r>
              <a:rPr lang="es-ES" b="1"/>
              <a:t>3.2 CIDR (Clasless </a:t>
            </a:r>
            <a:r>
              <a:rPr lang="es-ES" b="1" err="1"/>
              <a:t>InterDomain</a:t>
            </a:r>
            <a:r>
              <a:rPr lang="es-ES" b="1"/>
              <a:t> </a:t>
            </a:r>
            <a:r>
              <a:rPr lang="es-ES" b="1" err="1"/>
              <a:t>Routing</a:t>
            </a:r>
            <a:r>
              <a:rPr lang="es-ES" b="1"/>
              <a:t>)</a:t>
            </a:r>
            <a:endParaRPr lang="es-ES"/>
          </a:p>
          <a:p>
            <a:endParaRPr lang="es-ES"/>
          </a:p>
          <a:p>
            <a:r>
              <a:rPr lang="en-US" b="0" i="0">
                <a:effectLst/>
              </a:rPr>
              <a:t>CIDR emerged in response to the limitations of the class method:</a:t>
            </a:r>
          </a:p>
          <a:p>
            <a:pPr marL="1143000" lvl="1" indent="-457200"/>
            <a:r>
              <a:rPr lang="en-US"/>
              <a:t>the number of addresses available in the class B address space was about to run out, </a:t>
            </a:r>
          </a:p>
          <a:p>
            <a:pPr marL="1143000" lvl="1" indent="-457200"/>
            <a:r>
              <a:rPr lang="en-US"/>
              <a:t>Internet routing tables were almost full and all IP addresses would be assigned in the future.</a:t>
            </a:r>
          </a:p>
          <a:p>
            <a:pPr marL="365760" lvl="1" indent="0">
              <a:buNone/>
            </a:pPr>
            <a:endParaRPr lang="es-ES"/>
          </a:p>
          <a:p>
            <a:endParaRPr lang="es-ES"/>
          </a:p>
        </p:txBody>
      </p:sp>
    </p:spTree>
    <p:extLst>
      <p:ext uri="{BB962C8B-B14F-4D97-AF65-F5344CB8AC3E}">
        <p14:creationId xmlns:p14="http://schemas.microsoft.com/office/powerpoint/2010/main" val="21982881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a:t>3. IP </a:t>
            </a:r>
            <a:r>
              <a:rPr lang="es-ES" err="1"/>
              <a:t>addressing</a:t>
            </a:r>
            <a:endParaRPr lang="es-ES"/>
          </a:p>
        </p:txBody>
      </p:sp>
      <p:sp>
        <p:nvSpPr>
          <p:cNvPr id="3" name="2 Marcador de contenido"/>
          <p:cNvSpPr>
            <a:spLocks noGrp="1"/>
          </p:cNvSpPr>
          <p:nvPr>
            <p:ph idx="1"/>
          </p:nvPr>
        </p:nvSpPr>
        <p:spPr>
          <a:xfrm>
            <a:off x="1056656" y="995711"/>
            <a:ext cx="10297144" cy="5112568"/>
          </a:xfrm>
        </p:spPr>
        <p:txBody>
          <a:bodyPr>
            <a:normAutofit lnSpcReduction="10000"/>
          </a:bodyPr>
          <a:lstStyle/>
          <a:p>
            <a:pPr marL="0" indent="0">
              <a:buNone/>
            </a:pPr>
            <a:r>
              <a:rPr lang="en-US"/>
              <a:t>The main features of CIDR are:</a:t>
            </a:r>
          </a:p>
          <a:p>
            <a:pPr marL="0" indent="0">
              <a:buNone/>
            </a:pPr>
            <a:r>
              <a:rPr lang="en-US"/>
              <a:t>It uses </a:t>
            </a:r>
            <a:r>
              <a:rPr lang="en-US" b="1"/>
              <a:t>binary notation</a:t>
            </a:r>
            <a:r>
              <a:rPr lang="en-US"/>
              <a:t>, that is, it divides each address into </a:t>
            </a:r>
            <a:r>
              <a:rPr lang="en-US" b="1"/>
              <a:t>32 bits</a:t>
            </a:r>
            <a:r>
              <a:rPr lang="en-US"/>
              <a:t>.</a:t>
            </a:r>
          </a:p>
          <a:p>
            <a:pPr marL="0" indent="0">
              <a:buNone/>
            </a:pPr>
            <a:r>
              <a:rPr lang="en-US"/>
              <a:t>It </a:t>
            </a:r>
            <a:r>
              <a:rPr lang="en-US" b="1"/>
              <a:t>does not define a default subnet mask </a:t>
            </a:r>
            <a:r>
              <a:rPr lang="en-US"/>
              <a:t>based on the IP address, each host is configured with a custom subnet mask.</a:t>
            </a:r>
          </a:p>
          <a:p>
            <a:pPr marL="0" indent="0">
              <a:buNone/>
            </a:pPr>
            <a:r>
              <a:rPr lang="en-US"/>
              <a:t>Subnet </a:t>
            </a:r>
            <a:r>
              <a:rPr lang="en-US" b="1"/>
              <a:t>masks</a:t>
            </a:r>
            <a:r>
              <a:rPr lang="en-US"/>
              <a:t> are always composed of </a:t>
            </a:r>
            <a:r>
              <a:rPr lang="en-US" b="1"/>
              <a:t>contiguous maximum values (1s)</a:t>
            </a:r>
            <a:r>
              <a:rPr lang="en-US"/>
              <a:t> followed by contiguous minimum values (0s).</a:t>
            </a:r>
          </a:p>
          <a:p>
            <a:pPr marL="0" indent="0">
              <a:buNone/>
            </a:pPr>
            <a:r>
              <a:rPr lang="en-US"/>
              <a:t>Subnet addresses with all subnet bits at 0 or 1 are allowed. The number of subnets on which a network can be divided is calculated as 2n, where n is the number of 1s in the mask. The number of hosts allowed for a subnet is calculated from the number of 0s in the mask as 2n-2, where n is the number of 0s. The two addresses that are subtracted are the network and the broadcast addresses.</a:t>
            </a:r>
            <a:endParaRPr lang="es-ES"/>
          </a:p>
          <a:p>
            <a:pPr marL="0" indent="0">
              <a:buNone/>
            </a:pPr>
            <a:endParaRPr lang="es-ES"/>
          </a:p>
        </p:txBody>
      </p:sp>
    </p:spTree>
    <p:extLst>
      <p:ext uri="{BB962C8B-B14F-4D97-AF65-F5344CB8AC3E}">
        <p14:creationId xmlns:p14="http://schemas.microsoft.com/office/powerpoint/2010/main" val="22624730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a:t>3. IP </a:t>
            </a:r>
            <a:r>
              <a:rPr lang="es-ES" err="1"/>
              <a:t>addressing</a:t>
            </a:r>
            <a:endParaRPr lang="es-ES"/>
          </a:p>
        </p:txBody>
      </p:sp>
      <p:sp>
        <p:nvSpPr>
          <p:cNvPr id="3" name="2 Marcador de contenido"/>
          <p:cNvSpPr>
            <a:spLocks noGrp="1"/>
          </p:cNvSpPr>
          <p:nvPr>
            <p:ph idx="1"/>
          </p:nvPr>
        </p:nvSpPr>
        <p:spPr/>
        <p:txBody>
          <a:bodyPr/>
          <a:lstStyle/>
          <a:p>
            <a:r>
              <a:rPr lang="en-US"/>
              <a:t>In CIDR notation, the IP address of a network is represented with a prefix that is an IP address, followed by a "/" and a number that indicates the number of bits to 1 in the mask counting from the left. </a:t>
            </a:r>
          </a:p>
          <a:p>
            <a:endParaRPr lang="es-ES_tradnl"/>
          </a:p>
          <a:p>
            <a:r>
              <a:rPr lang="en-US"/>
              <a:t>For example, 192.38.0.0, which would have been an illegal class C address, is now a valid address written as 192.38.0.0/16. It would indicate a mask with the first 16 bits at 1 (255.255.0.0).</a:t>
            </a:r>
          </a:p>
          <a:p>
            <a:endParaRPr lang="es-ES"/>
          </a:p>
        </p:txBody>
      </p:sp>
    </p:spTree>
    <p:extLst>
      <p:ext uri="{BB962C8B-B14F-4D97-AF65-F5344CB8AC3E}">
        <p14:creationId xmlns:p14="http://schemas.microsoft.com/office/powerpoint/2010/main" val="36868486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a:t>3. IP </a:t>
            </a:r>
            <a:r>
              <a:rPr lang="es-ES" err="1"/>
              <a:t>addressing</a:t>
            </a:r>
            <a:endParaRPr lang="es-ES"/>
          </a:p>
        </p:txBody>
      </p:sp>
      <p:sp>
        <p:nvSpPr>
          <p:cNvPr id="3" name="2 Marcador de contenido"/>
          <p:cNvSpPr>
            <a:spLocks noGrp="1"/>
          </p:cNvSpPr>
          <p:nvPr>
            <p:ph idx="1"/>
          </p:nvPr>
        </p:nvSpPr>
        <p:spPr>
          <a:xfrm>
            <a:off x="1202452" y="1121435"/>
            <a:ext cx="10427011" cy="5340528"/>
          </a:xfrm>
        </p:spPr>
        <p:txBody>
          <a:bodyPr>
            <a:normAutofit/>
          </a:bodyPr>
          <a:lstStyle/>
          <a:p>
            <a:r>
              <a:rPr lang="en-US"/>
              <a:t>In CIDR notation, the IP address represented by the /20 mask could be an IP address of class A, B or C. </a:t>
            </a:r>
          </a:p>
          <a:p>
            <a:r>
              <a:rPr lang="en-US" b="1"/>
              <a:t>Routers supporting CIDR do not use the first three bits of the address to determine whether the packet’s host is local or remote</a:t>
            </a:r>
            <a:r>
              <a:rPr lang="en-US"/>
              <a:t>, as in the class method. Instead, they rely on the information that the bitmask provides with the path to make a determination.</a:t>
            </a:r>
          </a:p>
          <a:p>
            <a:endParaRPr lang="es-ES"/>
          </a:p>
          <a:p>
            <a:endParaRPr lang="es-ES"/>
          </a:p>
        </p:txBody>
      </p:sp>
    </p:spTree>
    <p:extLst>
      <p:ext uri="{BB962C8B-B14F-4D97-AF65-F5344CB8AC3E}">
        <p14:creationId xmlns:p14="http://schemas.microsoft.com/office/powerpoint/2010/main" val="13389832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a:t>3. IP </a:t>
            </a:r>
            <a:r>
              <a:rPr lang="es-ES" err="1"/>
              <a:t>addressing</a:t>
            </a:r>
            <a:endParaRPr lang="es-ES"/>
          </a:p>
        </p:txBody>
      </p:sp>
      <p:sp>
        <p:nvSpPr>
          <p:cNvPr id="3" name="2 Marcador de contenido"/>
          <p:cNvSpPr>
            <a:spLocks noGrp="1"/>
          </p:cNvSpPr>
          <p:nvPr>
            <p:ph idx="1"/>
          </p:nvPr>
        </p:nvSpPr>
        <p:spPr>
          <a:xfrm>
            <a:off x="1202452" y="1121435"/>
            <a:ext cx="10427011" cy="5340528"/>
          </a:xfrm>
        </p:spPr>
        <p:txBody>
          <a:bodyPr>
            <a:normAutofit/>
          </a:bodyPr>
          <a:lstStyle/>
          <a:p>
            <a:r>
              <a:rPr lang="en-US"/>
              <a:t>CIDR optimizes IP address allocation by using </a:t>
            </a:r>
            <a:r>
              <a:rPr lang="en-US" err="1"/>
              <a:t>supernet</a:t>
            </a:r>
            <a:r>
              <a:rPr lang="en-US"/>
              <a:t> and subnet processes. </a:t>
            </a:r>
          </a:p>
          <a:p>
            <a:endParaRPr lang="en-US"/>
          </a:p>
          <a:p>
            <a:r>
              <a:rPr lang="en-US"/>
              <a:t>The opposite operation is known as </a:t>
            </a:r>
            <a:r>
              <a:rPr lang="en-US" err="1"/>
              <a:t>supernetworking</a:t>
            </a:r>
            <a:r>
              <a:rPr lang="en-US"/>
              <a:t>, is a procedure that combines multiple addresses to form a single network ID. The subnet process divides a large network into multiple subnets.</a:t>
            </a:r>
            <a:endParaRPr lang="es-ES"/>
          </a:p>
          <a:p>
            <a:endParaRPr lang="es-ES"/>
          </a:p>
          <a:p>
            <a:endParaRPr lang="es-ES"/>
          </a:p>
        </p:txBody>
      </p:sp>
    </p:spTree>
    <p:extLst>
      <p:ext uri="{BB962C8B-B14F-4D97-AF65-F5344CB8AC3E}">
        <p14:creationId xmlns:p14="http://schemas.microsoft.com/office/powerpoint/2010/main" val="23807407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a:t>3. IP </a:t>
            </a:r>
            <a:r>
              <a:rPr lang="es-ES" err="1"/>
              <a:t>addressing</a:t>
            </a:r>
            <a:endParaRPr lang="es-ES"/>
          </a:p>
        </p:txBody>
      </p:sp>
      <p:sp>
        <p:nvSpPr>
          <p:cNvPr id="3" name="2 Marcador de contenido"/>
          <p:cNvSpPr>
            <a:spLocks noGrp="1"/>
          </p:cNvSpPr>
          <p:nvPr>
            <p:ph idx="1"/>
          </p:nvPr>
        </p:nvSpPr>
        <p:spPr/>
        <p:txBody>
          <a:bodyPr>
            <a:normAutofit/>
          </a:bodyPr>
          <a:lstStyle/>
          <a:p>
            <a:r>
              <a:rPr lang="en-US"/>
              <a:t>Let’s look at an example with the class C address 192.168.7.0. Here, 24 bits identify the network, and 8 the computer. Let’s take 2 bits of the node identifier, or computer, to create subnets (figure). How many subnets can you have taking two bits of the same byte to make subnets? In principle, 22 = 4 (00, 01, 10, 11) And how many nodes/computers in each subnet? In principle, 26 = 64 minus 2.</a:t>
            </a:r>
            <a:r>
              <a:rPr lang="es-ES"/>
              <a:t> </a:t>
            </a:r>
          </a:p>
          <a:p>
            <a:endParaRPr lang="es-ES"/>
          </a:p>
        </p:txBody>
      </p:sp>
      <p:pic>
        <p:nvPicPr>
          <p:cNvPr id="4" name="3 Imagen"/>
          <p:cNvPicPr/>
          <p:nvPr/>
        </p:nvPicPr>
        <p:blipFill>
          <a:blip r:embed="rId2">
            <a:extLst>
              <a:ext uri="{28A0092B-C50C-407E-A947-70E740481C1C}">
                <a14:useLocalDpi xmlns:a14="http://schemas.microsoft.com/office/drawing/2010/main" val="0"/>
              </a:ext>
            </a:extLst>
          </a:blip>
          <a:srcRect/>
          <a:stretch>
            <a:fillRect/>
          </a:stretch>
        </p:blipFill>
        <p:spPr bwMode="auto">
          <a:xfrm>
            <a:off x="2567608" y="3789040"/>
            <a:ext cx="7056784" cy="1296144"/>
          </a:xfrm>
          <a:prstGeom prst="rect">
            <a:avLst/>
          </a:prstGeom>
          <a:noFill/>
          <a:ln>
            <a:noFill/>
          </a:ln>
        </p:spPr>
      </p:pic>
    </p:spTree>
    <p:extLst>
      <p:ext uri="{BB962C8B-B14F-4D97-AF65-F5344CB8AC3E}">
        <p14:creationId xmlns:p14="http://schemas.microsoft.com/office/powerpoint/2010/main" val="38024316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a:t>3. IP </a:t>
            </a:r>
            <a:r>
              <a:rPr lang="es-ES" err="1"/>
              <a:t>addressing</a:t>
            </a:r>
            <a:endParaRPr lang="es-ES"/>
          </a:p>
        </p:txBody>
      </p:sp>
      <p:sp>
        <p:nvSpPr>
          <p:cNvPr id="3" name="2 Marcador de contenido"/>
          <p:cNvSpPr>
            <a:spLocks noGrp="1"/>
          </p:cNvSpPr>
          <p:nvPr>
            <p:ph idx="1"/>
          </p:nvPr>
        </p:nvSpPr>
        <p:spPr/>
        <p:txBody>
          <a:bodyPr/>
          <a:lstStyle/>
          <a:p>
            <a:r>
              <a:rPr lang="en-US"/>
              <a:t>In the figure we see which subnets we have created: 192.168.7.0, 192.168.7.64, 192.168.7.128 and 192.168.7.192.</a:t>
            </a:r>
          </a:p>
          <a:p>
            <a:endParaRPr lang="es-ES"/>
          </a:p>
        </p:txBody>
      </p:sp>
      <p:pic>
        <p:nvPicPr>
          <p:cNvPr id="4" name="3 Imagen"/>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02780" y="2636912"/>
            <a:ext cx="6117556" cy="3312368"/>
          </a:xfrm>
          <a:prstGeom prst="rect">
            <a:avLst/>
          </a:prstGeom>
          <a:noFill/>
          <a:ln>
            <a:noFill/>
          </a:ln>
        </p:spPr>
      </p:pic>
    </p:spTree>
    <p:extLst>
      <p:ext uri="{BB962C8B-B14F-4D97-AF65-F5344CB8AC3E}">
        <p14:creationId xmlns:p14="http://schemas.microsoft.com/office/powerpoint/2010/main" val="2525545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a:t>1. </a:t>
            </a:r>
            <a:r>
              <a:rPr lang="es-ES" err="1"/>
              <a:t>Introduction</a:t>
            </a:r>
            <a:endParaRPr lang="es-ES"/>
          </a:p>
        </p:txBody>
      </p:sp>
      <p:sp>
        <p:nvSpPr>
          <p:cNvPr id="3" name="2 Marcador de contenido"/>
          <p:cNvSpPr>
            <a:spLocks noGrp="1"/>
          </p:cNvSpPr>
          <p:nvPr>
            <p:ph idx="1"/>
          </p:nvPr>
        </p:nvSpPr>
        <p:spPr>
          <a:xfrm>
            <a:off x="1182875" y="1268760"/>
            <a:ext cx="10515600" cy="4351338"/>
          </a:xfrm>
        </p:spPr>
        <p:txBody>
          <a:bodyPr/>
          <a:lstStyle/>
          <a:p>
            <a:r>
              <a:rPr lang="en-US"/>
              <a:t>All machines are assumed to "speak" the same communication language based on a set of protocols known as TCP/IP.</a:t>
            </a:r>
          </a:p>
          <a:p>
            <a:endParaRPr lang="es-E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7728" y="2420888"/>
            <a:ext cx="4489450" cy="277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88739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a:t>3. IP </a:t>
            </a:r>
            <a:r>
              <a:rPr lang="es-ES" err="1"/>
              <a:t>addressing</a:t>
            </a:r>
            <a:endParaRPr lang="es-ES"/>
          </a:p>
        </p:txBody>
      </p:sp>
      <p:sp>
        <p:nvSpPr>
          <p:cNvPr id="3" name="2 Marcador de contenido"/>
          <p:cNvSpPr>
            <a:spLocks noGrp="1"/>
          </p:cNvSpPr>
          <p:nvPr>
            <p:ph idx="1"/>
          </p:nvPr>
        </p:nvSpPr>
        <p:spPr/>
        <p:txBody>
          <a:bodyPr>
            <a:normAutofit/>
          </a:bodyPr>
          <a:lstStyle/>
          <a:p>
            <a:r>
              <a:rPr lang="en-US"/>
              <a:t>The broadcast addresses of each subnet are obtained as in the case of classed networks: The broadcast address of a subnet is the </a:t>
            </a:r>
            <a:r>
              <a:rPr lang="en-US" err="1"/>
              <a:t>ip</a:t>
            </a:r>
            <a:r>
              <a:rPr lang="en-US"/>
              <a:t> of the subnet that maintains all network bits, and changes all node bits to one.</a:t>
            </a:r>
          </a:p>
          <a:p>
            <a:pPr marL="0" indent="0">
              <a:buNone/>
            </a:pPr>
            <a:endParaRPr lang="es-ES"/>
          </a:p>
          <a:p>
            <a:r>
              <a:rPr lang="es-ES"/>
              <a:t> </a:t>
            </a:r>
            <a:r>
              <a:rPr lang="en-US"/>
              <a:t>For the four subnets in the above example:</a:t>
            </a:r>
          </a:p>
          <a:p>
            <a:endParaRPr lang="es-ES"/>
          </a:p>
        </p:txBody>
      </p:sp>
      <p:pic>
        <p:nvPicPr>
          <p:cNvPr id="4" name="3 Imagen"/>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1941" y="3795948"/>
            <a:ext cx="6120680" cy="2478421"/>
          </a:xfrm>
          <a:prstGeom prst="rect">
            <a:avLst/>
          </a:prstGeom>
          <a:noFill/>
          <a:ln>
            <a:noFill/>
          </a:ln>
        </p:spPr>
      </p:pic>
    </p:spTree>
    <p:extLst>
      <p:ext uri="{BB962C8B-B14F-4D97-AF65-F5344CB8AC3E}">
        <p14:creationId xmlns:p14="http://schemas.microsoft.com/office/powerpoint/2010/main" val="7257061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a:t>3. IP </a:t>
            </a:r>
            <a:r>
              <a:rPr lang="es-ES" err="1"/>
              <a:t>addressing</a:t>
            </a:r>
            <a:endParaRPr lang="es-ES"/>
          </a:p>
        </p:txBody>
      </p:sp>
      <p:sp>
        <p:nvSpPr>
          <p:cNvPr id="3" name="2 Marcador de contenido"/>
          <p:cNvSpPr>
            <a:spLocks noGrp="1"/>
          </p:cNvSpPr>
          <p:nvPr>
            <p:ph idx="1"/>
          </p:nvPr>
        </p:nvSpPr>
        <p:spPr/>
        <p:txBody>
          <a:bodyPr vert="horz" lIns="91440" tIns="45720" rIns="91440" bIns="45720" rtlCol="0" anchor="t">
            <a:normAutofit/>
          </a:bodyPr>
          <a:lstStyle/>
          <a:p>
            <a:r>
              <a:rPr lang="en-US"/>
              <a:t>From the above it is noted that: since in class C networks can address 254 computers (2</a:t>
            </a:r>
            <a:r>
              <a:rPr lang="en-US" baseline="30000"/>
              <a:t>8</a:t>
            </a:r>
            <a:r>
              <a:rPr lang="en-US"/>
              <a:t> - 2 = 256 - 2 = 254). If the class C network is subdivided into four subnets, 62 computers can be addressed in each subnet (2</a:t>
            </a:r>
            <a:r>
              <a:rPr lang="en-US" baseline="30000"/>
              <a:t>6</a:t>
            </a:r>
            <a:r>
              <a:rPr lang="en-US"/>
              <a:t> - 2 = 64 - 2 = 62). The 4 subnets can then address 4 * 62 = 248 computers, while the class C network can address 254 computers. </a:t>
            </a:r>
          </a:p>
          <a:p>
            <a:r>
              <a:rPr lang="en-US"/>
              <a:t>That is, 6 </a:t>
            </a:r>
            <a:r>
              <a:rPr lang="en-US" err="1"/>
              <a:t>ips</a:t>
            </a:r>
            <a:r>
              <a:rPr lang="en-US"/>
              <a:t> have been lost when creating subnets.</a:t>
            </a:r>
            <a:endParaRPr lang="es-ES"/>
          </a:p>
        </p:txBody>
      </p:sp>
    </p:spTree>
    <p:extLst>
      <p:ext uri="{BB962C8B-B14F-4D97-AF65-F5344CB8AC3E}">
        <p14:creationId xmlns:p14="http://schemas.microsoft.com/office/powerpoint/2010/main" val="6113886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a:t>3. IP </a:t>
            </a:r>
            <a:r>
              <a:rPr lang="es-ES" err="1"/>
              <a:t>addressing</a:t>
            </a:r>
            <a:endParaRPr lang="es-ES"/>
          </a:p>
        </p:txBody>
      </p:sp>
      <p:sp>
        <p:nvSpPr>
          <p:cNvPr id="3" name="2 Marcador de contenido"/>
          <p:cNvSpPr>
            <a:spLocks noGrp="1"/>
          </p:cNvSpPr>
          <p:nvPr>
            <p:ph idx="1"/>
          </p:nvPr>
        </p:nvSpPr>
        <p:spPr>
          <a:xfrm>
            <a:off x="1271464" y="1047470"/>
            <a:ext cx="9865096" cy="5184576"/>
          </a:xfrm>
        </p:spPr>
        <p:txBody>
          <a:bodyPr>
            <a:normAutofit lnSpcReduction="10000"/>
          </a:bodyPr>
          <a:lstStyle/>
          <a:p>
            <a:r>
              <a:rPr lang="es-ES" b="1" u="sng" err="1">
                <a:solidFill>
                  <a:srgbClr val="FF0000"/>
                </a:solidFill>
              </a:rPr>
              <a:t>Activity</a:t>
            </a:r>
            <a:r>
              <a:rPr lang="es-ES" b="1" u="sng">
                <a:solidFill>
                  <a:srgbClr val="FF0000"/>
                </a:solidFill>
              </a:rPr>
              <a:t> 16</a:t>
            </a:r>
            <a:r>
              <a:rPr lang="es-ES"/>
              <a:t>: complete </a:t>
            </a:r>
            <a:r>
              <a:rPr lang="es-ES" err="1"/>
              <a:t>the</a:t>
            </a:r>
            <a:r>
              <a:rPr lang="es-ES"/>
              <a:t> table.</a:t>
            </a:r>
          </a:p>
          <a:p>
            <a:endParaRPr lang="es-ES"/>
          </a:p>
          <a:p>
            <a:endParaRPr lang="es-ES"/>
          </a:p>
          <a:p>
            <a:endParaRPr lang="es-ES"/>
          </a:p>
          <a:p>
            <a:endParaRPr lang="es-ES"/>
          </a:p>
          <a:p>
            <a:endParaRPr lang="es-ES" b="1" u="sng">
              <a:solidFill>
                <a:srgbClr val="FF0000"/>
              </a:solidFill>
            </a:endParaRPr>
          </a:p>
          <a:p>
            <a:r>
              <a:rPr lang="es-ES" b="1" u="sng" err="1">
                <a:solidFill>
                  <a:srgbClr val="FF0000"/>
                </a:solidFill>
              </a:rPr>
              <a:t>Activity</a:t>
            </a:r>
            <a:r>
              <a:rPr lang="es-ES" b="1" u="sng">
                <a:solidFill>
                  <a:srgbClr val="FF0000"/>
                </a:solidFill>
              </a:rPr>
              <a:t> 17</a:t>
            </a:r>
            <a:r>
              <a:rPr lang="es-ES"/>
              <a:t>: </a:t>
            </a:r>
            <a:r>
              <a:rPr lang="es-ES" err="1"/>
              <a:t>repit</a:t>
            </a:r>
            <a:r>
              <a:rPr lang="es-ES"/>
              <a:t> </a:t>
            </a:r>
            <a:r>
              <a:rPr lang="es-ES" err="1"/>
              <a:t>the</a:t>
            </a:r>
            <a:r>
              <a:rPr lang="es-ES"/>
              <a:t> </a:t>
            </a:r>
            <a:r>
              <a:rPr lang="es-ES" err="1"/>
              <a:t>last</a:t>
            </a:r>
            <a:r>
              <a:rPr lang="es-ES"/>
              <a:t> </a:t>
            </a:r>
            <a:r>
              <a:rPr lang="es-ES" err="1"/>
              <a:t>activity</a:t>
            </a:r>
            <a:r>
              <a:rPr lang="es-ES"/>
              <a:t> </a:t>
            </a:r>
            <a:r>
              <a:rPr lang="es-ES" err="1"/>
              <a:t>but</a:t>
            </a:r>
            <a:r>
              <a:rPr lang="es-ES"/>
              <a:t> </a:t>
            </a:r>
            <a:r>
              <a:rPr lang="es-ES" err="1"/>
              <a:t>using</a:t>
            </a:r>
            <a:r>
              <a:rPr lang="es-ES"/>
              <a:t> a 27 bits </a:t>
            </a:r>
            <a:r>
              <a:rPr lang="es-ES" err="1"/>
              <a:t>mask</a:t>
            </a:r>
            <a:endParaRPr lang="es-ES"/>
          </a:p>
          <a:p>
            <a:endParaRPr lang="es-ES" b="1" u="sng">
              <a:solidFill>
                <a:srgbClr val="FF0000"/>
              </a:solidFill>
            </a:endParaRPr>
          </a:p>
          <a:p>
            <a:r>
              <a:rPr lang="es-ES" b="1" u="sng" err="1">
                <a:solidFill>
                  <a:srgbClr val="FF0000"/>
                </a:solidFill>
              </a:rPr>
              <a:t>Activity</a:t>
            </a:r>
            <a:r>
              <a:rPr lang="es-ES" b="1" u="sng">
                <a:solidFill>
                  <a:srgbClr val="FF0000"/>
                </a:solidFill>
              </a:rPr>
              <a:t> 18</a:t>
            </a:r>
            <a:r>
              <a:rPr lang="es-ES"/>
              <a:t>: </a:t>
            </a:r>
            <a:r>
              <a:rPr lang="en-US"/>
              <a:t>given the network 194.168.100.0, what mask must be applied to divide it into 16 subnets? How many nodes can each of these 16 subnets contain?</a:t>
            </a:r>
            <a:endParaRPr lang="es-ES"/>
          </a:p>
        </p:txBody>
      </p:sp>
      <p:graphicFrame>
        <p:nvGraphicFramePr>
          <p:cNvPr id="4" name="3 Tabla"/>
          <p:cNvGraphicFramePr>
            <a:graphicFrameLocks noGrp="1"/>
          </p:cNvGraphicFramePr>
          <p:nvPr>
            <p:extLst>
              <p:ext uri="{D42A27DB-BD31-4B8C-83A1-F6EECF244321}">
                <p14:modId xmlns:p14="http://schemas.microsoft.com/office/powerpoint/2010/main" val="1142323814"/>
              </p:ext>
            </p:extLst>
          </p:nvPr>
        </p:nvGraphicFramePr>
        <p:xfrm>
          <a:off x="1991544" y="1749933"/>
          <a:ext cx="7560840" cy="1504315"/>
        </p:xfrm>
        <a:graphic>
          <a:graphicData uri="http://schemas.openxmlformats.org/drawingml/2006/table">
            <a:tbl>
              <a:tblPr firstRow="1" firstCol="1" bandRow="1">
                <a:tableStyleId>{2D5ABB26-0587-4C30-8999-92F81FD0307C}</a:tableStyleId>
              </a:tblPr>
              <a:tblGrid>
                <a:gridCol w="1355245">
                  <a:extLst>
                    <a:ext uri="{9D8B030D-6E8A-4147-A177-3AD203B41FA5}">
                      <a16:colId xmlns:a16="http://schemas.microsoft.com/office/drawing/2014/main" val="20000"/>
                    </a:ext>
                  </a:extLst>
                </a:gridCol>
                <a:gridCol w="1569231">
                  <a:extLst>
                    <a:ext uri="{9D8B030D-6E8A-4147-A177-3AD203B41FA5}">
                      <a16:colId xmlns:a16="http://schemas.microsoft.com/office/drawing/2014/main" val="20001"/>
                    </a:ext>
                  </a:extLst>
                </a:gridCol>
                <a:gridCol w="1569231">
                  <a:extLst>
                    <a:ext uri="{9D8B030D-6E8A-4147-A177-3AD203B41FA5}">
                      <a16:colId xmlns:a16="http://schemas.microsoft.com/office/drawing/2014/main" val="20002"/>
                    </a:ext>
                  </a:extLst>
                </a:gridCol>
                <a:gridCol w="1410949">
                  <a:extLst>
                    <a:ext uri="{9D8B030D-6E8A-4147-A177-3AD203B41FA5}">
                      <a16:colId xmlns:a16="http://schemas.microsoft.com/office/drawing/2014/main" val="20003"/>
                    </a:ext>
                  </a:extLst>
                </a:gridCol>
                <a:gridCol w="1656184">
                  <a:extLst>
                    <a:ext uri="{9D8B030D-6E8A-4147-A177-3AD203B41FA5}">
                      <a16:colId xmlns:a16="http://schemas.microsoft.com/office/drawing/2014/main" val="20004"/>
                    </a:ext>
                  </a:extLst>
                </a:gridCol>
              </a:tblGrid>
              <a:tr h="0">
                <a:tc>
                  <a:txBody>
                    <a:bodyPr/>
                    <a:lstStyle/>
                    <a:p>
                      <a:pPr algn="just">
                        <a:lnSpc>
                          <a:spcPct val="150000"/>
                        </a:lnSpc>
                        <a:spcAft>
                          <a:spcPts val="0"/>
                        </a:spcAft>
                      </a:pPr>
                      <a:r>
                        <a:rPr lang="es-ES" sz="1200">
                          <a:effectLst/>
                        </a:rPr>
                        <a:t>Subred</a:t>
                      </a:r>
                      <a:endParaRPr lang="es-ES" sz="11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just">
                        <a:lnSpc>
                          <a:spcPct val="150000"/>
                        </a:lnSpc>
                        <a:spcAft>
                          <a:spcPts val="0"/>
                        </a:spcAft>
                      </a:pPr>
                      <a:r>
                        <a:rPr lang="es-ES" sz="1200">
                          <a:effectLst/>
                        </a:rPr>
                        <a:t>Primera IP de nodo de la subred</a:t>
                      </a:r>
                      <a:endParaRPr lang="es-ES" sz="11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just">
                        <a:lnSpc>
                          <a:spcPct val="150000"/>
                        </a:lnSpc>
                        <a:spcAft>
                          <a:spcPts val="0"/>
                        </a:spcAft>
                      </a:pPr>
                      <a:r>
                        <a:rPr lang="es-ES" sz="1200">
                          <a:effectLst/>
                        </a:rPr>
                        <a:t>Última IP de nodo de la subred</a:t>
                      </a:r>
                      <a:endParaRPr lang="es-ES" sz="11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just">
                        <a:lnSpc>
                          <a:spcPct val="150000"/>
                        </a:lnSpc>
                        <a:spcAft>
                          <a:spcPts val="0"/>
                        </a:spcAft>
                      </a:pPr>
                      <a:r>
                        <a:rPr lang="es-ES" sz="1200" err="1">
                          <a:effectLst/>
                        </a:rPr>
                        <a:t>Broadcast</a:t>
                      </a:r>
                      <a:endParaRPr lang="es-ES" sz="11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just">
                        <a:lnSpc>
                          <a:spcPct val="150000"/>
                        </a:lnSpc>
                        <a:spcAft>
                          <a:spcPts val="0"/>
                        </a:spcAft>
                      </a:pPr>
                      <a:r>
                        <a:rPr lang="es-ES" sz="1200">
                          <a:effectLst/>
                        </a:rPr>
                        <a:t>Máscara</a:t>
                      </a:r>
                      <a:endParaRPr lang="es-ES" sz="11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000"/>
                  </a:ext>
                </a:extLst>
              </a:tr>
              <a:tr h="0">
                <a:tc>
                  <a:txBody>
                    <a:bodyPr/>
                    <a:lstStyle/>
                    <a:p>
                      <a:pPr algn="just">
                        <a:lnSpc>
                          <a:spcPct val="150000"/>
                        </a:lnSpc>
                        <a:spcAft>
                          <a:spcPts val="0"/>
                        </a:spcAft>
                      </a:pPr>
                      <a:r>
                        <a:rPr lang="es-ES" sz="1200">
                          <a:effectLst/>
                        </a:rPr>
                        <a:t>192.168.7.0/26</a:t>
                      </a:r>
                      <a:endParaRPr lang="es-ES" sz="11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s-ES" sz="1200">
                          <a:effectLst/>
                        </a:rPr>
                        <a:t> </a:t>
                      </a:r>
                      <a:endParaRPr lang="es-ES" sz="11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s-ES" sz="1200">
                          <a:effectLst/>
                        </a:rPr>
                        <a:t> </a:t>
                      </a:r>
                      <a:endParaRPr lang="es-ES" sz="11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s-ES" sz="1200">
                          <a:effectLst/>
                        </a:rPr>
                        <a:t> </a:t>
                      </a:r>
                      <a:endParaRPr lang="es-ES" sz="11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s-ES" sz="1200">
                          <a:effectLst/>
                        </a:rPr>
                        <a:t> </a:t>
                      </a:r>
                      <a:endParaRPr lang="es-ES" sz="11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just">
                        <a:lnSpc>
                          <a:spcPct val="150000"/>
                        </a:lnSpc>
                        <a:spcAft>
                          <a:spcPts val="0"/>
                        </a:spcAft>
                      </a:pPr>
                      <a:r>
                        <a:rPr lang="es-ES" sz="1200">
                          <a:effectLst/>
                        </a:rPr>
                        <a:t>192.168.7.64/26</a:t>
                      </a:r>
                      <a:endParaRPr lang="es-ES" sz="11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s-ES" sz="1200">
                          <a:effectLst/>
                        </a:rPr>
                        <a:t> </a:t>
                      </a:r>
                      <a:endParaRPr lang="es-ES" sz="11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s-ES" sz="1200">
                          <a:effectLst/>
                        </a:rPr>
                        <a:t> </a:t>
                      </a:r>
                      <a:endParaRPr lang="es-ES" sz="11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s-ES" sz="1200">
                          <a:effectLst/>
                        </a:rPr>
                        <a:t> </a:t>
                      </a:r>
                      <a:endParaRPr lang="es-ES" sz="11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s-ES" sz="1200">
                          <a:effectLst/>
                        </a:rPr>
                        <a:t> </a:t>
                      </a:r>
                      <a:endParaRPr lang="es-ES" sz="11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just">
                        <a:lnSpc>
                          <a:spcPct val="150000"/>
                        </a:lnSpc>
                        <a:spcAft>
                          <a:spcPts val="0"/>
                        </a:spcAft>
                      </a:pPr>
                      <a:r>
                        <a:rPr lang="es-ES" sz="1200">
                          <a:effectLst/>
                        </a:rPr>
                        <a:t>192.168.7.128/26</a:t>
                      </a:r>
                      <a:endParaRPr lang="es-ES" sz="11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s-ES" sz="1200">
                          <a:effectLst/>
                        </a:rPr>
                        <a:t> </a:t>
                      </a:r>
                      <a:endParaRPr lang="es-ES" sz="11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s-ES" sz="1200">
                          <a:effectLst/>
                        </a:rPr>
                        <a:t> </a:t>
                      </a:r>
                      <a:endParaRPr lang="es-ES" sz="11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s-ES" sz="1200">
                          <a:effectLst/>
                        </a:rPr>
                        <a:t> </a:t>
                      </a:r>
                      <a:endParaRPr lang="es-ES" sz="11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s-ES" sz="1200">
                          <a:effectLst/>
                        </a:rPr>
                        <a:t> </a:t>
                      </a:r>
                      <a:endParaRPr lang="es-ES" sz="11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just">
                        <a:lnSpc>
                          <a:spcPct val="150000"/>
                        </a:lnSpc>
                        <a:spcAft>
                          <a:spcPts val="0"/>
                        </a:spcAft>
                      </a:pPr>
                      <a:r>
                        <a:rPr lang="es-ES" sz="1200">
                          <a:effectLst/>
                        </a:rPr>
                        <a:t>192.168.7.192/26</a:t>
                      </a:r>
                      <a:endParaRPr lang="es-ES" sz="11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s-ES" sz="1200">
                          <a:effectLst/>
                        </a:rPr>
                        <a:t> </a:t>
                      </a:r>
                      <a:endParaRPr lang="es-ES" sz="11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s-ES" sz="1200">
                          <a:effectLst/>
                        </a:rPr>
                        <a:t> </a:t>
                      </a:r>
                      <a:endParaRPr lang="es-ES" sz="11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s-ES" sz="1200">
                          <a:effectLst/>
                        </a:rPr>
                        <a:t> </a:t>
                      </a:r>
                      <a:endParaRPr lang="es-ES" sz="11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s-ES" sz="1200">
                          <a:effectLst/>
                        </a:rPr>
                        <a:t> </a:t>
                      </a:r>
                      <a:endParaRPr lang="es-ES" sz="11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117465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a:t>3. IP </a:t>
            </a:r>
            <a:r>
              <a:rPr lang="es-ES" err="1"/>
              <a:t>addressing</a:t>
            </a:r>
            <a:endParaRPr lang="es-ES"/>
          </a:p>
        </p:txBody>
      </p:sp>
      <p:sp>
        <p:nvSpPr>
          <p:cNvPr id="3" name="2 Marcador de contenido"/>
          <p:cNvSpPr>
            <a:spLocks noGrp="1"/>
          </p:cNvSpPr>
          <p:nvPr>
            <p:ph idx="1"/>
          </p:nvPr>
        </p:nvSpPr>
        <p:spPr>
          <a:xfrm>
            <a:off x="983432" y="1047470"/>
            <a:ext cx="10225136" cy="5112568"/>
          </a:xfrm>
        </p:spPr>
        <p:txBody>
          <a:bodyPr>
            <a:normAutofit lnSpcReduction="10000"/>
          </a:bodyPr>
          <a:lstStyle/>
          <a:p>
            <a:r>
              <a:rPr lang="en-US" b="1"/>
              <a:t>CIDR does not define a default subnet mask based on the IP address. Instead, each host is configured with a custom subnet mask, and each router is sent the IP address with its mask. The router then uses both to determine the network identifier of the computer to which the packet must be forwarded.</a:t>
            </a:r>
          </a:p>
          <a:p>
            <a:pPr marL="0" indent="0">
              <a:buNone/>
            </a:pPr>
            <a:r>
              <a:rPr lang="es-ES"/>
              <a:t> </a:t>
            </a:r>
          </a:p>
          <a:p>
            <a:r>
              <a:rPr lang="en-US"/>
              <a:t>To calculate the network identifier when the IP address is specified in CIDR notation the following steps are followed:</a:t>
            </a:r>
          </a:p>
          <a:p>
            <a:pPr marL="0" indent="0">
              <a:buNone/>
            </a:pPr>
            <a:r>
              <a:rPr lang="es-ES"/>
              <a:t> </a:t>
            </a:r>
          </a:p>
          <a:p>
            <a:pPr marL="365760" lvl="1" indent="0">
              <a:buNone/>
            </a:pPr>
            <a:r>
              <a:rPr lang="en-US" sz="2000"/>
              <a:t>1º) The IP address is converted to binary format.</a:t>
            </a:r>
          </a:p>
          <a:p>
            <a:pPr marL="365760" lvl="1" indent="0">
              <a:buNone/>
            </a:pPr>
            <a:r>
              <a:rPr lang="en-US" sz="2000"/>
              <a:t>2º) The mask is used to determine the number of bits in the IP address that form the network identifier.</a:t>
            </a:r>
          </a:p>
          <a:p>
            <a:pPr marL="365760" lvl="1" indent="0">
              <a:buNone/>
            </a:pPr>
            <a:r>
              <a:rPr lang="en-US" sz="2000"/>
              <a:t>3º) 0s are added to the network identifier to get its four-byte structure.</a:t>
            </a:r>
          </a:p>
          <a:p>
            <a:endParaRPr lang="es-ES" sz="2400"/>
          </a:p>
        </p:txBody>
      </p:sp>
    </p:spTree>
    <p:extLst>
      <p:ext uri="{BB962C8B-B14F-4D97-AF65-F5344CB8AC3E}">
        <p14:creationId xmlns:p14="http://schemas.microsoft.com/office/powerpoint/2010/main" val="9582115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a:t>3. IP </a:t>
            </a:r>
            <a:r>
              <a:rPr lang="es-ES" err="1"/>
              <a:t>addressing</a:t>
            </a:r>
            <a:endParaRPr lang="es-ES"/>
          </a:p>
        </p:txBody>
      </p:sp>
      <p:sp>
        <p:nvSpPr>
          <p:cNvPr id="3" name="2 Marcador de contenido"/>
          <p:cNvSpPr>
            <a:spLocks noGrp="1"/>
          </p:cNvSpPr>
          <p:nvPr>
            <p:ph idx="1"/>
          </p:nvPr>
        </p:nvSpPr>
        <p:spPr/>
        <p:txBody>
          <a:bodyPr>
            <a:normAutofit/>
          </a:bodyPr>
          <a:lstStyle/>
          <a:p>
            <a:r>
              <a:rPr lang="en-US"/>
              <a:t>For example, consider IP address 10.217.123.7/20. The subnet mask consists of 20 contiguous 1s, the network identifier is formed by the first 20 bits on the IP address followed by 0s.  </a:t>
            </a:r>
          </a:p>
          <a:p>
            <a:endParaRPr lang="es-ES"/>
          </a:p>
          <a:p>
            <a:r>
              <a:rPr lang="en-US"/>
              <a:t>Rule: We look at the IP address and subnet mask bits in columns. When both are 1, we write in the corresponding column of the network identifier a 1. In other case, we write a 0</a:t>
            </a:r>
            <a:r>
              <a:rPr lang="es-ES"/>
              <a:t>.</a:t>
            </a:r>
          </a:p>
          <a:p>
            <a:endParaRPr lang="es-ES"/>
          </a:p>
        </p:txBody>
      </p:sp>
    </p:spTree>
    <p:extLst>
      <p:ext uri="{BB962C8B-B14F-4D97-AF65-F5344CB8AC3E}">
        <p14:creationId xmlns:p14="http://schemas.microsoft.com/office/powerpoint/2010/main" val="19254163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a:t>3. IP </a:t>
            </a:r>
            <a:r>
              <a:rPr lang="es-ES" err="1"/>
              <a:t>addressing</a:t>
            </a:r>
            <a:endParaRPr lang="es-ES"/>
          </a:p>
        </p:txBody>
      </p:sp>
      <p:sp>
        <p:nvSpPr>
          <p:cNvPr id="3" name="2 Marcador de contenido"/>
          <p:cNvSpPr>
            <a:spLocks noGrp="1"/>
          </p:cNvSpPr>
          <p:nvPr>
            <p:ph idx="1"/>
          </p:nvPr>
        </p:nvSpPr>
        <p:spPr/>
        <p:txBody>
          <a:bodyPr/>
          <a:lstStyle/>
          <a:p>
            <a:r>
              <a:rPr lang="en-US"/>
              <a:t>If we apply the above rule to the example address, we will see that the network to which the IP address belongs is 10.217.112.0.</a:t>
            </a:r>
          </a:p>
          <a:p>
            <a:endParaRPr lang="es-ES"/>
          </a:p>
        </p:txBody>
      </p:sp>
      <p:graphicFrame>
        <p:nvGraphicFramePr>
          <p:cNvPr id="5" name="4 Tabla"/>
          <p:cNvGraphicFramePr>
            <a:graphicFrameLocks noGrp="1"/>
          </p:cNvGraphicFramePr>
          <p:nvPr>
            <p:extLst>
              <p:ext uri="{D42A27DB-BD31-4B8C-83A1-F6EECF244321}">
                <p14:modId xmlns:p14="http://schemas.microsoft.com/office/powerpoint/2010/main" val="1544487950"/>
              </p:ext>
            </p:extLst>
          </p:nvPr>
        </p:nvGraphicFramePr>
        <p:xfrm>
          <a:off x="1919536" y="2445072"/>
          <a:ext cx="9217024" cy="2424090"/>
        </p:xfrm>
        <a:graphic>
          <a:graphicData uri="http://schemas.openxmlformats.org/drawingml/2006/table">
            <a:tbl>
              <a:tblPr firstRow="1" firstCol="1" bandRow="1">
                <a:tableStyleId>{5C22544A-7EE6-4342-B048-85BDC9FD1C3A}</a:tableStyleId>
              </a:tblPr>
              <a:tblGrid>
                <a:gridCol w="2039989">
                  <a:extLst>
                    <a:ext uri="{9D8B030D-6E8A-4147-A177-3AD203B41FA5}">
                      <a16:colId xmlns:a16="http://schemas.microsoft.com/office/drawing/2014/main" val="20000"/>
                    </a:ext>
                  </a:extLst>
                </a:gridCol>
                <a:gridCol w="1371600">
                  <a:extLst>
                    <a:ext uri="{9D8B030D-6E8A-4147-A177-3AD203B41FA5}">
                      <a16:colId xmlns:a16="http://schemas.microsoft.com/office/drawing/2014/main" val="4122336580"/>
                    </a:ext>
                  </a:extLst>
                </a:gridCol>
                <a:gridCol w="1725283">
                  <a:extLst>
                    <a:ext uri="{9D8B030D-6E8A-4147-A177-3AD203B41FA5}">
                      <a16:colId xmlns:a16="http://schemas.microsoft.com/office/drawing/2014/main" val="20001"/>
                    </a:ext>
                  </a:extLst>
                </a:gridCol>
                <a:gridCol w="1535501">
                  <a:extLst>
                    <a:ext uri="{9D8B030D-6E8A-4147-A177-3AD203B41FA5}">
                      <a16:colId xmlns:a16="http://schemas.microsoft.com/office/drawing/2014/main" val="20002"/>
                    </a:ext>
                  </a:extLst>
                </a:gridCol>
                <a:gridCol w="1276710">
                  <a:extLst>
                    <a:ext uri="{9D8B030D-6E8A-4147-A177-3AD203B41FA5}">
                      <a16:colId xmlns:a16="http://schemas.microsoft.com/office/drawing/2014/main" val="20003"/>
                    </a:ext>
                  </a:extLst>
                </a:gridCol>
                <a:gridCol w="1267941">
                  <a:extLst>
                    <a:ext uri="{9D8B030D-6E8A-4147-A177-3AD203B41FA5}">
                      <a16:colId xmlns:a16="http://schemas.microsoft.com/office/drawing/2014/main" val="20004"/>
                    </a:ext>
                  </a:extLst>
                </a:gridCol>
              </a:tblGrid>
              <a:tr h="404015">
                <a:tc rowSpan="2">
                  <a:txBody>
                    <a:bodyPr/>
                    <a:lstStyle/>
                    <a:p>
                      <a:pPr marL="0" algn="ctr" defTabSz="685800" rtl="0" eaLnBrk="1" latinLnBrk="0" hangingPunct="1">
                        <a:lnSpc>
                          <a:spcPct val="115000"/>
                        </a:lnSpc>
                        <a:spcAft>
                          <a:spcPts val="0"/>
                        </a:spcAft>
                      </a:pPr>
                      <a:r>
                        <a:rPr lang="es-ES" sz="1600" kern="1200">
                          <a:solidFill>
                            <a:schemeClr val="tx1"/>
                          </a:solidFill>
                          <a:effectLst/>
                          <a:latin typeface="+mn-lt"/>
                          <a:ea typeface="+mn-ea"/>
                          <a:cs typeface="+mn-cs"/>
                        </a:rPr>
                        <a:t>Dirección IP </a:t>
                      </a:r>
                    </a:p>
                  </a:txBody>
                  <a:tcPr marL="68580" marR="68580"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2"/>
                    </a:solidFill>
                  </a:tcPr>
                </a:tc>
                <a:tc>
                  <a:txBody>
                    <a:bodyPr/>
                    <a:lstStyle/>
                    <a:p>
                      <a:pPr marL="0" algn="ctr" defTabSz="685800" rtl="0" eaLnBrk="1" latinLnBrk="0" hangingPunct="1">
                        <a:lnSpc>
                          <a:spcPct val="115000"/>
                        </a:lnSpc>
                        <a:spcAft>
                          <a:spcPts val="0"/>
                        </a:spcAft>
                      </a:pPr>
                      <a:r>
                        <a:rPr lang="es-ES" sz="1600" kern="1200" err="1">
                          <a:solidFill>
                            <a:schemeClr val="tx1"/>
                          </a:solidFill>
                          <a:effectLst/>
                          <a:latin typeface="+mn-lt"/>
                          <a:ea typeface="+mn-ea"/>
                          <a:cs typeface="+mn-cs"/>
                        </a:rPr>
                        <a:t>Binary</a:t>
                      </a:r>
                      <a:endParaRPr lang="es-ES" sz="160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L="0" algn="ctr" defTabSz="685800" rtl="0" eaLnBrk="1" latinLnBrk="0" hangingPunct="1">
                        <a:lnSpc>
                          <a:spcPct val="115000"/>
                        </a:lnSpc>
                        <a:spcAft>
                          <a:spcPts val="0"/>
                        </a:spcAft>
                      </a:pPr>
                      <a:r>
                        <a:rPr lang="es-ES" sz="1600" kern="1200">
                          <a:solidFill>
                            <a:schemeClr val="tx1"/>
                          </a:solidFill>
                          <a:effectLst/>
                          <a:latin typeface="+mn-lt"/>
                          <a:ea typeface="+mn-ea"/>
                          <a:cs typeface="+mn-cs"/>
                        </a:rPr>
                        <a:t>00001010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685800" rtl="0" eaLnBrk="1" latinLnBrk="0" hangingPunct="1">
                        <a:lnSpc>
                          <a:spcPct val="115000"/>
                        </a:lnSpc>
                        <a:spcAft>
                          <a:spcPts val="0"/>
                        </a:spcAft>
                      </a:pPr>
                      <a:r>
                        <a:rPr lang="es-ES" sz="1600" kern="1200">
                          <a:solidFill>
                            <a:schemeClr val="tx1"/>
                          </a:solidFill>
                          <a:effectLst/>
                          <a:latin typeface="+mn-lt"/>
                          <a:ea typeface="+mn-ea"/>
                          <a:cs typeface="+mn-cs"/>
                        </a:rPr>
                        <a:t>11011001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685800" rtl="0" eaLnBrk="1" latinLnBrk="0" hangingPunct="1">
                        <a:lnSpc>
                          <a:spcPct val="115000"/>
                        </a:lnSpc>
                        <a:spcAft>
                          <a:spcPts val="0"/>
                        </a:spcAft>
                      </a:pPr>
                      <a:r>
                        <a:rPr lang="es-ES" sz="1600" kern="1200">
                          <a:solidFill>
                            <a:schemeClr val="tx1"/>
                          </a:solidFill>
                          <a:effectLst/>
                          <a:latin typeface="+mn-lt"/>
                          <a:ea typeface="+mn-ea"/>
                          <a:cs typeface="+mn-cs"/>
                        </a:rPr>
                        <a:t>01111011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685800" rtl="0" eaLnBrk="1" latinLnBrk="0" hangingPunct="1">
                        <a:lnSpc>
                          <a:spcPct val="115000"/>
                        </a:lnSpc>
                        <a:spcAft>
                          <a:spcPts val="0"/>
                        </a:spcAft>
                      </a:pPr>
                      <a:r>
                        <a:rPr lang="es-ES" sz="1600" kern="1200">
                          <a:solidFill>
                            <a:schemeClr val="tx1"/>
                          </a:solidFill>
                          <a:effectLst/>
                          <a:latin typeface="+mn-lt"/>
                          <a:ea typeface="+mn-ea"/>
                          <a:cs typeface="+mn-cs"/>
                        </a:rPr>
                        <a:t>00000111</a:t>
                      </a:r>
                    </a:p>
                  </a:txBody>
                  <a:tcPr marL="68580" marR="68580"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04015">
                <a:tc vMerge="1">
                  <a:txBody>
                    <a:bodyPr/>
                    <a:lstStyle/>
                    <a:p>
                      <a:endParaRPr lang="en-US"/>
                    </a:p>
                  </a:txBody>
                  <a:tcPr/>
                </a:tc>
                <a:tc>
                  <a:txBody>
                    <a:bodyPr/>
                    <a:lstStyle/>
                    <a:p>
                      <a:pPr marL="0" algn="ctr" defTabSz="685800" rtl="0" eaLnBrk="1" latinLnBrk="0" hangingPunct="1">
                        <a:lnSpc>
                          <a:spcPct val="115000"/>
                        </a:lnSpc>
                        <a:spcAft>
                          <a:spcPts val="0"/>
                        </a:spcAft>
                      </a:pPr>
                      <a:r>
                        <a:rPr lang="es-ES" sz="1600" kern="1200">
                          <a:solidFill>
                            <a:schemeClr val="tx1"/>
                          </a:solidFill>
                          <a:effectLst/>
                          <a:latin typeface="+mn-lt"/>
                          <a:ea typeface="+mn-ea"/>
                          <a:cs typeface="+mn-cs"/>
                        </a:rPr>
                        <a:t>Decimal</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2"/>
                    </a:solidFill>
                  </a:tcPr>
                </a:tc>
                <a:tc>
                  <a:txBody>
                    <a:bodyPr/>
                    <a:lstStyle/>
                    <a:p>
                      <a:pPr marL="0" algn="ctr" defTabSz="685800" rtl="0" eaLnBrk="1" latinLnBrk="0" hangingPunct="1">
                        <a:lnSpc>
                          <a:spcPct val="115000"/>
                        </a:lnSpc>
                        <a:spcAft>
                          <a:spcPts val="0"/>
                        </a:spcAft>
                      </a:pPr>
                      <a:r>
                        <a:rPr lang="es-ES" sz="1600" kern="1200">
                          <a:solidFill>
                            <a:schemeClr val="tx1"/>
                          </a:solidFill>
                          <a:effectLst/>
                          <a:latin typeface="+mn-lt"/>
                          <a:ea typeface="+mn-ea"/>
                          <a:cs typeface="+mn-cs"/>
                        </a:rPr>
                        <a:t>10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auto" latinLnBrk="0" hangingPunct="1">
                        <a:lnSpc>
                          <a:spcPct val="115000"/>
                        </a:lnSpc>
                        <a:spcBef>
                          <a:spcPts val="0"/>
                        </a:spcBef>
                        <a:spcAft>
                          <a:spcPts val="0"/>
                        </a:spcAft>
                        <a:buClrTx/>
                        <a:buSzTx/>
                        <a:buFontTx/>
                        <a:buNone/>
                        <a:tabLst/>
                        <a:defRPr/>
                      </a:pPr>
                      <a:r>
                        <a:rPr lang="es-ES" sz="1600" kern="1200">
                          <a:solidFill>
                            <a:schemeClr val="tx1"/>
                          </a:solidFill>
                          <a:effectLst/>
                          <a:latin typeface="+mn-lt"/>
                          <a:ea typeface="+mn-ea"/>
                          <a:cs typeface="+mn-cs"/>
                        </a:rPr>
                        <a:t>217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marL="0" algn="ctr" defTabSz="685800" rtl="0" eaLnBrk="1" latinLnBrk="0" hangingPunct="1">
                        <a:lnSpc>
                          <a:spcPct val="115000"/>
                        </a:lnSpc>
                        <a:spcAft>
                          <a:spcPts val="0"/>
                        </a:spcAft>
                      </a:pPr>
                      <a:r>
                        <a:rPr lang="es-ES" sz="1600" kern="1200">
                          <a:solidFill>
                            <a:schemeClr val="tx1"/>
                          </a:solidFill>
                          <a:effectLst/>
                          <a:latin typeface="+mn-lt"/>
                          <a:ea typeface="+mn-ea"/>
                          <a:cs typeface="+mn-cs"/>
                        </a:rPr>
                        <a:t>123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auto" latinLnBrk="0" hangingPunct="1">
                        <a:lnSpc>
                          <a:spcPct val="115000"/>
                        </a:lnSpc>
                        <a:spcBef>
                          <a:spcPts val="0"/>
                        </a:spcBef>
                        <a:spcAft>
                          <a:spcPts val="0"/>
                        </a:spcAft>
                        <a:buClrTx/>
                        <a:buSzTx/>
                        <a:buFontTx/>
                        <a:buNone/>
                        <a:tabLst/>
                        <a:defRPr/>
                      </a:pPr>
                      <a:r>
                        <a:rPr lang="es-ES" sz="1600" kern="1200">
                          <a:solidFill>
                            <a:schemeClr val="tx1"/>
                          </a:solidFill>
                          <a:effectLst/>
                          <a:latin typeface="+mn-lt"/>
                          <a:ea typeface="+mn-ea"/>
                          <a:cs typeface="+mn-cs"/>
                        </a:rPr>
                        <a:t>7</a:t>
                      </a:r>
                    </a:p>
                  </a:txBody>
                  <a:tcPr marL="68580" marR="68580"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70374161"/>
                  </a:ext>
                </a:extLst>
              </a:tr>
              <a:tr h="404015">
                <a:tc rowSpan="2">
                  <a:txBody>
                    <a:bodyPr/>
                    <a:lstStyle/>
                    <a:p>
                      <a:pPr marL="0" algn="ctr" defTabSz="685800" rtl="0" eaLnBrk="1" latinLnBrk="0" hangingPunct="1">
                        <a:lnSpc>
                          <a:spcPct val="115000"/>
                        </a:lnSpc>
                        <a:spcAft>
                          <a:spcPts val="0"/>
                        </a:spcAft>
                      </a:pPr>
                      <a:r>
                        <a:rPr lang="es-ES" sz="1600" kern="1200">
                          <a:solidFill>
                            <a:schemeClr val="tx1"/>
                          </a:solidFill>
                          <a:effectLst/>
                          <a:latin typeface="+mn-lt"/>
                          <a:ea typeface="+mn-ea"/>
                          <a:cs typeface="+mn-cs"/>
                        </a:rPr>
                        <a:t>Máscara de subred</a:t>
                      </a:r>
                    </a:p>
                  </a:txBody>
                  <a:tcPr marL="68580" marR="68580"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2"/>
                    </a:solidFill>
                  </a:tcPr>
                </a:tc>
                <a:tc>
                  <a:txBody>
                    <a:bodyPr/>
                    <a:lstStyle/>
                    <a:p>
                      <a:pPr marL="0" marR="0" lvl="0" indent="0" algn="ctr" defTabSz="685800" rtl="0" eaLnBrk="1" fontAlgn="auto" latinLnBrk="0" hangingPunct="1">
                        <a:lnSpc>
                          <a:spcPct val="115000"/>
                        </a:lnSpc>
                        <a:spcBef>
                          <a:spcPts val="0"/>
                        </a:spcBef>
                        <a:spcAft>
                          <a:spcPts val="0"/>
                        </a:spcAft>
                        <a:buClrTx/>
                        <a:buSzTx/>
                        <a:buFontTx/>
                        <a:buNone/>
                        <a:tabLst/>
                        <a:defRPr/>
                      </a:pPr>
                      <a:r>
                        <a:rPr lang="es-ES" sz="1600" kern="1200" err="1">
                          <a:solidFill>
                            <a:schemeClr val="tx1"/>
                          </a:solidFill>
                          <a:effectLst/>
                          <a:latin typeface="+mn-lt"/>
                          <a:ea typeface="+mn-ea"/>
                          <a:cs typeface="+mn-cs"/>
                        </a:rPr>
                        <a:t>Binary</a:t>
                      </a:r>
                      <a:endParaRPr lang="es-ES" sz="160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L="0" algn="ctr" defTabSz="685800" rtl="0" eaLnBrk="1" latinLnBrk="0" hangingPunct="1">
                        <a:lnSpc>
                          <a:spcPct val="115000"/>
                        </a:lnSpc>
                        <a:spcAft>
                          <a:spcPts val="0"/>
                        </a:spcAft>
                      </a:pPr>
                      <a:r>
                        <a:rPr lang="es-ES" sz="1600" kern="1200">
                          <a:solidFill>
                            <a:schemeClr val="tx1"/>
                          </a:solidFill>
                          <a:effectLst/>
                          <a:latin typeface="+mn-lt"/>
                          <a:ea typeface="+mn-ea"/>
                          <a:cs typeface="+mn-cs"/>
                        </a:rPr>
                        <a:t>11111111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685800" rtl="0" eaLnBrk="1" latinLnBrk="0" hangingPunct="1">
                        <a:lnSpc>
                          <a:spcPct val="115000"/>
                        </a:lnSpc>
                        <a:spcAft>
                          <a:spcPts val="0"/>
                        </a:spcAft>
                      </a:pPr>
                      <a:r>
                        <a:rPr lang="es-ES" sz="1600" kern="1200">
                          <a:solidFill>
                            <a:schemeClr val="tx1"/>
                          </a:solidFill>
                          <a:effectLst/>
                          <a:latin typeface="+mn-lt"/>
                          <a:ea typeface="+mn-ea"/>
                          <a:cs typeface="+mn-cs"/>
                        </a:rPr>
                        <a:t>11111111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685800" rtl="0" eaLnBrk="1" latinLnBrk="0" hangingPunct="1">
                        <a:lnSpc>
                          <a:spcPct val="115000"/>
                        </a:lnSpc>
                        <a:spcAft>
                          <a:spcPts val="0"/>
                        </a:spcAft>
                      </a:pPr>
                      <a:r>
                        <a:rPr lang="es-ES" sz="1600" kern="1200">
                          <a:solidFill>
                            <a:schemeClr val="tx1"/>
                          </a:solidFill>
                          <a:effectLst/>
                          <a:latin typeface="+mn-lt"/>
                          <a:ea typeface="+mn-ea"/>
                          <a:cs typeface="+mn-cs"/>
                        </a:rPr>
                        <a:t>11110000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685800" rtl="0" eaLnBrk="1" latinLnBrk="0" hangingPunct="1">
                        <a:lnSpc>
                          <a:spcPct val="115000"/>
                        </a:lnSpc>
                        <a:spcAft>
                          <a:spcPts val="0"/>
                        </a:spcAft>
                      </a:pPr>
                      <a:r>
                        <a:rPr lang="es-ES" sz="1600" kern="1200">
                          <a:solidFill>
                            <a:schemeClr val="tx1"/>
                          </a:solidFill>
                          <a:effectLst/>
                          <a:latin typeface="+mn-lt"/>
                          <a:ea typeface="+mn-ea"/>
                          <a:cs typeface="+mn-cs"/>
                        </a:rPr>
                        <a:t>00000000</a:t>
                      </a:r>
                    </a:p>
                  </a:txBody>
                  <a:tcPr marL="68580" marR="68580"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04015">
                <a:tc vMerge="1">
                  <a:txBody>
                    <a:bodyPr/>
                    <a:lstStyle/>
                    <a:p>
                      <a:endParaRPr lang="en-US"/>
                    </a:p>
                  </a:txBody>
                  <a:tcPr/>
                </a:tc>
                <a:tc>
                  <a:txBody>
                    <a:bodyPr/>
                    <a:lstStyle/>
                    <a:p>
                      <a:pPr marL="0" algn="ctr" defTabSz="685800" rtl="0" eaLnBrk="1" latinLnBrk="0" hangingPunct="1">
                        <a:lnSpc>
                          <a:spcPct val="115000"/>
                        </a:lnSpc>
                        <a:spcAft>
                          <a:spcPts val="0"/>
                        </a:spcAft>
                      </a:pPr>
                      <a:r>
                        <a:rPr lang="es-ES" sz="1600" kern="1200">
                          <a:solidFill>
                            <a:schemeClr val="tx1"/>
                          </a:solidFill>
                          <a:effectLst/>
                          <a:latin typeface="+mn-lt"/>
                          <a:ea typeface="+mn-ea"/>
                          <a:cs typeface="+mn-cs"/>
                        </a:rPr>
                        <a:t>Decimal</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2"/>
                    </a:solidFill>
                  </a:tcPr>
                </a:tc>
                <a:tc>
                  <a:txBody>
                    <a:bodyPr/>
                    <a:lstStyle/>
                    <a:p>
                      <a:pPr marL="0" marR="0" lvl="0" indent="0" algn="ctr" defTabSz="685800" rtl="0" eaLnBrk="1" fontAlgn="auto" latinLnBrk="0" hangingPunct="1">
                        <a:lnSpc>
                          <a:spcPct val="115000"/>
                        </a:lnSpc>
                        <a:spcBef>
                          <a:spcPts val="0"/>
                        </a:spcBef>
                        <a:spcAft>
                          <a:spcPts val="0"/>
                        </a:spcAft>
                        <a:buClrTx/>
                        <a:buSzTx/>
                        <a:buFontTx/>
                        <a:buNone/>
                        <a:tabLst/>
                        <a:defRPr/>
                      </a:pPr>
                      <a:r>
                        <a:rPr lang="es-ES" sz="1600" kern="1200">
                          <a:solidFill>
                            <a:schemeClr val="tx1"/>
                          </a:solidFill>
                          <a:effectLst/>
                          <a:latin typeface="+mn-lt"/>
                          <a:ea typeface="+mn-ea"/>
                          <a:cs typeface="+mn-cs"/>
                        </a:rPr>
                        <a:t> 255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marL="0" algn="ctr" defTabSz="685800" rtl="0" eaLnBrk="1" latinLnBrk="0" hangingPunct="1">
                        <a:lnSpc>
                          <a:spcPct val="115000"/>
                        </a:lnSpc>
                        <a:spcAft>
                          <a:spcPts val="0"/>
                        </a:spcAft>
                      </a:pPr>
                      <a:r>
                        <a:rPr lang="es-ES" sz="1600" kern="1200">
                          <a:solidFill>
                            <a:schemeClr val="tx1"/>
                          </a:solidFill>
                          <a:effectLst/>
                          <a:latin typeface="+mn-lt"/>
                          <a:ea typeface="+mn-ea"/>
                          <a:cs typeface="+mn-cs"/>
                        </a:rPr>
                        <a:t>255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auto" latinLnBrk="0" hangingPunct="1">
                        <a:lnSpc>
                          <a:spcPct val="115000"/>
                        </a:lnSpc>
                        <a:spcBef>
                          <a:spcPts val="0"/>
                        </a:spcBef>
                        <a:spcAft>
                          <a:spcPts val="0"/>
                        </a:spcAft>
                        <a:buClrTx/>
                        <a:buSzTx/>
                        <a:buFontTx/>
                        <a:buNone/>
                        <a:tabLst/>
                        <a:defRPr/>
                      </a:pPr>
                      <a:r>
                        <a:rPr lang="es-ES" sz="1600" kern="1200">
                          <a:solidFill>
                            <a:schemeClr val="tx1"/>
                          </a:solidFill>
                          <a:effectLst/>
                          <a:latin typeface="+mn-lt"/>
                          <a:ea typeface="+mn-ea"/>
                          <a:cs typeface="+mn-cs"/>
                        </a:rPr>
                        <a:t>240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auto" latinLnBrk="0" hangingPunct="1">
                        <a:lnSpc>
                          <a:spcPct val="115000"/>
                        </a:lnSpc>
                        <a:spcBef>
                          <a:spcPts val="0"/>
                        </a:spcBef>
                        <a:spcAft>
                          <a:spcPts val="0"/>
                        </a:spcAft>
                        <a:buClrTx/>
                        <a:buSzTx/>
                        <a:buFontTx/>
                        <a:buNone/>
                        <a:tabLst/>
                        <a:defRPr/>
                      </a:pPr>
                      <a:r>
                        <a:rPr lang="es-ES" sz="1600" kern="1200">
                          <a:solidFill>
                            <a:schemeClr val="tx1"/>
                          </a:solidFill>
                          <a:effectLst/>
                          <a:latin typeface="+mn-lt"/>
                          <a:ea typeface="+mn-ea"/>
                          <a:cs typeface="+mn-cs"/>
                        </a:rPr>
                        <a:t>0</a:t>
                      </a:r>
                    </a:p>
                  </a:txBody>
                  <a:tcPr marL="68580" marR="68580"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60951638"/>
                  </a:ext>
                </a:extLst>
              </a:tr>
              <a:tr h="404015">
                <a:tc rowSpan="2">
                  <a:txBody>
                    <a:bodyPr/>
                    <a:lstStyle/>
                    <a:p>
                      <a:pPr marL="0" algn="ctr" defTabSz="685800" rtl="0" eaLnBrk="1" latinLnBrk="0" hangingPunct="1">
                        <a:lnSpc>
                          <a:spcPct val="115000"/>
                        </a:lnSpc>
                        <a:spcAft>
                          <a:spcPts val="0"/>
                        </a:spcAft>
                      </a:pPr>
                      <a:r>
                        <a:rPr lang="es-ES" sz="1600" kern="1200">
                          <a:solidFill>
                            <a:schemeClr val="tx1"/>
                          </a:solidFill>
                          <a:effectLst/>
                          <a:latin typeface="+mn-lt"/>
                          <a:ea typeface="+mn-ea"/>
                          <a:cs typeface="+mn-cs"/>
                        </a:rPr>
                        <a:t>ID de red</a:t>
                      </a:r>
                    </a:p>
                  </a:txBody>
                  <a:tcPr marL="68580" marR="68580"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2"/>
                    </a:solidFill>
                  </a:tcPr>
                </a:tc>
                <a:tc>
                  <a:txBody>
                    <a:bodyPr/>
                    <a:lstStyle/>
                    <a:p>
                      <a:pPr marL="0" marR="0" lvl="0" indent="0" algn="ctr" defTabSz="685800" rtl="0" eaLnBrk="1" fontAlgn="auto" latinLnBrk="0" hangingPunct="1">
                        <a:lnSpc>
                          <a:spcPct val="115000"/>
                        </a:lnSpc>
                        <a:spcBef>
                          <a:spcPts val="0"/>
                        </a:spcBef>
                        <a:spcAft>
                          <a:spcPts val="0"/>
                        </a:spcAft>
                        <a:buClrTx/>
                        <a:buSzTx/>
                        <a:buFontTx/>
                        <a:buNone/>
                        <a:tabLst/>
                        <a:defRPr/>
                      </a:pPr>
                      <a:r>
                        <a:rPr lang="es-ES" sz="1600" kern="1200" err="1">
                          <a:solidFill>
                            <a:schemeClr val="tx1"/>
                          </a:solidFill>
                          <a:effectLst/>
                          <a:latin typeface="+mn-lt"/>
                          <a:ea typeface="+mn-ea"/>
                          <a:cs typeface="+mn-cs"/>
                        </a:rPr>
                        <a:t>Binary</a:t>
                      </a:r>
                      <a:endParaRPr lang="es-ES" sz="1600" kern="12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L="0" algn="ctr" defTabSz="685800" rtl="0" eaLnBrk="1" latinLnBrk="0" hangingPunct="1">
                        <a:lnSpc>
                          <a:spcPct val="115000"/>
                        </a:lnSpc>
                        <a:spcAft>
                          <a:spcPts val="0"/>
                        </a:spcAft>
                      </a:pPr>
                      <a:r>
                        <a:rPr lang="es-ES" sz="1600" kern="1200">
                          <a:solidFill>
                            <a:schemeClr val="tx1"/>
                          </a:solidFill>
                          <a:effectLst/>
                          <a:latin typeface="+mn-lt"/>
                          <a:ea typeface="+mn-ea"/>
                          <a:cs typeface="+mn-cs"/>
                        </a:rPr>
                        <a:t>00001010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685800" rtl="0" eaLnBrk="1" latinLnBrk="0" hangingPunct="1">
                        <a:lnSpc>
                          <a:spcPct val="115000"/>
                        </a:lnSpc>
                        <a:spcAft>
                          <a:spcPts val="0"/>
                        </a:spcAft>
                      </a:pPr>
                      <a:r>
                        <a:rPr lang="es-ES" sz="1600" kern="1200">
                          <a:solidFill>
                            <a:schemeClr val="tx1"/>
                          </a:solidFill>
                          <a:effectLst/>
                          <a:latin typeface="+mn-lt"/>
                          <a:ea typeface="+mn-ea"/>
                          <a:cs typeface="+mn-cs"/>
                        </a:rPr>
                        <a:t>11011001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685800" rtl="0" eaLnBrk="1" latinLnBrk="0" hangingPunct="1">
                        <a:lnSpc>
                          <a:spcPct val="115000"/>
                        </a:lnSpc>
                        <a:spcAft>
                          <a:spcPts val="0"/>
                        </a:spcAft>
                      </a:pPr>
                      <a:r>
                        <a:rPr lang="es-ES" sz="1600" kern="1200">
                          <a:solidFill>
                            <a:schemeClr val="tx1"/>
                          </a:solidFill>
                          <a:effectLst/>
                          <a:latin typeface="+mn-lt"/>
                          <a:ea typeface="+mn-ea"/>
                          <a:cs typeface="+mn-cs"/>
                        </a:rPr>
                        <a:t>01110000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685800" rtl="0" eaLnBrk="1" latinLnBrk="0" hangingPunct="1">
                        <a:lnSpc>
                          <a:spcPct val="115000"/>
                        </a:lnSpc>
                        <a:spcAft>
                          <a:spcPts val="0"/>
                        </a:spcAft>
                      </a:pPr>
                      <a:r>
                        <a:rPr lang="es-ES" sz="1600" kern="1200">
                          <a:solidFill>
                            <a:schemeClr val="tx1"/>
                          </a:solidFill>
                          <a:effectLst/>
                          <a:latin typeface="+mn-lt"/>
                          <a:ea typeface="+mn-ea"/>
                          <a:cs typeface="+mn-cs"/>
                        </a:rPr>
                        <a:t>00000000</a:t>
                      </a:r>
                    </a:p>
                  </a:txBody>
                  <a:tcPr marL="68580" marR="68580"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04015">
                <a:tc vMerge="1">
                  <a:txBody>
                    <a:bodyPr/>
                    <a:lstStyle/>
                    <a:p>
                      <a:endParaRPr lang="en-US"/>
                    </a:p>
                  </a:txBody>
                  <a:tcPr/>
                </a:tc>
                <a:tc>
                  <a:txBody>
                    <a:bodyPr/>
                    <a:lstStyle/>
                    <a:p>
                      <a:pPr marL="0" algn="ctr" defTabSz="685800" rtl="0" eaLnBrk="1" latinLnBrk="0" hangingPunct="1">
                        <a:lnSpc>
                          <a:spcPct val="115000"/>
                        </a:lnSpc>
                        <a:spcAft>
                          <a:spcPts val="0"/>
                        </a:spcAft>
                      </a:pPr>
                      <a:r>
                        <a:rPr lang="es-ES" sz="1600" kern="1200">
                          <a:solidFill>
                            <a:schemeClr val="tx1"/>
                          </a:solidFill>
                          <a:effectLst/>
                          <a:latin typeface="+mn-lt"/>
                          <a:ea typeface="+mn-ea"/>
                          <a:cs typeface="+mn-cs"/>
                        </a:rPr>
                        <a:t>Decimal</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2"/>
                    </a:solidFill>
                  </a:tcPr>
                </a:tc>
                <a:tc>
                  <a:txBody>
                    <a:bodyPr/>
                    <a:lstStyle/>
                    <a:p>
                      <a:pPr marL="0" algn="ctr" defTabSz="685800" rtl="0" eaLnBrk="1" latinLnBrk="0" hangingPunct="1">
                        <a:lnSpc>
                          <a:spcPct val="115000"/>
                        </a:lnSpc>
                        <a:spcAft>
                          <a:spcPts val="0"/>
                        </a:spcAft>
                      </a:pPr>
                      <a:r>
                        <a:rPr lang="es-ES" sz="1600" kern="1200">
                          <a:solidFill>
                            <a:schemeClr val="tx1"/>
                          </a:solidFill>
                          <a:effectLst/>
                          <a:latin typeface="+mn-lt"/>
                          <a:ea typeface="+mn-ea"/>
                          <a:cs typeface="+mn-cs"/>
                        </a:rPr>
                        <a:t>10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auto" latinLnBrk="0" hangingPunct="1">
                        <a:lnSpc>
                          <a:spcPct val="115000"/>
                        </a:lnSpc>
                        <a:spcBef>
                          <a:spcPts val="0"/>
                        </a:spcBef>
                        <a:spcAft>
                          <a:spcPts val="0"/>
                        </a:spcAft>
                        <a:buClrTx/>
                        <a:buSzTx/>
                        <a:buFontTx/>
                        <a:buNone/>
                        <a:tabLst/>
                        <a:defRPr/>
                      </a:pPr>
                      <a:r>
                        <a:rPr lang="es-ES" sz="1600" kern="1200">
                          <a:solidFill>
                            <a:schemeClr val="tx1"/>
                          </a:solidFill>
                          <a:effectLst/>
                          <a:latin typeface="+mn-lt"/>
                          <a:ea typeface="+mn-ea"/>
                          <a:cs typeface="+mn-cs"/>
                        </a:rPr>
                        <a:t>217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auto" latinLnBrk="0" hangingPunct="1">
                        <a:lnSpc>
                          <a:spcPct val="115000"/>
                        </a:lnSpc>
                        <a:spcBef>
                          <a:spcPts val="0"/>
                        </a:spcBef>
                        <a:spcAft>
                          <a:spcPts val="0"/>
                        </a:spcAft>
                        <a:buClrTx/>
                        <a:buSzTx/>
                        <a:buFontTx/>
                        <a:buNone/>
                        <a:tabLst/>
                        <a:defRPr/>
                      </a:pPr>
                      <a:r>
                        <a:rPr lang="es-ES" sz="1600" kern="1200">
                          <a:solidFill>
                            <a:schemeClr val="tx1"/>
                          </a:solidFill>
                          <a:effectLst/>
                          <a:latin typeface="+mn-lt"/>
                          <a:ea typeface="+mn-ea"/>
                          <a:cs typeface="+mn-cs"/>
                        </a:rPr>
                        <a:t>112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auto" latinLnBrk="0" hangingPunct="1">
                        <a:lnSpc>
                          <a:spcPct val="115000"/>
                        </a:lnSpc>
                        <a:spcBef>
                          <a:spcPts val="0"/>
                        </a:spcBef>
                        <a:spcAft>
                          <a:spcPts val="0"/>
                        </a:spcAft>
                        <a:buClrTx/>
                        <a:buSzTx/>
                        <a:buFontTx/>
                        <a:buNone/>
                        <a:tabLst/>
                        <a:defRPr/>
                      </a:pPr>
                      <a:r>
                        <a:rPr lang="es-ES" sz="1600" kern="1200">
                          <a:solidFill>
                            <a:schemeClr val="tx1"/>
                          </a:solidFill>
                          <a:effectLst/>
                          <a:latin typeface="+mn-lt"/>
                          <a:ea typeface="+mn-ea"/>
                          <a:cs typeface="+mn-cs"/>
                        </a:rPr>
                        <a:t>0</a:t>
                      </a:r>
                    </a:p>
                  </a:txBody>
                  <a:tcPr marL="68580" marR="68580"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86026016"/>
                  </a:ext>
                </a:extLst>
              </a:tr>
            </a:tbl>
          </a:graphicData>
        </a:graphic>
      </p:graphicFrame>
    </p:spTree>
    <p:extLst>
      <p:ext uri="{BB962C8B-B14F-4D97-AF65-F5344CB8AC3E}">
        <p14:creationId xmlns:p14="http://schemas.microsoft.com/office/powerpoint/2010/main" val="16659948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a:t>3. IP </a:t>
            </a:r>
            <a:r>
              <a:rPr lang="es-ES" err="1"/>
              <a:t>addressing</a:t>
            </a:r>
            <a:endParaRPr lang="es-ES"/>
          </a:p>
        </p:txBody>
      </p:sp>
      <p:sp>
        <p:nvSpPr>
          <p:cNvPr id="3" name="2 Marcador de contenido"/>
          <p:cNvSpPr>
            <a:spLocks noGrp="1"/>
          </p:cNvSpPr>
          <p:nvPr>
            <p:ph idx="1"/>
          </p:nvPr>
        </p:nvSpPr>
        <p:spPr>
          <a:xfrm>
            <a:off x="1182875" y="1268760"/>
            <a:ext cx="10313725" cy="4968552"/>
          </a:xfrm>
        </p:spPr>
        <p:txBody>
          <a:bodyPr>
            <a:normAutofit/>
          </a:bodyPr>
          <a:lstStyle/>
          <a:p>
            <a:r>
              <a:rPr lang="es-ES" b="1" u="sng" err="1">
                <a:solidFill>
                  <a:srgbClr val="FF0000"/>
                </a:solidFill>
              </a:rPr>
              <a:t>Activity</a:t>
            </a:r>
            <a:r>
              <a:rPr lang="es-ES" b="1" u="sng">
                <a:solidFill>
                  <a:srgbClr val="FF0000"/>
                </a:solidFill>
              </a:rPr>
              <a:t> 19</a:t>
            </a:r>
            <a:r>
              <a:rPr lang="es-ES"/>
              <a:t>: </a:t>
            </a:r>
            <a:r>
              <a:rPr lang="en-US"/>
              <a:t>Given a computer whose IP is given in CIDR notation of the form 192.168.19.25/28, find out what its network identifier is. </a:t>
            </a:r>
            <a:endParaRPr lang="es-ES"/>
          </a:p>
          <a:p>
            <a:endParaRPr lang="es-ES"/>
          </a:p>
          <a:p>
            <a:r>
              <a:rPr lang="es-ES" b="1" u="sng" err="1">
                <a:solidFill>
                  <a:srgbClr val="FF0000"/>
                </a:solidFill>
              </a:rPr>
              <a:t>Activity</a:t>
            </a:r>
            <a:r>
              <a:rPr lang="es-ES" b="1" u="sng">
                <a:solidFill>
                  <a:srgbClr val="FF0000"/>
                </a:solidFill>
              </a:rPr>
              <a:t> 20</a:t>
            </a:r>
            <a:r>
              <a:rPr lang="es-ES"/>
              <a:t>: </a:t>
            </a:r>
            <a:r>
              <a:rPr lang="en-US"/>
              <a:t>Given the IP addresses 10.217.123.7/20 and 10.218.102.31/20 belonging to two computers, find out if they are on the same network or not.</a:t>
            </a:r>
          </a:p>
          <a:p>
            <a:endParaRPr lang="es-ES"/>
          </a:p>
          <a:p>
            <a:r>
              <a:rPr lang="es-ES" b="1" u="sng" err="1">
                <a:solidFill>
                  <a:srgbClr val="FF0000"/>
                </a:solidFill>
              </a:rPr>
              <a:t>Activity</a:t>
            </a:r>
            <a:r>
              <a:rPr lang="es-ES" b="1" u="sng">
                <a:solidFill>
                  <a:srgbClr val="FF0000"/>
                </a:solidFill>
              </a:rPr>
              <a:t> 21</a:t>
            </a:r>
            <a:r>
              <a:rPr lang="es-ES"/>
              <a:t>: </a:t>
            </a:r>
            <a:r>
              <a:rPr lang="en-US"/>
              <a:t>Given IP addresses 192.168.15.5/28 and 192.168.15.116/28 belonging to two computers, find out if they are on the same network or not.</a:t>
            </a:r>
          </a:p>
          <a:p>
            <a:endParaRPr lang="es-ES"/>
          </a:p>
          <a:p>
            <a:endParaRPr lang="es-ES"/>
          </a:p>
        </p:txBody>
      </p:sp>
    </p:spTree>
    <p:extLst>
      <p:ext uri="{BB962C8B-B14F-4D97-AF65-F5344CB8AC3E}">
        <p14:creationId xmlns:p14="http://schemas.microsoft.com/office/powerpoint/2010/main" val="9569908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a:t>3. IP </a:t>
            </a:r>
            <a:r>
              <a:rPr lang="es-ES" err="1"/>
              <a:t>addressing</a:t>
            </a:r>
            <a:endParaRPr lang="es-ES"/>
          </a:p>
        </p:txBody>
      </p:sp>
      <p:sp>
        <p:nvSpPr>
          <p:cNvPr id="3" name="2 Marcador de contenido"/>
          <p:cNvSpPr>
            <a:spLocks noGrp="1"/>
          </p:cNvSpPr>
          <p:nvPr>
            <p:ph idx="1"/>
          </p:nvPr>
        </p:nvSpPr>
        <p:spPr>
          <a:xfrm>
            <a:off x="838200" y="1006971"/>
            <a:ext cx="10385733" cy="5184576"/>
          </a:xfrm>
        </p:spPr>
        <p:txBody>
          <a:bodyPr>
            <a:normAutofit/>
          </a:bodyPr>
          <a:lstStyle/>
          <a:p>
            <a:pPr marL="0" indent="0">
              <a:buNone/>
            </a:pPr>
            <a:r>
              <a:rPr lang="es-ES" b="1" err="1"/>
              <a:t>super-network</a:t>
            </a:r>
            <a:endParaRPr lang="es-ES" b="1"/>
          </a:p>
          <a:p>
            <a:pPr marL="0" indent="0">
              <a:buNone/>
            </a:pPr>
            <a:endParaRPr lang="es-ES" b="1"/>
          </a:p>
          <a:p>
            <a:r>
              <a:rPr lang="en-US"/>
              <a:t>A network is said to be a </a:t>
            </a:r>
            <a:r>
              <a:rPr lang="en-US" err="1"/>
              <a:t>supernetwork</a:t>
            </a:r>
            <a:r>
              <a:rPr lang="en-US"/>
              <a:t> when the number of bits used by the associated mask is lower than what it would be using the class method. </a:t>
            </a:r>
          </a:p>
          <a:p>
            <a:endParaRPr lang="es-ES"/>
          </a:p>
          <a:p>
            <a:r>
              <a:rPr lang="en-US"/>
              <a:t>The </a:t>
            </a:r>
            <a:r>
              <a:rPr lang="en-US" err="1"/>
              <a:t>supernet</a:t>
            </a:r>
            <a:r>
              <a:rPr lang="en-US"/>
              <a:t> process is a strategy that combines multiple addresses in the class environment in a single direction in the classless environment. What we do is remove bits to the default mask starting from the right. </a:t>
            </a:r>
          </a:p>
        </p:txBody>
      </p:sp>
    </p:spTree>
    <p:extLst>
      <p:ext uri="{BB962C8B-B14F-4D97-AF65-F5344CB8AC3E}">
        <p14:creationId xmlns:p14="http://schemas.microsoft.com/office/powerpoint/2010/main" val="14930773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a:t>3. IP </a:t>
            </a:r>
            <a:r>
              <a:rPr lang="es-ES" err="1"/>
              <a:t>addressing</a:t>
            </a:r>
            <a:endParaRPr lang="es-ES"/>
          </a:p>
        </p:txBody>
      </p:sp>
      <p:sp>
        <p:nvSpPr>
          <p:cNvPr id="3" name="2 Marcador de contenido"/>
          <p:cNvSpPr>
            <a:spLocks noGrp="1"/>
          </p:cNvSpPr>
          <p:nvPr>
            <p:ph idx="1"/>
          </p:nvPr>
        </p:nvSpPr>
        <p:spPr/>
        <p:txBody>
          <a:bodyPr>
            <a:normAutofit/>
          </a:bodyPr>
          <a:lstStyle/>
          <a:p>
            <a:r>
              <a:rPr lang="en-US"/>
              <a:t>Suppose we have assigned the following class C addresses:</a:t>
            </a:r>
            <a:r>
              <a:rPr lang="es-ES"/>
              <a:t> </a:t>
            </a:r>
          </a:p>
          <a:p>
            <a:pPr marL="594360" lvl="2" indent="0">
              <a:buNone/>
            </a:pPr>
            <a:endParaRPr lang="es-ES"/>
          </a:p>
          <a:p>
            <a:pPr marL="594360" lvl="2" indent="0">
              <a:buNone/>
            </a:pPr>
            <a:r>
              <a:rPr lang="es-ES"/>
              <a:t>200.200.192.0</a:t>
            </a:r>
          </a:p>
          <a:p>
            <a:pPr marL="594360" lvl="2" indent="0">
              <a:buNone/>
            </a:pPr>
            <a:r>
              <a:rPr lang="es-ES"/>
              <a:t>200.200.193.0</a:t>
            </a:r>
          </a:p>
          <a:p>
            <a:pPr marL="594360" lvl="2" indent="0">
              <a:buNone/>
            </a:pPr>
            <a:r>
              <a:rPr lang="es-ES"/>
              <a:t>200.200.194.0</a:t>
            </a:r>
          </a:p>
          <a:p>
            <a:pPr marL="594360" lvl="2" indent="0">
              <a:buNone/>
            </a:pPr>
            <a:r>
              <a:rPr lang="es-ES"/>
              <a:t>200.200.195.0</a:t>
            </a:r>
          </a:p>
          <a:p>
            <a:pPr marL="0" indent="0">
              <a:buNone/>
            </a:pPr>
            <a:endParaRPr lang="es-ES"/>
          </a:p>
          <a:p>
            <a:r>
              <a:rPr lang="en-US"/>
              <a:t>With the default mask (255.255.255.0), they would be separate networks.  However, using a 255.255.192.0 mask subnet, each of those subnets would appear as part of the 200.200.192.0 network because all of the masked bits are the same.</a:t>
            </a:r>
          </a:p>
          <a:p>
            <a:endParaRPr lang="es-ES"/>
          </a:p>
        </p:txBody>
      </p:sp>
    </p:spTree>
    <p:extLst>
      <p:ext uri="{BB962C8B-B14F-4D97-AF65-F5344CB8AC3E}">
        <p14:creationId xmlns:p14="http://schemas.microsoft.com/office/powerpoint/2010/main" val="12391817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a:t>3. IP </a:t>
            </a:r>
            <a:r>
              <a:rPr lang="es-ES" err="1"/>
              <a:t>addressing</a:t>
            </a:r>
            <a:endParaRPr lang="es-ES"/>
          </a:p>
        </p:txBody>
      </p:sp>
      <p:sp>
        <p:nvSpPr>
          <p:cNvPr id="3" name="2 Marcador de contenido"/>
          <p:cNvSpPr>
            <a:spLocks noGrp="1"/>
          </p:cNvSpPr>
          <p:nvPr>
            <p:ph idx="1"/>
          </p:nvPr>
        </p:nvSpPr>
        <p:spPr/>
        <p:txBody>
          <a:bodyPr>
            <a:normAutofit/>
          </a:bodyPr>
          <a:lstStyle/>
          <a:p>
            <a:r>
              <a:rPr lang="es-ES" b="1" u="sng">
                <a:solidFill>
                  <a:srgbClr val="FF0000"/>
                </a:solidFill>
              </a:rPr>
              <a:t>Activity22</a:t>
            </a:r>
            <a:r>
              <a:rPr lang="es-ES"/>
              <a:t>: </a:t>
            </a:r>
            <a:r>
              <a:rPr lang="en-US"/>
              <a:t>Given the address 220.195.227.12 with the subnet mask 255.255.240.0, is it a </a:t>
            </a:r>
            <a:r>
              <a:rPr lang="en-US" err="1"/>
              <a:t>supernet</a:t>
            </a:r>
            <a:r>
              <a:rPr lang="en-US"/>
              <a:t>?</a:t>
            </a:r>
          </a:p>
          <a:p>
            <a:endParaRPr lang="es-ES"/>
          </a:p>
          <a:p>
            <a:r>
              <a:rPr lang="es-ES" b="1" u="sng" err="1">
                <a:solidFill>
                  <a:srgbClr val="FF0000"/>
                </a:solidFill>
              </a:rPr>
              <a:t>Activity</a:t>
            </a:r>
            <a:r>
              <a:rPr lang="es-ES" b="1" u="sng">
                <a:solidFill>
                  <a:srgbClr val="FF0000"/>
                </a:solidFill>
              </a:rPr>
              <a:t> 23</a:t>
            </a:r>
            <a:r>
              <a:rPr lang="es-ES"/>
              <a:t>: </a:t>
            </a:r>
            <a:r>
              <a:rPr lang="en-US"/>
              <a:t>Which of the following addresses are </a:t>
            </a:r>
            <a:r>
              <a:rPr lang="en-US" err="1"/>
              <a:t>supernets</a:t>
            </a:r>
            <a:r>
              <a:rPr lang="en-US"/>
              <a:t>?</a:t>
            </a:r>
          </a:p>
          <a:p>
            <a:endParaRPr lang="es-ES"/>
          </a:p>
          <a:p>
            <a:pPr marL="320040" lvl="1" indent="0">
              <a:buNone/>
            </a:pPr>
            <a:r>
              <a:rPr lang="es-ES"/>
              <a:t>a) 198.32.0.0/16</a:t>
            </a:r>
          </a:p>
          <a:p>
            <a:pPr marL="320040" lvl="1" indent="0">
              <a:buNone/>
            </a:pPr>
            <a:r>
              <a:rPr lang="es-ES"/>
              <a:t>b) 190.32.0.0/16</a:t>
            </a:r>
          </a:p>
          <a:p>
            <a:pPr marL="320040" lvl="1" indent="0">
              <a:buNone/>
            </a:pPr>
            <a:r>
              <a:rPr lang="es-ES"/>
              <a:t>c) 200.200.192.0/18</a:t>
            </a:r>
          </a:p>
          <a:p>
            <a:pPr marL="320040" lvl="1" indent="0">
              <a:buNone/>
            </a:pPr>
            <a:r>
              <a:rPr lang="es-ES"/>
              <a:t>d) 204.1.64.0/20</a:t>
            </a:r>
          </a:p>
          <a:p>
            <a:endParaRPr lang="es-ES"/>
          </a:p>
        </p:txBody>
      </p:sp>
    </p:spTree>
    <p:extLst>
      <p:ext uri="{BB962C8B-B14F-4D97-AF65-F5344CB8AC3E}">
        <p14:creationId xmlns:p14="http://schemas.microsoft.com/office/powerpoint/2010/main" val="2878808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a:t>2. </a:t>
            </a:r>
            <a:r>
              <a:rPr lang="es-ES" err="1"/>
              <a:t>Architectures</a:t>
            </a:r>
            <a:r>
              <a:rPr lang="es-ES"/>
              <a:t> </a:t>
            </a:r>
            <a:r>
              <a:rPr lang="es-ES" err="1"/>
              <a:t>based</a:t>
            </a:r>
            <a:r>
              <a:rPr lang="es-ES"/>
              <a:t> </a:t>
            </a:r>
            <a:r>
              <a:rPr lang="es-ES" err="1"/>
              <a:t>on</a:t>
            </a:r>
            <a:r>
              <a:rPr lang="es-ES"/>
              <a:t> </a:t>
            </a:r>
            <a:r>
              <a:rPr lang="es-ES" err="1"/>
              <a:t>levels</a:t>
            </a:r>
            <a:endParaRPr lang="es-ES"/>
          </a:p>
        </p:txBody>
      </p:sp>
      <p:sp>
        <p:nvSpPr>
          <p:cNvPr id="6" name="Marcador de texto 5"/>
          <p:cNvSpPr>
            <a:spLocks noGrp="1"/>
          </p:cNvSpPr>
          <p:nvPr>
            <p:ph type="body" idx="1"/>
          </p:nvPr>
        </p:nvSpPr>
        <p:spPr/>
        <p:txBody>
          <a:bodyPr/>
          <a:lstStyle/>
          <a:p>
            <a:endParaRPr lang="es-ES"/>
          </a:p>
        </p:txBody>
      </p:sp>
      <p:sp>
        <p:nvSpPr>
          <p:cNvPr id="4" name="Marcador de pie de página 3"/>
          <p:cNvSpPr>
            <a:spLocks noGrp="1"/>
          </p:cNvSpPr>
          <p:nvPr>
            <p:ph type="ftr" sz="quarter" idx="11"/>
          </p:nvPr>
        </p:nvSpPr>
        <p:spPr/>
        <p:txBody>
          <a:bodyPr/>
          <a:lstStyle/>
          <a:p>
            <a:r>
              <a:rPr lang="es-ES"/>
              <a:t>1.1 Repaso Redes</a:t>
            </a:r>
          </a:p>
        </p:txBody>
      </p:sp>
    </p:spTree>
    <p:extLst>
      <p:ext uri="{BB962C8B-B14F-4D97-AF65-F5344CB8AC3E}">
        <p14:creationId xmlns:p14="http://schemas.microsoft.com/office/powerpoint/2010/main" val="22466237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a:t>3. IP </a:t>
            </a:r>
            <a:r>
              <a:rPr lang="es-ES" err="1"/>
              <a:t>addressing</a:t>
            </a:r>
            <a:endParaRPr lang="es-ES"/>
          </a:p>
        </p:txBody>
      </p:sp>
      <p:sp>
        <p:nvSpPr>
          <p:cNvPr id="3" name="2 Marcador de contenido"/>
          <p:cNvSpPr>
            <a:spLocks noGrp="1"/>
          </p:cNvSpPr>
          <p:nvPr>
            <p:ph idx="1"/>
          </p:nvPr>
        </p:nvSpPr>
        <p:spPr/>
        <p:txBody>
          <a:bodyPr>
            <a:normAutofit/>
          </a:bodyPr>
          <a:lstStyle/>
          <a:p>
            <a:pPr marL="0" indent="0">
              <a:buNone/>
            </a:pPr>
            <a:r>
              <a:rPr lang="es-ES" b="1"/>
              <a:t>3.3 Gateway</a:t>
            </a:r>
          </a:p>
          <a:p>
            <a:endParaRPr lang="es-ES"/>
          </a:p>
          <a:p>
            <a:r>
              <a:rPr lang="en-US"/>
              <a:t>The gateway is the node that gives hosts a network access to an external network. </a:t>
            </a:r>
          </a:p>
          <a:p>
            <a:endParaRPr lang="es-ES"/>
          </a:p>
          <a:p>
            <a:r>
              <a:rPr lang="en-US"/>
              <a:t>The gateway is the default route assigned to a computer. Through that node, any packet is sent to any network that is not in the computer’s routing table. It’s usually a router.</a:t>
            </a:r>
          </a:p>
          <a:p>
            <a:endParaRPr lang="es-ES"/>
          </a:p>
        </p:txBody>
      </p:sp>
    </p:spTree>
    <p:extLst>
      <p:ext uri="{BB962C8B-B14F-4D97-AF65-F5344CB8AC3E}">
        <p14:creationId xmlns:p14="http://schemas.microsoft.com/office/powerpoint/2010/main" val="24254394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a:t>3. IP </a:t>
            </a:r>
            <a:r>
              <a:rPr lang="es-ES" err="1"/>
              <a:t>addressing</a:t>
            </a:r>
            <a:endParaRPr lang="es-ES"/>
          </a:p>
        </p:txBody>
      </p:sp>
      <p:sp>
        <p:nvSpPr>
          <p:cNvPr id="3" name="2 Marcador de contenido"/>
          <p:cNvSpPr>
            <a:spLocks noGrp="1"/>
          </p:cNvSpPr>
          <p:nvPr>
            <p:ph idx="1"/>
          </p:nvPr>
        </p:nvSpPr>
        <p:spPr>
          <a:xfrm>
            <a:off x="1182875" y="1268760"/>
            <a:ext cx="10255751" cy="5040560"/>
          </a:xfrm>
        </p:spPr>
        <p:txBody>
          <a:bodyPr>
            <a:normAutofit/>
          </a:bodyPr>
          <a:lstStyle/>
          <a:p>
            <a:r>
              <a:rPr lang="en-US"/>
              <a:t>For example, a computer on the 200.200.200.192/27 network has the following routing table.</a:t>
            </a:r>
          </a:p>
          <a:p>
            <a:endParaRPr lang="es-ES"/>
          </a:p>
          <a:p>
            <a:endParaRPr lang="es-ES"/>
          </a:p>
          <a:p>
            <a:endParaRPr lang="es-ES"/>
          </a:p>
          <a:p>
            <a:endParaRPr lang="es-ES"/>
          </a:p>
          <a:p>
            <a:endParaRPr lang="es-ES"/>
          </a:p>
          <a:p>
            <a:r>
              <a:rPr lang="en-US"/>
              <a:t>Through which router (in the following figure) should a package intended for a computer with the address 200.200.200.251? </a:t>
            </a:r>
          </a:p>
          <a:p>
            <a:endParaRPr lang="es-ES"/>
          </a:p>
          <a:p>
            <a:endParaRPr lang="es-ES"/>
          </a:p>
        </p:txBody>
      </p:sp>
      <p:graphicFrame>
        <p:nvGraphicFramePr>
          <p:cNvPr id="6" name="5 Tabla"/>
          <p:cNvGraphicFramePr>
            <a:graphicFrameLocks noGrp="1"/>
          </p:cNvGraphicFramePr>
          <p:nvPr>
            <p:extLst>
              <p:ext uri="{D42A27DB-BD31-4B8C-83A1-F6EECF244321}">
                <p14:modId xmlns:p14="http://schemas.microsoft.com/office/powerpoint/2010/main" val="534026577"/>
              </p:ext>
            </p:extLst>
          </p:nvPr>
        </p:nvGraphicFramePr>
        <p:xfrm>
          <a:off x="2494326" y="2612938"/>
          <a:ext cx="7632848" cy="1293117"/>
        </p:xfrm>
        <a:graphic>
          <a:graphicData uri="http://schemas.openxmlformats.org/drawingml/2006/table">
            <a:tbl>
              <a:tblPr firstRow="1" firstCol="1" bandRow="1">
                <a:tableStyleId>{2D5ABB26-0587-4C30-8999-92F81FD0307C}</a:tableStyleId>
              </a:tblPr>
              <a:tblGrid>
                <a:gridCol w="2543988">
                  <a:extLst>
                    <a:ext uri="{9D8B030D-6E8A-4147-A177-3AD203B41FA5}">
                      <a16:colId xmlns:a16="http://schemas.microsoft.com/office/drawing/2014/main" val="20000"/>
                    </a:ext>
                  </a:extLst>
                </a:gridCol>
                <a:gridCol w="2543988">
                  <a:extLst>
                    <a:ext uri="{9D8B030D-6E8A-4147-A177-3AD203B41FA5}">
                      <a16:colId xmlns:a16="http://schemas.microsoft.com/office/drawing/2014/main" val="20001"/>
                    </a:ext>
                  </a:extLst>
                </a:gridCol>
                <a:gridCol w="2544872">
                  <a:extLst>
                    <a:ext uri="{9D8B030D-6E8A-4147-A177-3AD203B41FA5}">
                      <a16:colId xmlns:a16="http://schemas.microsoft.com/office/drawing/2014/main" val="20002"/>
                    </a:ext>
                  </a:extLst>
                </a:gridCol>
              </a:tblGrid>
              <a:tr h="354549">
                <a:tc>
                  <a:txBody>
                    <a:bodyPr/>
                    <a:lstStyle/>
                    <a:p>
                      <a:pPr algn="ctr">
                        <a:lnSpc>
                          <a:spcPct val="115000"/>
                        </a:lnSpc>
                        <a:spcAft>
                          <a:spcPts val="0"/>
                        </a:spcAft>
                      </a:pPr>
                      <a:r>
                        <a:rPr lang="es-ES" sz="1600" err="1">
                          <a:effectLst/>
                        </a:rPr>
                        <a:t>network</a:t>
                      </a:r>
                      <a:r>
                        <a:rPr lang="es-ES" sz="1600">
                          <a:effectLst/>
                        </a:rPr>
                        <a:t>	</a:t>
                      </a:r>
                      <a:endParaRPr lang="es-ES" sz="1400">
                        <a:solidFill>
                          <a:sysClr val="windowText" lastClr="000000"/>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lnSpc>
                          <a:spcPct val="115000"/>
                        </a:lnSpc>
                        <a:spcAft>
                          <a:spcPts val="0"/>
                        </a:spcAft>
                      </a:pPr>
                      <a:r>
                        <a:rPr lang="es-ES" sz="1600" err="1">
                          <a:effectLst/>
                        </a:rPr>
                        <a:t>Mask</a:t>
                      </a:r>
                      <a:endParaRPr lang="es-ES" sz="1400">
                        <a:solidFill>
                          <a:sysClr val="windowText" lastClr="000000"/>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lnSpc>
                          <a:spcPct val="115000"/>
                        </a:lnSpc>
                        <a:spcAft>
                          <a:spcPts val="0"/>
                        </a:spcAft>
                      </a:pPr>
                      <a:r>
                        <a:rPr lang="es-ES" sz="1600">
                          <a:effectLst/>
                        </a:rPr>
                        <a:t>Gateway</a:t>
                      </a:r>
                      <a:endParaRPr lang="es-ES" sz="1400">
                        <a:solidFill>
                          <a:sysClr val="windowText" lastClr="000000"/>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000"/>
                  </a:ext>
                </a:extLst>
              </a:tr>
              <a:tr h="312856">
                <a:tc>
                  <a:txBody>
                    <a:bodyPr/>
                    <a:lstStyle/>
                    <a:p>
                      <a:pPr algn="ctr">
                        <a:lnSpc>
                          <a:spcPct val="115000"/>
                        </a:lnSpc>
                        <a:spcAft>
                          <a:spcPts val="0"/>
                        </a:spcAft>
                      </a:pPr>
                      <a:r>
                        <a:rPr lang="es-ES" sz="1600">
                          <a:effectLst/>
                        </a:rPr>
                        <a:t>200.200.200.248</a:t>
                      </a:r>
                      <a:endParaRPr lang="es-ES" sz="1400">
                        <a:solidFill>
                          <a:sysClr val="windowText" lastClr="000000"/>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0"/>
                        </a:spcAft>
                      </a:pPr>
                      <a:r>
                        <a:rPr lang="es-ES" sz="1600">
                          <a:effectLst/>
                        </a:rPr>
                        <a:t>255.255.255.248</a:t>
                      </a:r>
                      <a:endParaRPr lang="es-ES" sz="1400">
                        <a:solidFill>
                          <a:sysClr val="windowText" lastClr="000000"/>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0"/>
                        </a:spcAft>
                      </a:pPr>
                      <a:r>
                        <a:rPr lang="es-ES" sz="1600">
                          <a:effectLst/>
                        </a:rPr>
                        <a:t>200.200.200.194</a:t>
                      </a:r>
                      <a:endParaRPr lang="es-ES" sz="1400">
                        <a:solidFill>
                          <a:sysClr val="windowText" lastClr="000000"/>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12856">
                <a:tc>
                  <a:txBody>
                    <a:bodyPr/>
                    <a:lstStyle/>
                    <a:p>
                      <a:pPr algn="ctr">
                        <a:lnSpc>
                          <a:spcPct val="115000"/>
                        </a:lnSpc>
                        <a:spcAft>
                          <a:spcPts val="0"/>
                        </a:spcAft>
                      </a:pPr>
                      <a:r>
                        <a:rPr lang="es-ES" sz="1600">
                          <a:effectLst/>
                        </a:rPr>
                        <a:t>200.200.200.64</a:t>
                      </a:r>
                      <a:endParaRPr lang="es-ES" sz="1400">
                        <a:solidFill>
                          <a:sysClr val="windowText" lastClr="000000"/>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0"/>
                        </a:spcAft>
                      </a:pPr>
                      <a:r>
                        <a:rPr lang="es-ES" sz="1600">
                          <a:effectLst/>
                        </a:rPr>
                        <a:t>255.255.255.192</a:t>
                      </a:r>
                      <a:endParaRPr lang="es-ES" sz="1400">
                        <a:solidFill>
                          <a:sysClr val="windowText" lastClr="000000"/>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0"/>
                        </a:spcAft>
                      </a:pPr>
                      <a:r>
                        <a:rPr lang="es-ES" sz="1600">
                          <a:effectLst/>
                        </a:rPr>
                        <a:t>200.200.200.194</a:t>
                      </a:r>
                      <a:endParaRPr lang="es-ES" sz="1400">
                        <a:solidFill>
                          <a:sysClr val="windowText" lastClr="000000"/>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12856">
                <a:tc>
                  <a:txBody>
                    <a:bodyPr/>
                    <a:lstStyle/>
                    <a:p>
                      <a:pPr algn="ctr">
                        <a:lnSpc>
                          <a:spcPct val="115000"/>
                        </a:lnSpc>
                        <a:spcAft>
                          <a:spcPts val="0"/>
                        </a:spcAft>
                      </a:pPr>
                      <a:r>
                        <a:rPr lang="es-ES" sz="1600">
                          <a:effectLst/>
                        </a:rPr>
                        <a:t>0.0.0.0</a:t>
                      </a:r>
                      <a:endParaRPr lang="es-ES" sz="1400">
                        <a:solidFill>
                          <a:sysClr val="windowText" lastClr="000000"/>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0"/>
                        </a:spcAft>
                      </a:pPr>
                      <a:r>
                        <a:rPr lang="es-ES" sz="1600">
                          <a:effectLst/>
                        </a:rPr>
                        <a:t>0.0.0.0</a:t>
                      </a:r>
                      <a:endParaRPr lang="es-ES" sz="1400">
                        <a:solidFill>
                          <a:sysClr val="windowText" lastClr="000000"/>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0"/>
                        </a:spcAft>
                      </a:pPr>
                      <a:r>
                        <a:rPr lang="es-ES" sz="1600">
                          <a:effectLst/>
                        </a:rPr>
                        <a:t>200.200.200.193</a:t>
                      </a:r>
                      <a:endParaRPr lang="es-ES" sz="1400">
                        <a:solidFill>
                          <a:sysClr val="windowText" lastClr="000000"/>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603419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a:t>3. IP </a:t>
            </a:r>
            <a:r>
              <a:rPr lang="es-ES" err="1"/>
              <a:t>addressing</a:t>
            </a:r>
            <a:endParaRPr lang="es-ES"/>
          </a:p>
        </p:txBody>
      </p:sp>
      <p:sp>
        <p:nvSpPr>
          <p:cNvPr id="3" name="2 Marcador de contenido"/>
          <p:cNvSpPr>
            <a:spLocks noGrp="1"/>
          </p:cNvSpPr>
          <p:nvPr>
            <p:ph idx="1"/>
          </p:nvPr>
        </p:nvSpPr>
        <p:spPr>
          <a:xfrm>
            <a:off x="838200" y="1144177"/>
            <a:ext cx="6459747" cy="3096344"/>
          </a:xfrm>
        </p:spPr>
        <p:txBody>
          <a:bodyPr>
            <a:normAutofit fontScale="92500" lnSpcReduction="10000"/>
          </a:bodyPr>
          <a:lstStyle/>
          <a:p>
            <a:r>
              <a:rPr lang="en-US"/>
              <a:t>What the routing table means is that any packet that is addressed to either of the first two networks will exit through the Ethernet interface (here called EO) of the router named </a:t>
            </a:r>
            <a:r>
              <a:rPr lang="en-US" err="1"/>
              <a:t>LabE</a:t>
            </a:r>
            <a:r>
              <a:rPr lang="en-US"/>
              <a:t>. Otherwise, the default gateway (represented by 0.0.0.0) is the Ethernet interface of the </a:t>
            </a:r>
            <a:r>
              <a:rPr lang="en-US" err="1"/>
              <a:t>LabD</a:t>
            </a:r>
            <a:r>
              <a:rPr lang="en-US"/>
              <a:t> router), so any packet that is addressed to any other network will exit through that router.</a:t>
            </a:r>
            <a:endParaRPr lang="es-ES"/>
          </a:p>
          <a:p>
            <a:pPr marL="0" indent="0">
              <a:buNone/>
            </a:pPr>
            <a:endParaRPr lang="es-ES"/>
          </a:p>
          <a:p>
            <a:endParaRPr lang="es-ES"/>
          </a:p>
        </p:txBody>
      </p:sp>
      <p:pic>
        <p:nvPicPr>
          <p:cNvPr id="4" name="3 Imagen"/>
          <p:cNvPicPr/>
          <p:nvPr/>
        </p:nvPicPr>
        <p:blipFill>
          <a:blip r:embed="rId2">
            <a:extLst>
              <a:ext uri="{28A0092B-C50C-407E-A947-70E740481C1C}">
                <a14:useLocalDpi xmlns:a14="http://schemas.microsoft.com/office/drawing/2010/main" val="0"/>
              </a:ext>
            </a:extLst>
          </a:blip>
          <a:srcRect/>
          <a:stretch>
            <a:fillRect/>
          </a:stretch>
        </p:blipFill>
        <p:spPr bwMode="auto">
          <a:xfrm>
            <a:off x="7297947" y="2692349"/>
            <a:ext cx="4859883" cy="3240360"/>
          </a:xfrm>
          <a:prstGeom prst="rect">
            <a:avLst/>
          </a:prstGeom>
          <a:noFill/>
          <a:ln>
            <a:noFill/>
          </a:ln>
        </p:spPr>
      </p:pic>
    </p:spTree>
    <p:extLst>
      <p:ext uri="{BB962C8B-B14F-4D97-AF65-F5344CB8AC3E}">
        <p14:creationId xmlns:p14="http://schemas.microsoft.com/office/powerpoint/2010/main" val="20207431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a:t>3. IP </a:t>
            </a:r>
            <a:r>
              <a:rPr lang="es-ES" err="1"/>
              <a:t>addressing</a:t>
            </a:r>
            <a:endParaRPr lang="es-ES"/>
          </a:p>
        </p:txBody>
      </p:sp>
      <p:sp>
        <p:nvSpPr>
          <p:cNvPr id="3" name="2 Marcador de contenido"/>
          <p:cNvSpPr>
            <a:spLocks noGrp="1"/>
          </p:cNvSpPr>
          <p:nvPr>
            <p:ph idx="1"/>
          </p:nvPr>
        </p:nvSpPr>
        <p:spPr>
          <a:xfrm>
            <a:off x="983432" y="1196752"/>
            <a:ext cx="10715043" cy="4925144"/>
          </a:xfrm>
        </p:spPr>
        <p:txBody>
          <a:bodyPr>
            <a:normAutofit fontScale="92500" lnSpcReduction="20000"/>
          </a:bodyPr>
          <a:lstStyle/>
          <a:p>
            <a:r>
              <a:rPr lang="en-US"/>
              <a:t>To see which network is targeted the package whose destination is 200.200.200.251, you must perform the AND operation with the different network masks, starting with the smallest network.</a:t>
            </a:r>
          </a:p>
          <a:p>
            <a:r>
              <a:rPr lang="en-US"/>
              <a:t>We switch the network address and mask to binary and perform the AND operation. </a:t>
            </a:r>
          </a:p>
          <a:p>
            <a:pPr marL="0" indent="0">
              <a:buNone/>
            </a:pPr>
            <a:r>
              <a:rPr lang="es-ES" sz="2600"/>
              <a:t>      200.200.200.251 = 11001000. 11001000. 11001000. 11111011     </a:t>
            </a:r>
          </a:p>
          <a:p>
            <a:pPr marL="0" indent="0">
              <a:buNone/>
            </a:pPr>
            <a:r>
              <a:rPr lang="es-ES" sz="2600"/>
              <a:t>      255.255.255.248 = 11111111. 11111111. 11111111. 11111000</a:t>
            </a:r>
          </a:p>
          <a:p>
            <a:r>
              <a:rPr lang="en-US"/>
              <a:t>To perform the AND operation, when the corresponding bit of the network mask and the one of the IP address are 1, it is 1. In any other case it will be 0:</a:t>
            </a:r>
          </a:p>
          <a:p>
            <a:pPr marL="0" indent="0">
              <a:buNone/>
            </a:pPr>
            <a:r>
              <a:rPr lang="es-ES"/>
              <a:t>    11001000.11001000.11001000.11111000 = 200.200.200.248</a:t>
            </a:r>
          </a:p>
          <a:p>
            <a:endParaRPr lang="en-US"/>
          </a:p>
          <a:p>
            <a:r>
              <a:rPr lang="en-US"/>
              <a:t>It coincides with the first network: the packet belongs to the network 200.200.200.248/29, so it must be directed to the Ethernet interface of the </a:t>
            </a:r>
            <a:r>
              <a:rPr lang="en-US" err="1"/>
              <a:t>LabE</a:t>
            </a:r>
            <a:r>
              <a:rPr lang="en-US"/>
              <a:t> router, with address 200.200.200.194.</a:t>
            </a:r>
          </a:p>
          <a:p>
            <a:endParaRPr lang="es-ES"/>
          </a:p>
        </p:txBody>
      </p:sp>
    </p:spTree>
    <p:extLst>
      <p:ext uri="{BB962C8B-B14F-4D97-AF65-F5344CB8AC3E}">
        <p14:creationId xmlns:p14="http://schemas.microsoft.com/office/powerpoint/2010/main" val="13613552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a:t>3. IP </a:t>
            </a:r>
            <a:r>
              <a:rPr lang="es-ES" err="1"/>
              <a:t>addressing</a:t>
            </a:r>
            <a:endParaRPr lang="es-ES"/>
          </a:p>
        </p:txBody>
      </p:sp>
      <p:sp>
        <p:nvSpPr>
          <p:cNvPr id="3" name="2 Marcador de contenido"/>
          <p:cNvSpPr>
            <a:spLocks noGrp="1"/>
          </p:cNvSpPr>
          <p:nvPr>
            <p:ph idx="1"/>
          </p:nvPr>
        </p:nvSpPr>
        <p:spPr/>
        <p:txBody>
          <a:bodyPr/>
          <a:lstStyle/>
          <a:p>
            <a:r>
              <a:rPr lang="es-ES" b="1" u="sng" err="1">
                <a:solidFill>
                  <a:srgbClr val="FF0000"/>
                </a:solidFill>
              </a:rPr>
              <a:t>Activity</a:t>
            </a:r>
            <a:r>
              <a:rPr lang="es-ES" b="1" u="sng">
                <a:solidFill>
                  <a:srgbClr val="FF0000"/>
                </a:solidFill>
              </a:rPr>
              <a:t> 24</a:t>
            </a:r>
            <a:r>
              <a:rPr lang="es-ES"/>
              <a:t>: </a:t>
            </a:r>
            <a:r>
              <a:rPr lang="en-US"/>
              <a:t>With the same routing table of the resolved activity, find out through which router the packet leaves with the address 200.200.200.245. </a:t>
            </a:r>
            <a:endParaRPr lang="es-ES"/>
          </a:p>
          <a:p>
            <a:r>
              <a:rPr lang="en-US"/>
              <a:t>Repeat the exercise for a package to address 200.200.200.91. </a:t>
            </a:r>
          </a:p>
          <a:p>
            <a:pPr marL="0" indent="0">
              <a:buNone/>
            </a:pPr>
            <a:endParaRPr lang="es-ES"/>
          </a:p>
        </p:txBody>
      </p:sp>
    </p:spTree>
    <p:extLst>
      <p:ext uri="{BB962C8B-B14F-4D97-AF65-F5344CB8AC3E}">
        <p14:creationId xmlns:p14="http://schemas.microsoft.com/office/powerpoint/2010/main" val="34179829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204152-2405-4EF0-AE89-040126ECFA24}"/>
              </a:ext>
            </a:extLst>
          </p:cNvPr>
          <p:cNvSpPr>
            <a:spLocks noGrp="1"/>
          </p:cNvSpPr>
          <p:nvPr>
            <p:ph type="title"/>
          </p:nvPr>
        </p:nvSpPr>
        <p:spPr/>
        <p:txBody>
          <a:bodyPr>
            <a:normAutofit fontScale="90000"/>
          </a:bodyPr>
          <a:lstStyle/>
          <a:p>
            <a:r>
              <a:rPr lang="es-ES"/>
              <a:t>4.  IPv6 </a:t>
            </a:r>
            <a:r>
              <a:rPr lang="es-ES" err="1"/>
              <a:t>Protocol</a:t>
            </a:r>
            <a:endParaRPr lang="es-ES"/>
          </a:p>
        </p:txBody>
      </p:sp>
      <p:sp>
        <p:nvSpPr>
          <p:cNvPr id="3" name="Marcador de contenido 2">
            <a:extLst>
              <a:ext uri="{FF2B5EF4-FFF2-40B4-BE49-F238E27FC236}">
                <a16:creationId xmlns:a16="http://schemas.microsoft.com/office/drawing/2014/main" id="{4B98E0CF-9B66-4276-B75D-17FABA9FCEA5}"/>
              </a:ext>
            </a:extLst>
          </p:cNvPr>
          <p:cNvSpPr>
            <a:spLocks noGrp="1"/>
          </p:cNvSpPr>
          <p:nvPr>
            <p:ph idx="1"/>
          </p:nvPr>
        </p:nvSpPr>
        <p:spPr/>
        <p:txBody>
          <a:bodyPr>
            <a:normAutofit/>
          </a:bodyPr>
          <a:lstStyle/>
          <a:p>
            <a:pPr indent="0">
              <a:buNone/>
            </a:pPr>
            <a:r>
              <a:rPr lang="en-US" sz="2400">
                <a:solidFill>
                  <a:srgbClr val="000000"/>
                </a:solidFill>
                <a:effectLst/>
                <a:latin typeface="Microsoft Sans Serif" panose="020B0604020202020204" pitchFamily="34" charset="0"/>
                <a:ea typeface="Microsoft Sans Serif" panose="020B0604020202020204" pitchFamily="34" charset="0"/>
              </a:rPr>
              <a:t>This new version of the protocol is designed to be included by default in most devices that access the Internet and offers many new features to manage networks more efficiently:</a:t>
            </a:r>
          </a:p>
          <a:p>
            <a:pPr marL="342900" indent="-342900">
              <a:buFont typeface="Arial" panose="020B0604020202020204" pitchFamily="34" charset="0"/>
              <a:buChar char="•"/>
            </a:pPr>
            <a:r>
              <a:rPr lang="en-US" sz="2400">
                <a:solidFill>
                  <a:srgbClr val="000000"/>
                </a:solidFill>
                <a:effectLst/>
                <a:latin typeface="Microsoft Sans Serif" panose="020B0604020202020204" pitchFamily="34" charset="0"/>
                <a:ea typeface="Microsoft Sans Serif" panose="020B0604020202020204" pitchFamily="34" charset="0"/>
              </a:rPr>
              <a:t>Greater space for addressing.</a:t>
            </a:r>
          </a:p>
          <a:p>
            <a:pPr marL="342900" indent="-342900">
              <a:buFont typeface="Arial" panose="020B0604020202020204" pitchFamily="34" charset="0"/>
              <a:buChar char="•"/>
            </a:pPr>
            <a:r>
              <a:rPr lang="en-US" sz="2400">
                <a:solidFill>
                  <a:srgbClr val="000000"/>
                </a:solidFill>
                <a:effectLst/>
                <a:latin typeface="Microsoft Sans Serif" panose="020B0604020202020204" pitchFamily="34" charset="0"/>
                <a:ea typeface="Microsoft Sans Serif" panose="020B0604020202020204" pitchFamily="34" charset="0"/>
              </a:rPr>
              <a:t>Security is defined as part of the protocol, incorporating </a:t>
            </a:r>
            <a:r>
              <a:rPr lang="en-US" sz="2400" err="1">
                <a:solidFill>
                  <a:srgbClr val="000000"/>
                </a:solidFill>
                <a:effectLst/>
                <a:latin typeface="Microsoft Sans Serif" panose="020B0604020202020204" pitchFamily="34" charset="0"/>
                <a:ea typeface="Microsoft Sans Serif" panose="020B0604020202020204" pitchFamily="34" charset="0"/>
              </a:rPr>
              <a:t>IPSec</a:t>
            </a:r>
            <a:r>
              <a:rPr lang="en-US" sz="2400">
                <a:solidFill>
                  <a:srgbClr val="000000"/>
                </a:solidFill>
                <a:effectLst/>
                <a:latin typeface="Microsoft Sans Serif" panose="020B0604020202020204" pitchFamily="34" charset="0"/>
                <a:ea typeface="Microsoft Sans Serif" panose="020B0604020202020204" pitchFamily="34" charset="0"/>
              </a:rPr>
              <a:t> natively.</a:t>
            </a:r>
          </a:p>
          <a:p>
            <a:pPr marL="342900" indent="-342900">
              <a:buFont typeface="Arial" panose="020B0604020202020204" pitchFamily="34" charset="0"/>
              <a:buChar char="•"/>
            </a:pPr>
            <a:r>
              <a:rPr lang="en-US" sz="2400">
                <a:solidFill>
                  <a:srgbClr val="000000"/>
                </a:solidFill>
                <a:effectLst/>
                <a:latin typeface="Microsoft Sans Serif" panose="020B0604020202020204" pitchFamily="34" charset="0"/>
                <a:ea typeface="Microsoft Sans Serif" panose="020B0604020202020204" pitchFamily="34" charset="0"/>
              </a:rPr>
              <a:t>Eliminates the need for NAT.</a:t>
            </a:r>
          </a:p>
          <a:p>
            <a:pPr marL="342900" indent="-342900">
              <a:buFont typeface="Arial" panose="020B0604020202020204" pitchFamily="34" charset="0"/>
              <a:buChar char="•"/>
            </a:pPr>
            <a:r>
              <a:rPr lang="en-US" sz="2400">
                <a:solidFill>
                  <a:srgbClr val="000000"/>
                </a:solidFill>
                <a:effectLst/>
                <a:latin typeface="Microsoft Sans Serif" panose="020B0604020202020204" pitchFamily="34" charset="0"/>
                <a:ea typeface="Microsoft Sans Serif" panose="020B0604020202020204" pitchFamily="34" charset="0"/>
              </a:rPr>
              <a:t>Remove the checksums. It has its own error control mechanism that avoids having to perform traditional checksums and results in faster connection.</a:t>
            </a:r>
          </a:p>
          <a:p>
            <a:pPr marL="342900" indent="-342900">
              <a:buFont typeface="Arial" panose="020B0604020202020204" pitchFamily="34" charset="0"/>
              <a:buChar char="•"/>
            </a:pPr>
            <a:r>
              <a:rPr lang="en-US" sz="2400">
                <a:solidFill>
                  <a:srgbClr val="000000"/>
                </a:solidFill>
                <a:effectLst/>
                <a:latin typeface="Microsoft Sans Serif" panose="020B0604020202020204" pitchFamily="34" charset="0"/>
                <a:ea typeface="Microsoft Sans Serif" panose="020B0604020202020204" pitchFamily="34" charset="0"/>
              </a:rPr>
              <a:t>New design that will allow the protocol to easily adapt to future functionalities.</a:t>
            </a:r>
          </a:p>
          <a:p>
            <a:pPr marL="342900" indent="-342900">
              <a:buFont typeface="Arial" panose="020B0604020202020204" pitchFamily="34" charset="0"/>
              <a:buChar char="•"/>
            </a:pPr>
            <a:r>
              <a:rPr lang="en-US" sz="2400">
                <a:solidFill>
                  <a:srgbClr val="000000"/>
                </a:solidFill>
                <a:effectLst/>
                <a:latin typeface="Microsoft Sans Serif" panose="020B0604020202020204" pitchFamily="34" charset="0"/>
                <a:ea typeface="Microsoft Sans Serif" panose="020B0604020202020204" pitchFamily="34" charset="0"/>
              </a:rPr>
              <a:t>Automatic addressing of the interface.</a:t>
            </a:r>
            <a:endParaRPr lang="es-ES" sz="3200"/>
          </a:p>
        </p:txBody>
      </p:sp>
    </p:spTree>
    <p:extLst>
      <p:ext uri="{BB962C8B-B14F-4D97-AF65-F5344CB8AC3E}">
        <p14:creationId xmlns:p14="http://schemas.microsoft.com/office/powerpoint/2010/main" val="30615643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204152-2405-4EF0-AE89-040126ECFA24}"/>
              </a:ext>
            </a:extLst>
          </p:cNvPr>
          <p:cNvSpPr>
            <a:spLocks noGrp="1"/>
          </p:cNvSpPr>
          <p:nvPr>
            <p:ph type="title"/>
          </p:nvPr>
        </p:nvSpPr>
        <p:spPr/>
        <p:txBody>
          <a:bodyPr>
            <a:normAutofit fontScale="90000"/>
          </a:bodyPr>
          <a:lstStyle/>
          <a:p>
            <a:r>
              <a:rPr lang="es-ES"/>
              <a:t>4.1 IPv6 </a:t>
            </a:r>
            <a:r>
              <a:rPr lang="es-ES" err="1"/>
              <a:t>addresses</a:t>
            </a:r>
            <a:r>
              <a:rPr lang="es-ES"/>
              <a:t> </a:t>
            </a:r>
          </a:p>
        </p:txBody>
      </p:sp>
      <p:sp>
        <p:nvSpPr>
          <p:cNvPr id="3" name="Marcador de contenido 2">
            <a:extLst>
              <a:ext uri="{FF2B5EF4-FFF2-40B4-BE49-F238E27FC236}">
                <a16:creationId xmlns:a16="http://schemas.microsoft.com/office/drawing/2014/main" id="{4B98E0CF-9B66-4276-B75D-17FABA9FCEA5}"/>
              </a:ext>
            </a:extLst>
          </p:cNvPr>
          <p:cNvSpPr>
            <a:spLocks noGrp="1"/>
          </p:cNvSpPr>
          <p:nvPr>
            <p:ph idx="1"/>
          </p:nvPr>
        </p:nvSpPr>
        <p:spPr>
          <a:xfrm>
            <a:off x="1182875" y="1009291"/>
            <a:ext cx="10515600" cy="4960187"/>
          </a:xfrm>
        </p:spPr>
        <p:txBody>
          <a:bodyPr>
            <a:normAutofit lnSpcReduction="10000"/>
          </a:bodyPr>
          <a:lstStyle/>
          <a:p>
            <a:pPr marL="0" indent="0">
              <a:buNone/>
            </a:pPr>
            <a:r>
              <a:rPr lang="en-US"/>
              <a:t>An IPv6 address is a set of </a:t>
            </a:r>
            <a:r>
              <a:rPr lang="en-US" b="1"/>
              <a:t>eight fields formed by hexadecimal </a:t>
            </a:r>
            <a:r>
              <a:rPr lang="en-US"/>
              <a:t>strings (128 bits) separated by the colon character (:), which offer a addressing space of 2128 possible values. Each string consists of four hexadecimal characters (0-9, a-f). Each group of fields has a special meaning:</a:t>
            </a:r>
          </a:p>
          <a:p>
            <a:pPr marL="0" indent="0">
              <a:buNone/>
            </a:pPr>
            <a:r>
              <a:rPr lang="en-US"/>
              <a:t>The </a:t>
            </a:r>
            <a:r>
              <a:rPr lang="en-US" b="1"/>
              <a:t>first three fields (48 bits) </a:t>
            </a:r>
            <a:r>
              <a:rPr lang="en-US"/>
              <a:t>contain the site prefix describing the public topology (</a:t>
            </a:r>
            <a:r>
              <a:rPr lang="en-US" b="1"/>
              <a:t>usually assigned by the ISP </a:t>
            </a:r>
            <a:r>
              <a:rPr lang="en-US"/>
              <a:t>or a RIR).</a:t>
            </a:r>
          </a:p>
          <a:p>
            <a:r>
              <a:rPr lang="en-US"/>
              <a:t>The </a:t>
            </a:r>
            <a:r>
              <a:rPr lang="en-US" b="1"/>
              <a:t>fourth field (16 bits) </a:t>
            </a:r>
            <a:r>
              <a:rPr lang="en-US"/>
              <a:t>is the </a:t>
            </a:r>
            <a:r>
              <a:rPr lang="en-US" b="1"/>
              <a:t>subnet</a:t>
            </a:r>
            <a:r>
              <a:rPr lang="en-US"/>
              <a:t> </a:t>
            </a:r>
            <a:r>
              <a:rPr lang="en-US" b="1"/>
              <a:t>identifier </a:t>
            </a:r>
            <a:r>
              <a:rPr lang="en-US"/>
              <a:t>(it can be change to create subnets). Unlike IPv4, it is not necessary to use bits of the interface Id. (host part) to make subnets.</a:t>
            </a:r>
          </a:p>
          <a:p>
            <a:pPr marL="0" indent="0">
              <a:buNone/>
            </a:pPr>
            <a:r>
              <a:rPr lang="en-US"/>
              <a:t>The last four fields (64 bits) contain the interface identifier. It is automatically configured from the MAC address of the interface or manually in EUI-64 format.</a:t>
            </a:r>
            <a:endParaRPr lang="es-ES"/>
          </a:p>
        </p:txBody>
      </p:sp>
    </p:spTree>
    <p:extLst>
      <p:ext uri="{BB962C8B-B14F-4D97-AF65-F5344CB8AC3E}">
        <p14:creationId xmlns:p14="http://schemas.microsoft.com/office/powerpoint/2010/main" val="18796992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204152-2405-4EF0-AE89-040126ECFA24}"/>
              </a:ext>
            </a:extLst>
          </p:cNvPr>
          <p:cNvSpPr>
            <a:spLocks noGrp="1"/>
          </p:cNvSpPr>
          <p:nvPr>
            <p:ph type="title"/>
          </p:nvPr>
        </p:nvSpPr>
        <p:spPr/>
        <p:txBody>
          <a:bodyPr>
            <a:normAutofit fontScale="90000"/>
          </a:bodyPr>
          <a:lstStyle/>
          <a:p>
            <a:r>
              <a:rPr lang="es-ES"/>
              <a:t>4.1 IPv6 </a:t>
            </a:r>
            <a:r>
              <a:rPr lang="es-ES" err="1"/>
              <a:t>addresses</a:t>
            </a:r>
            <a:r>
              <a:rPr lang="es-ES"/>
              <a:t> </a:t>
            </a:r>
          </a:p>
        </p:txBody>
      </p:sp>
      <p:sp>
        <p:nvSpPr>
          <p:cNvPr id="4" name="Marcador de contenido 3">
            <a:extLst>
              <a:ext uri="{FF2B5EF4-FFF2-40B4-BE49-F238E27FC236}">
                <a16:creationId xmlns:a16="http://schemas.microsoft.com/office/drawing/2014/main" id="{706707C3-079F-CEF6-4A7C-93ED1F62DD19}"/>
              </a:ext>
            </a:extLst>
          </p:cNvPr>
          <p:cNvSpPr>
            <a:spLocks noGrp="1"/>
          </p:cNvSpPr>
          <p:nvPr>
            <p:ph idx="1"/>
          </p:nvPr>
        </p:nvSpPr>
        <p:spPr/>
        <p:txBody>
          <a:bodyPr/>
          <a:lstStyle/>
          <a:p>
            <a:endParaRPr lang="en-US"/>
          </a:p>
        </p:txBody>
      </p:sp>
      <p:pic>
        <p:nvPicPr>
          <p:cNvPr id="7" name="Imagen 6">
            <a:extLst>
              <a:ext uri="{FF2B5EF4-FFF2-40B4-BE49-F238E27FC236}">
                <a16:creationId xmlns:a16="http://schemas.microsoft.com/office/drawing/2014/main" id="{4EC3D4B1-5688-FD7E-D2A0-F395CFB436BC}"/>
              </a:ext>
            </a:extLst>
          </p:cNvPr>
          <p:cNvPicPr>
            <a:picLocks noChangeAspect="1"/>
          </p:cNvPicPr>
          <p:nvPr/>
        </p:nvPicPr>
        <p:blipFill>
          <a:blip r:embed="rId2"/>
          <a:stretch>
            <a:fillRect/>
          </a:stretch>
        </p:blipFill>
        <p:spPr>
          <a:xfrm>
            <a:off x="942140" y="1842656"/>
            <a:ext cx="10442757" cy="3214254"/>
          </a:xfrm>
          <a:prstGeom prst="rect">
            <a:avLst/>
          </a:prstGeom>
        </p:spPr>
      </p:pic>
    </p:spTree>
    <p:extLst>
      <p:ext uri="{BB962C8B-B14F-4D97-AF65-F5344CB8AC3E}">
        <p14:creationId xmlns:p14="http://schemas.microsoft.com/office/powerpoint/2010/main" val="3474273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204152-2405-4EF0-AE89-040126ECFA24}"/>
              </a:ext>
            </a:extLst>
          </p:cNvPr>
          <p:cNvSpPr>
            <a:spLocks noGrp="1"/>
          </p:cNvSpPr>
          <p:nvPr>
            <p:ph type="title"/>
          </p:nvPr>
        </p:nvSpPr>
        <p:spPr/>
        <p:txBody>
          <a:bodyPr>
            <a:normAutofit fontScale="90000"/>
          </a:bodyPr>
          <a:lstStyle/>
          <a:p>
            <a:r>
              <a:rPr lang="es-ES"/>
              <a:t>4.1 IPv6 </a:t>
            </a:r>
            <a:r>
              <a:rPr lang="es-ES" err="1"/>
              <a:t>addresses</a:t>
            </a:r>
            <a:r>
              <a:rPr lang="es-ES"/>
              <a:t> </a:t>
            </a:r>
          </a:p>
        </p:txBody>
      </p:sp>
      <p:sp>
        <p:nvSpPr>
          <p:cNvPr id="3" name="Marcador de contenido 2">
            <a:extLst>
              <a:ext uri="{FF2B5EF4-FFF2-40B4-BE49-F238E27FC236}">
                <a16:creationId xmlns:a16="http://schemas.microsoft.com/office/drawing/2014/main" id="{4B98E0CF-9B66-4276-B75D-17FABA9FCEA5}"/>
              </a:ext>
            </a:extLst>
          </p:cNvPr>
          <p:cNvSpPr>
            <a:spLocks noGrp="1"/>
          </p:cNvSpPr>
          <p:nvPr>
            <p:ph idx="1"/>
          </p:nvPr>
        </p:nvSpPr>
        <p:spPr/>
        <p:txBody>
          <a:bodyPr/>
          <a:lstStyle/>
          <a:p>
            <a:pPr marL="0" indent="0">
              <a:buNone/>
            </a:pPr>
            <a:r>
              <a:rPr lang="en-US" sz="2400"/>
              <a:t>IPv6 addresses are very extensive and complex. There are a number of rules that establish how they should be formed and that allow summarizing them to facilitate their treatment:</a:t>
            </a:r>
          </a:p>
          <a:p>
            <a:pPr marL="342900" indent="-342900">
              <a:buFont typeface="Arial" panose="020B0604020202020204" pitchFamily="34" charset="0"/>
              <a:buChar char="•"/>
            </a:pPr>
            <a:r>
              <a:rPr lang="en-US" sz="2400"/>
              <a:t>It’s insensitive to upper and lower case.</a:t>
            </a:r>
          </a:p>
          <a:p>
            <a:pPr marL="342900" indent="-342900">
              <a:buFont typeface="Arial" panose="020B0604020202020204" pitchFamily="34" charset="0"/>
              <a:buChar char="•"/>
            </a:pPr>
            <a:r>
              <a:rPr lang="en-US" sz="2400"/>
              <a:t>It is possible to use a hybrid IPv6-IPv4 format so that the end of the address can be an IPv4 address in decimal notation.</a:t>
            </a:r>
          </a:p>
          <a:p>
            <a:pPr marL="342900" indent="-342900">
              <a:buFont typeface="Arial" panose="020B0604020202020204" pitchFamily="34" charset="0"/>
              <a:buChar char="•"/>
            </a:pPr>
            <a:r>
              <a:rPr lang="en-US" sz="2400"/>
              <a:t>The zeros at the beginning of each field can be omitted.</a:t>
            </a:r>
          </a:p>
          <a:p>
            <a:pPr marL="342900" indent="-342900">
              <a:buFont typeface="Arial" panose="020B0604020202020204" pitchFamily="34" charset="0"/>
              <a:buChar char="•"/>
            </a:pPr>
            <a:r>
              <a:rPr lang="en-US" sz="2400"/>
              <a:t>The field, or set of consecutive fields, with all zeros can be omitted, but only once, being represented by two characters two points (:).</a:t>
            </a:r>
            <a:endParaRPr lang="es-ES"/>
          </a:p>
        </p:txBody>
      </p:sp>
    </p:spTree>
    <p:extLst>
      <p:ext uri="{BB962C8B-B14F-4D97-AF65-F5344CB8AC3E}">
        <p14:creationId xmlns:p14="http://schemas.microsoft.com/office/powerpoint/2010/main" val="25370948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204152-2405-4EF0-AE89-040126ECFA24}"/>
              </a:ext>
            </a:extLst>
          </p:cNvPr>
          <p:cNvSpPr>
            <a:spLocks noGrp="1"/>
          </p:cNvSpPr>
          <p:nvPr>
            <p:ph type="title"/>
          </p:nvPr>
        </p:nvSpPr>
        <p:spPr>
          <a:xfrm>
            <a:off x="1182875" y="134173"/>
            <a:ext cx="10515600" cy="923664"/>
          </a:xfrm>
        </p:spPr>
        <p:txBody>
          <a:bodyPr/>
          <a:lstStyle/>
          <a:p>
            <a:r>
              <a:rPr lang="es-ES"/>
              <a:t>4.1 IPv6 </a:t>
            </a:r>
            <a:r>
              <a:rPr lang="es-ES" err="1"/>
              <a:t>addresses</a:t>
            </a:r>
            <a:r>
              <a:rPr lang="es-ES"/>
              <a:t> </a:t>
            </a:r>
          </a:p>
        </p:txBody>
      </p:sp>
      <p:sp>
        <p:nvSpPr>
          <p:cNvPr id="3" name="Marcador de contenido 2">
            <a:extLst>
              <a:ext uri="{FF2B5EF4-FFF2-40B4-BE49-F238E27FC236}">
                <a16:creationId xmlns:a16="http://schemas.microsoft.com/office/drawing/2014/main" id="{4B98E0CF-9B66-4276-B75D-17FABA9FCEA5}"/>
              </a:ext>
            </a:extLst>
          </p:cNvPr>
          <p:cNvSpPr>
            <a:spLocks noGrp="1"/>
          </p:cNvSpPr>
          <p:nvPr>
            <p:ph idx="1"/>
          </p:nvPr>
        </p:nvSpPr>
        <p:spPr>
          <a:xfrm>
            <a:off x="1182875" y="1057837"/>
            <a:ext cx="10515600" cy="4765406"/>
          </a:xfrm>
        </p:spPr>
        <p:txBody>
          <a:bodyPr/>
          <a:lstStyle/>
          <a:p>
            <a:pPr marL="0" indent="0">
              <a:buNone/>
            </a:pPr>
            <a:r>
              <a:rPr lang="en-US" sz="2800"/>
              <a:t>Examples of how to abbreviate IPv6 addresses:</a:t>
            </a:r>
          </a:p>
          <a:p>
            <a:r>
              <a:rPr lang="es-ES" sz="2400">
                <a:solidFill>
                  <a:srgbClr val="000000"/>
                </a:solidFill>
                <a:effectLst/>
                <a:latin typeface="Microsoft Sans Serif" panose="020B0604020202020204" pitchFamily="34" charset="0"/>
                <a:ea typeface="Microsoft Sans Serif" panose="020B0604020202020204" pitchFamily="34" charset="0"/>
              </a:rPr>
              <a:t>2001:</a:t>
            </a:r>
            <a:r>
              <a:rPr lang="es-ES" sz="2400">
                <a:solidFill>
                  <a:srgbClr val="000000"/>
                </a:solidFill>
                <a:latin typeface="Microsoft Sans Serif" panose="020B0604020202020204" pitchFamily="34" charset="0"/>
                <a:ea typeface="Microsoft Sans Serif" panose="020B0604020202020204" pitchFamily="34" charset="0"/>
              </a:rPr>
              <a:t>0</a:t>
            </a:r>
            <a:r>
              <a:rPr lang="es-ES" sz="2400">
                <a:solidFill>
                  <a:srgbClr val="000000"/>
                </a:solidFill>
                <a:effectLst/>
                <a:latin typeface="Microsoft Sans Serif" panose="020B0604020202020204" pitchFamily="34" charset="0"/>
                <a:ea typeface="Microsoft Sans Serif" panose="020B0604020202020204" pitchFamily="34" charset="0"/>
              </a:rPr>
              <a:t>db8:0234:C1AB:0000:00A0:0000:003F</a:t>
            </a:r>
          </a:p>
          <a:p>
            <a:pPr marL="0" indent="0">
              <a:buNone/>
            </a:pPr>
            <a:r>
              <a:rPr lang="en-US" sz="2400">
                <a:solidFill>
                  <a:srgbClr val="000000"/>
                </a:solidFill>
                <a:effectLst/>
                <a:latin typeface="Microsoft Sans Serif" panose="020B0604020202020204" pitchFamily="34" charset="0"/>
                <a:ea typeface="Microsoft Sans Serif" panose="020B0604020202020204" pitchFamily="34" charset="0"/>
              </a:rPr>
              <a:t>We remove the zeros at the beginning of each group:</a:t>
            </a:r>
          </a:p>
          <a:p>
            <a:r>
              <a:rPr lang="es-ES" sz="2400">
                <a:solidFill>
                  <a:srgbClr val="000000"/>
                </a:solidFill>
                <a:effectLst/>
                <a:latin typeface="Microsoft Sans Serif" panose="020B0604020202020204" pitchFamily="34" charset="0"/>
                <a:ea typeface="Microsoft Sans Serif" panose="020B0604020202020204" pitchFamily="34" charset="0"/>
              </a:rPr>
              <a:t>2001:db8:234:C1AB:0000:A0:0000:3F</a:t>
            </a:r>
          </a:p>
          <a:p>
            <a:pPr marL="0" indent="0">
              <a:buNone/>
            </a:pPr>
            <a:r>
              <a:rPr lang="en-US" sz="2400">
                <a:solidFill>
                  <a:srgbClr val="000000"/>
                </a:solidFill>
                <a:latin typeface="Microsoft Sans Serif" panose="020B0604020202020204" pitchFamily="34" charset="0"/>
                <a:ea typeface="Microsoft Sans Serif" panose="020B0604020202020204" pitchFamily="34" charset="0"/>
              </a:rPr>
              <a:t>We eliminate groups that are all zeros</a:t>
            </a:r>
            <a:r>
              <a:rPr lang="es-ES" sz="2400">
                <a:solidFill>
                  <a:srgbClr val="000000"/>
                </a:solidFill>
                <a:latin typeface="Microsoft Sans Serif" panose="020B0604020202020204" pitchFamily="34" charset="0"/>
                <a:ea typeface="Microsoft Sans Serif" panose="020B0604020202020204" pitchFamily="34" charset="0"/>
              </a:rPr>
              <a:t>:</a:t>
            </a:r>
            <a:endParaRPr lang="es-ES" sz="2400">
              <a:solidFill>
                <a:srgbClr val="000000"/>
              </a:solidFill>
              <a:effectLst/>
              <a:latin typeface="Microsoft Sans Serif" panose="020B0604020202020204" pitchFamily="34" charset="0"/>
              <a:ea typeface="Microsoft Sans Serif" panose="020B0604020202020204" pitchFamily="34" charset="0"/>
            </a:endParaRPr>
          </a:p>
          <a:p>
            <a:r>
              <a:rPr lang="es-ES" sz="2400">
                <a:solidFill>
                  <a:srgbClr val="000000"/>
                </a:solidFill>
                <a:effectLst/>
                <a:latin typeface="Microsoft Sans Serif" panose="020B0604020202020204" pitchFamily="34" charset="0"/>
                <a:ea typeface="Microsoft Sans Serif" panose="020B0604020202020204" pitchFamily="34" charset="0"/>
              </a:rPr>
              <a:t>2001:db8:234:C1AB::A0:0:3F o </a:t>
            </a:r>
          </a:p>
          <a:p>
            <a:r>
              <a:rPr lang="es-ES" sz="2400">
                <a:solidFill>
                  <a:srgbClr val="000000"/>
                </a:solidFill>
                <a:effectLst/>
                <a:latin typeface="Microsoft Sans Serif" panose="020B0604020202020204" pitchFamily="34" charset="0"/>
                <a:ea typeface="Microsoft Sans Serif" panose="020B0604020202020204" pitchFamily="34" charset="0"/>
              </a:rPr>
              <a:t>2001:db8:234:C1AB:0:A0::3F </a:t>
            </a:r>
            <a:endParaRPr lang="es-ES"/>
          </a:p>
        </p:txBody>
      </p:sp>
    </p:spTree>
    <p:extLst>
      <p:ext uri="{BB962C8B-B14F-4D97-AF65-F5344CB8AC3E}">
        <p14:creationId xmlns:p14="http://schemas.microsoft.com/office/powerpoint/2010/main" val="1160683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a:t>2. </a:t>
            </a:r>
            <a:r>
              <a:rPr lang="es-ES" err="1"/>
              <a:t>Architectures</a:t>
            </a:r>
            <a:r>
              <a:rPr lang="es-ES"/>
              <a:t> </a:t>
            </a:r>
            <a:r>
              <a:rPr lang="es-ES" err="1"/>
              <a:t>based</a:t>
            </a:r>
            <a:r>
              <a:rPr lang="es-ES"/>
              <a:t> </a:t>
            </a:r>
            <a:r>
              <a:rPr lang="es-ES" err="1"/>
              <a:t>on</a:t>
            </a:r>
            <a:r>
              <a:rPr lang="es-ES"/>
              <a:t> </a:t>
            </a:r>
            <a:r>
              <a:rPr lang="es-ES" err="1"/>
              <a:t>levels</a:t>
            </a:r>
            <a:endParaRPr lang="es-ES"/>
          </a:p>
        </p:txBody>
      </p:sp>
      <p:sp>
        <p:nvSpPr>
          <p:cNvPr id="3" name="2 Marcador de contenido"/>
          <p:cNvSpPr>
            <a:spLocks noGrp="1"/>
          </p:cNvSpPr>
          <p:nvPr>
            <p:ph idx="1"/>
          </p:nvPr>
        </p:nvSpPr>
        <p:spPr/>
        <p:txBody>
          <a:bodyPr>
            <a:normAutofit/>
          </a:bodyPr>
          <a:lstStyle/>
          <a:p>
            <a:r>
              <a:rPr lang="en-US"/>
              <a:t>To improve the functioning of the networks, it was thought to divide their functions into levels. </a:t>
            </a:r>
          </a:p>
          <a:p>
            <a:endParaRPr lang="en-US"/>
          </a:p>
          <a:p>
            <a:r>
              <a:rPr lang="en-US"/>
              <a:t>The base model is known as OSI, and has 7 levels.</a:t>
            </a:r>
          </a:p>
          <a:p>
            <a:endParaRPr lang="en-US"/>
          </a:p>
          <a:p>
            <a:r>
              <a:rPr lang="en-US"/>
              <a:t>OSI is an academic model that served as the basis for other architectures. As it is too strict, it has hardly been implemented in practice.</a:t>
            </a:r>
          </a:p>
          <a:p>
            <a:endParaRPr lang="es-ES"/>
          </a:p>
          <a:p>
            <a:endParaRPr lang="es-ES"/>
          </a:p>
        </p:txBody>
      </p:sp>
    </p:spTree>
    <p:extLst>
      <p:ext uri="{BB962C8B-B14F-4D97-AF65-F5344CB8AC3E}">
        <p14:creationId xmlns:p14="http://schemas.microsoft.com/office/powerpoint/2010/main" val="28834894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204152-2405-4EF0-AE89-040126ECFA24}"/>
              </a:ext>
            </a:extLst>
          </p:cNvPr>
          <p:cNvSpPr>
            <a:spLocks noGrp="1"/>
          </p:cNvSpPr>
          <p:nvPr>
            <p:ph type="title"/>
          </p:nvPr>
        </p:nvSpPr>
        <p:spPr/>
        <p:txBody>
          <a:bodyPr>
            <a:normAutofit fontScale="90000"/>
          </a:bodyPr>
          <a:lstStyle/>
          <a:p>
            <a:r>
              <a:rPr lang="es-ES"/>
              <a:t>4.1 IPv6 </a:t>
            </a:r>
            <a:r>
              <a:rPr lang="es-ES" err="1"/>
              <a:t>addresses</a:t>
            </a:r>
            <a:r>
              <a:rPr lang="es-ES"/>
              <a:t> </a:t>
            </a:r>
          </a:p>
        </p:txBody>
      </p:sp>
      <p:sp>
        <p:nvSpPr>
          <p:cNvPr id="3" name="Marcador de contenido 2">
            <a:extLst>
              <a:ext uri="{FF2B5EF4-FFF2-40B4-BE49-F238E27FC236}">
                <a16:creationId xmlns:a16="http://schemas.microsoft.com/office/drawing/2014/main" id="{4B98E0CF-9B66-4276-B75D-17FABA9FCEA5}"/>
              </a:ext>
            </a:extLst>
          </p:cNvPr>
          <p:cNvSpPr>
            <a:spLocks noGrp="1"/>
          </p:cNvSpPr>
          <p:nvPr>
            <p:ph idx="1"/>
          </p:nvPr>
        </p:nvSpPr>
        <p:spPr/>
        <p:txBody>
          <a:bodyPr>
            <a:normAutofit/>
          </a:bodyPr>
          <a:lstStyle/>
          <a:p>
            <a:pPr marL="0" indent="0">
              <a:buNone/>
            </a:pPr>
            <a:r>
              <a:rPr lang="es-ES" sz="2800" err="1">
                <a:solidFill>
                  <a:srgbClr val="000000"/>
                </a:solidFill>
                <a:effectLst/>
                <a:latin typeface="Microsoft Sans Serif" panose="020B0604020202020204" pitchFamily="34" charset="0"/>
                <a:ea typeface="Microsoft Sans Serif" panose="020B0604020202020204" pitchFamily="34" charset="0"/>
              </a:rPr>
              <a:t>another</a:t>
            </a:r>
            <a:r>
              <a:rPr lang="es-ES" sz="2800">
                <a:solidFill>
                  <a:srgbClr val="000000"/>
                </a:solidFill>
                <a:effectLst/>
                <a:latin typeface="Microsoft Sans Serif" panose="020B0604020202020204" pitchFamily="34" charset="0"/>
                <a:ea typeface="Microsoft Sans Serif" panose="020B0604020202020204" pitchFamily="34" charset="0"/>
              </a:rPr>
              <a:t> </a:t>
            </a:r>
            <a:r>
              <a:rPr lang="es-ES" sz="2800" err="1">
                <a:solidFill>
                  <a:srgbClr val="000000"/>
                </a:solidFill>
                <a:effectLst/>
                <a:latin typeface="Microsoft Sans Serif" panose="020B0604020202020204" pitchFamily="34" charset="0"/>
                <a:ea typeface="Microsoft Sans Serif" panose="020B0604020202020204" pitchFamily="34" charset="0"/>
              </a:rPr>
              <a:t>example</a:t>
            </a:r>
            <a:r>
              <a:rPr lang="es-ES" sz="2800">
                <a:solidFill>
                  <a:srgbClr val="000000"/>
                </a:solidFill>
                <a:effectLst/>
                <a:latin typeface="Microsoft Sans Serif" panose="020B0604020202020204" pitchFamily="34" charset="0"/>
                <a:ea typeface="Microsoft Sans Serif" panose="020B0604020202020204" pitchFamily="34" charset="0"/>
              </a:rPr>
              <a:t>:</a:t>
            </a:r>
          </a:p>
          <a:p>
            <a:r>
              <a:rPr lang="es-ES" sz="2800">
                <a:solidFill>
                  <a:srgbClr val="000000"/>
                </a:solidFill>
                <a:effectLst/>
                <a:latin typeface="Microsoft Sans Serif" panose="020B0604020202020204" pitchFamily="34" charset="0"/>
                <a:ea typeface="Microsoft Sans Serif" panose="020B0604020202020204" pitchFamily="34" charset="0"/>
              </a:rPr>
              <a:t>0000:0000:0000:0000:0000:0000:ffff:192.168.10.5</a:t>
            </a:r>
          </a:p>
          <a:p>
            <a:pPr marL="0" indent="0">
              <a:buNone/>
            </a:pPr>
            <a:r>
              <a:rPr lang="en-US" sz="2800">
                <a:solidFill>
                  <a:srgbClr val="000000"/>
                </a:solidFill>
                <a:effectLst/>
                <a:latin typeface="Microsoft Sans Serif" panose="020B0604020202020204" pitchFamily="34" charset="0"/>
                <a:ea typeface="Microsoft Sans Serif" panose="020B0604020202020204" pitchFamily="34" charset="0"/>
              </a:rPr>
              <a:t>We remove the zeros at the beginning of each group:</a:t>
            </a:r>
          </a:p>
          <a:p>
            <a:r>
              <a:rPr lang="es-ES" sz="2800">
                <a:solidFill>
                  <a:srgbClr val="000000"/>
                </a:solidFill>
                <a:effectLst/>
                <a:latin typeface="Microsoft Sans Serif" panose="020B0604020202020204" pitchFamily="34" charset="0"/>
                <a:ea typeface="Microsoft Sans Serif" panose="020B0604020202020204" pitchFamily="34" charset="0"/>
              </a:rPr>
              <a:t>0:0:0:0:0:0:ffff:192.168.10.5</a:t>
            </a:r>
          </a:p>
          <a:p>
            <a:pPr marL="0" indent="0">
              <a:buNone/>
            </a:pPr>
            <a:r>
              <a:rPr lang="en-US" sz="2800">
                <a:solidFill>
                  <a:srgbClr val="000000"/>
                </a:solidFill>
                <a:latin typeface="Microsoft Sans Serif" panose="020B0604020202020204" pitchFamily="34" charset="0"/>
                <a:ea typeface="Microsoft Sans Serif" panose="020B0604020202020204" pitchFamily="34" charset="0"/>
              </a:rPr>
              <a:t>We eliminate groups that are all zeros</a:t>
            </a:r>
            <a:r>
              <a:rPr lang="es-ES" sz="2800">
                <a:solidFill>
                  <a:srgbClr val="000000"/>
                </a:solidFill>
                <a:latin typeface="Microsoft Sans Serif" panose="020B0604020202020204" pitchFamily="34" charset="0"/>
                <a:ea typeface="Microsoft Sans Serif" panose="020B0604020202020204" pitchFamily="34" charset="0"/>
              </a:rPr>
              <a:t>:</a:t>
            </a:r>
            <a:endParaRPr lang="es-ES" sz="2800">
              <a:solidFill>
                <a:srgbClr val="000000"/>
              </a:solidFill>
              <a:effectLst/>
              <a:latin typeface="Microsoft Sans Serif" panose="020B0604020202020204" pitchFamily="34" charset="0"/>
              <a:ea typeface="Microsoft Sans Serif" panose="020B0604020202020204" pitchFamily="34" charset="0"/>
            </a:endParaRPr>
          </a:p>
          <a:p>
            <a:r>
              <a:rPr lang="es-ES" sz="2800">
                <a:solidFill>
                  <a:srgbClr val="000000"/>
                </a:solidFill>
                <a:effectLst/>
                <a:latin typeface="Microsoft Sans Serif" panose="020B0604020202020204" pitchFamily="34" charset="0"/>
                <a:ea typeface="Microsoft Sans Serif" panose="020B0604020202020204" pitchFamily="34" charset="0"/>
              </a:rPr>
              <a:t>::ffff:192.168.10.5 -&gt; Abreviada</a:t>
            </a:r>
          </a:p>
          <a:p>
            <a:endParaRPr lang="es-ES"/>
          </a:p>
        </p:txBody>
      </p:sp>
    </p:spTree>
    <p:extLst>
      <p:ext uri="{BB962C8B-B14F-4D97-AF65-F5344CB8AC3E}">
        <p14:creationId xmlns:p14="http://schemas.microsoft.com/office/powerpoint/2010/main" val="13605949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204152-2405-4EF0-AE89-040126ECFA24}"/>
              </a:ext>
            </a:extLst>
          </p:cNvPr>
          <p:cNvSpPr>
            <a:spLocks noGrp="1"/>
          </p:cNvSpPr>
          <p:nvPr>
            <p:ph type="title"/>
          </p:nvPr>
        </p:nvSpPr>
        <p:spPr/>
        <p:txBody>
          <a:bodyPr>
            <a:normAutofit fontScale="90000"/>
          </a:bodyPr>
          <a:lstStyle/>
          <a:p>
            <a:r>
              <a:rPr lang="es-ES"/>
              <a:t>4.1.2 </a:t>
            </a:r>
            <a:r>
              <a:rPr lang="es-ES" err="1"/>
              <a:t>Types</a:t>
            </a:r>
            <a:r>
              <a:rPr lang="es-ES"/>
              <a:t> IPv6 </a:t>
            </a:r>
            <a:r>
              <a:rPr lang="es-ES" err="1"/>
              <a:t>addresses</a:t>
            </a:r>
            <a:r>
              <a:rPr lang="es-ES"/>
              <a:t> </a:t>
            </a:r>
          </a:p>
        </p:txBody>
      </p:sp>
      <p:sp>
        <p:nvSpPr>
          <p:cNvPr id="5" name="Rectángulo: esquinas redondeadas 4">
            <a:extLst>
              <a:ext uri="{FF2B5EF4-FFF2-40B4-BE49-F238E27FC236}">
                <a16:creationId xmlns:a16="http://schemas.microsoft.com/office/drawing/2014/main" id="{F83BBD05-A295-4ABA-9B50-6D88DD59D7F5}"/>
              </a:ext>
            </a:extLst>
          </p:cNvPr>
          <p:cNvSpPr/>
          <p:nvPr/>
        </p:nvSpPr>
        <p:spPr>
          <a:xfrm>
            <a:off x="1559496" y="1991148"/>
            <a:ext cx="2520280" cy="432048"/>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err="1">
                <a:solidFill>
                  <a:schemeClr val="tx1"/>
                </a:solidFill>
              </a:rPr>
              <a:t>Unicast</a:t>
            </a:r>
            <a:r>
              <a:rPr lang="es-ES">
                <a:solidFill>
                  <a:schemeClr val="tx1"/>
                </a:solidFill>
              </a:rPr>
              <a:t> </a:t>
            </a:r>
          </a:p>
        </p:txBody>
      </p:sp>
      <p:sp>
        <p:nvSpPr>
          <p:cNvPr id="6" name="Rectángulo: esquinas redondeadas 5">
            <a:extLst>
              <a:ext uri="{FF2B5EF4-FFF2-40B4-BE49-F238E27FC236}">
                <a16:creationId xmlns:a16="http://schemas.microsoft.com/office/drawing/2014/main" id="{6EAE00B5-3375-412B-AF5B-BC13EAAFFB53}"/>
              </a:ext>
            </a:extLst>
          </p:cNvPr>
          <p:cNvSpPr/>
          <p:nvPr/>
        </p:nvSpPr>
        <p:spPr>
          <a:xfrm>
            <a:off x="1017917" y="4061470"/>
            <a:ext cx="3550393" cy="432048"/>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800" err="1">
                <a:solidFill>
                  <a:srgbClr val="000000"/>
                </a:solidFill>
                <a:effectLst/>
                <a:latin typeface="Microsoft Sans Serif" panose="020B0604020202020204" pitchFamily="34" charset="0"/>
                <a:ea typeface="Microsoft Sans Serif" panose="020B0604020202020204" pitchFamily="34" charset="0"/>
              </a:rPr>
              <a:t>multicast</a:t>
            </a:r>
            <a:r>
              <a:rPr lang="es-ES">
                <a:solidFill>
                  <a:schemeClr val="tx1"/>
                </a:solidFill>
              </a:rPr>
              <a:t> (</a:t>
            </a:r>
            <a:r>
              <a:rPr lang="es-ES" err="1">
                <a:solidFill>
                  <a:schemeClr val="tx1"/>
                </a:solidFill>
              </a:rPr>
              <a:t>defined</a:t>
            </a:r>
            <a:r>
              <a:rPr lang="es-ES">
                <a:solidFill>
                  <a:schemeClr val="tx1"/>
                </a:solidFill>
              </a:rPr>
              <a:t> </a:t>
            </a:r>
            <a:r>
              <a:rPr lang="es-ES" err="1">
                <a:solidFill>
                  <a:schemeClr val="tx1"/>
                </a:solidFill>
              </a:rPr>
              <a:t>group</a:t>
            </a:r>
            <a:r>
              <a:rPr lang="es-ES">
                <a:solidFill>
                  <a:schemeClr val="tx1"/>
                </a:solidFill>
              </a:rPr>
              <a:t> difusión)</a:t>
            </a:r>
          </a:p>
        </p:txBody>
      </p:sp>
      <p:sp>
        <p:nvSpPr>
          <p:cNvPr id="7" name="Rectángulo: esquinas redondeadas 6">
            <a:extLst>
              <a:ext uri="{FF2B5EF4-FFF2-40B4-BE49-F238E27FC236}">
                <a16:creationId xmlns:a16="http://schemas.microsoft.com/office/drawing/2014/main" id="{39ABBDBE-2932-4436-AFC1-C69825C5D8EF}"/>
              </a:ext>
            </a:extLst>
          </p:cNvPr>
          <p:cNvSpPr/>
          <p:nvPr/>
        </p:nvSpPr>
        <p:spPr>
          <a:xfrm>
            <a:off x="1017917" y="5021890"/>
            <a:ext cx="4191986" cy="432048"/>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err="1">
                <a:solidFill>
                  <a:schemeClr val="tx1"/>
                </a:solidFill>
              </a:rPr>
              <a:t>Anycast</a:t>
            </a:r>
            <a:r>
              <a:rPr lang="es-ES">
                <a:solidFill>
                  <a:schemeClr val="tx1"/>
                </a:solidFill>
              </a:rPr>
              <a:t> (</a:t>
            </a:r>
            <a:r>
              <a:rPr lang="es-ES" err="1">
                <a:solidFill>
                  <a:schemeClr val="tx1"/>
                </a:solidFill>
              </a:rPr>
              <a:t>indiferent</a:t>
            </a:r>
            <a:r>
              <a:rPr lang="es-ES">
                <a:solidFill>
                  <a:schemeClr val="tx1"/>
                </a:solidFill>
              </a:rPr>
              <a:t> </a:t>
            </a:r>
            <a:r>
              <a:rPr lang="es-ES" err="1">
                <a:solidFill>
                  <a:schemeClr val="tx1"/>
                </a:solidFill>
              </a:rPr>
              <a:t>destination</a:t>
            </a:r>
            <a:r>
              <a:rPr lang="es-ES">
                <a:solidFill>
                  <a:schemeClr val="tx1"/>
                </a:solidFill>
              </a:rPr>
              <a:t> </a:t>
            </a:r>
            <a:r>
              <a:rPr lang="es-ES" err="1">
                <a:solidFill>
                  <a:schemeClr val="tx1"/>
                </a:solidFill>
              </a:rPr>
              <a:t>difusion</a:t>
            </a:r>
            <a:r>
              <a:rPr lang="es-ES">
                <a:solidFill>
                  <a:schemeClr val="tx1"/>
                </a:solidFill>
              </a:rPr>
              <a:t>)</a:t>
            </a:r>
          </a:p>
        </p:txBody>
      </p:sp>
      <p:sp>
        <p:nvSpPr>
          <p:cNvPr id="8" name="Rectángulo: esquinas redondeadas 7">
            <a:extLst>
              <a:ext uri="{FF2B5EF4-FFF2-40B4-BE49-F238E27FC236}">
                <a16:creationId xmlns:a16="http://schemas.microsoft.com/office/drawing/2014/main" id="{47605C93-D827-40CB-A426-94477986F48B}"/>
              </a:ext>
            </a:extLst>
          </p:cNvPr>
          <p:cNvSpPr/>
          <p:nvPr/>
        </p:nvSpPr>
        <p:spPr>
          <a:xfrm>
            <a:off x="5663952" y="1243711"/>
            <a:ext cx="2520280" cy="432048"/>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solidFill>
                  <a:schemeClr val="tx1"/>
                </a:solidFill>
              </a:rPr>
              <a:t>Link-Local</a:t>
            </a:r>
          </a:p>
        </p:txBody>
      </p:sp>
      <p:sp>
        <p:nvSpPr>
          <p:cNvPr id="9" name="Rectángulo: esquinas redondeadas 8">
            <a:extLst>
              <a:ext uri="{FF2B5EF4-FFF2-40B4-BE49-F238E27FC236}">
                <a16:creationId xmlns:a16="http://schemas.microsoft.com/office/drawing/2014/main" id="{0619F9F9-E0AA-4D25-AEB2-EEAD2D92123F}"/>
              </a:ext>
            </a:extLst>
          </p:cNvPr>
          <p:cNvSpPr/>
          <p:nvPr/>
        </p:nvSpPr>
        <p:spPr>
          <a:xfrm>
            <a:off x="5663952" y="2011557"/>
            <a:ext cx="2520280" cy="432048"/>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solidFill>
                  <a:schemeClr val="tx1"/>
                </a:solidFill>
              </a:rPr>
              <a:t>Global </a:t>
            </a:r>
            <a:r>
              <a:rPr lang="es-ES" err="1">
                <a:solidFill>
                  <a:schemeClr val="tx1"/>
                </a:solidFill>
              </a:rPr>
              <a:t>Address</a:t>
            </a:r>
            <a:endParaRPr lang="es-ES">
              <a:solidFill>
                <a:schemeClr val="tx1"/>
              </a:solidFill>
            </a:endParaRPr>
          </a:p>
        </p:txBody>
      </p:sp>
      <p:sp>
        <p:nvSpPr>
          <p:cNvPr id="10" name="Rectángulo: esquinas redondeadas 9">
            <a:extLst>
              <a:ext uri="{FF2B5EF4-FFF2-40B4-BE49-F238E27FC236}">
                <a16:creationId xmlns:a16="http://schemas.microsoft.com/office/drawing/2014/main" id="{172DC721-2D60-4EA9-9AC5-50967FCEB671}"/>
              </a:ext>
            </a:extLst>
          </p:cNvPr>
          <p:cNvSpPr/>
          <p:nvPr/>
        </p:nvSpPr>
        <p:spPr>
          <a:xfrm>
            <a:off x="5663952" y="2779403"/>
            <a:ext cx="2664296" cy="432048"/>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err="1">
                <a:solidFill>
                  <a:schemeClr val="tx1"/>
                </a:solidFill>
              </a:rPr>
              <a:t>Embedded</a:t>
            </a:r>
            <a:r>
              <a:rPr lang="es-ES">
                <a:solidFill>
                  <a:schemeClr val="tx1"/>
                </a:solidFill>
              </a:rPr>
              <a:t> IPv4 </a:t>
            </a:r>
          </a:p>
        </p:txBody>
      </p:sp>
      <p:sp>
        <p:nvSpPr>
          <p:cNvPr id="11" name="Rectángulo: esquinas redondeadas 10">
            <a:extLst>
              <a:ext uri="{FF2B5EF4-FFF2-40B4-BE49-F238E27FC236}">
                <a16:creationId xmlns:a16="http://schemas.microsoft.com/office/drawing/2014/main" id="{122C5CFC-28D0-4A1F-8929-AE6FCCF3DDDD}"/>
              </a:ext>
            </a:extLst>
          </p:cNvPr>
          <p:cNvSpPr/>
          <p:nvPr/>
        </p:nvSpPr>
        <p:spPr>
          <a:xfrm>
            <a:off x="8998131" y="3422736"/>
            <a:ext cx="2664296" cy="432048"/>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solidFill>
                  <a:schemeClr val="tx1"/>
                </a:solidFill>
              </a:rPr>
              <a:t>IPv6 compatible IPv4</a:t>
            </a:r>
          </a:p>
        </p:txBody>
      </p:sp>
      <p:sp>
        <p:nvSpPr>
          <p:cNvPr id="12" name="Rectángulo: esquinas redondeadas 11">
            <a:extLst>
              <a:ext uri="{FF2B5EF4-FFF2-40B4-BE49-F238E27FC236}">
                <a16:creationId xmlns:a16="http://schemas.microsoft.com/office/drawing/2014/main" id="{92619720-E7BD-4AF8-A8D0-4E2F240E3BCF}"/>
              </a:ext>
            </a:extLst>
          </p:cNvPr>
          <p:cNvSpPr/>
          <p:nvPr/>
        </p:nvSpPr>
        <p:spPr>
          <a:xfrm>
            <a:off x="9132374" y="2328554"/>
            <a:ext cx="2520280" cy="432048"/>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solidFill>
                  <a:schemeClr val="tx1"/>
                </a:solidFill>
              </a:rPr>
              <a:t>IPv6 </a:t>
            </a:r>
            <a:r>
              <a:rPr lang="en-US">
                <a:solidFill>
                  <a:schemeClr val="tx1"/>
                </a:solidFill>
              </a:rPr>
              <a:t>assigned</a:t>
            </a:r>
            <a:r>
              <a:rPr lang="es-ES">
                <a:solidFill>
                  <a:schemeClr val="tx1"/>
                </a:solidFill>
              </a:rPr>
              <a:t> </a:t>
            </a:r>
            <a:r>
              <a:rPr lang="es-ES" err="1">
                <a:solidFill>
                  <a:schemeClr val="tx1"/>
                </a:solidFill>
              </a:rPr>
              <a:t>to</a:t>
            </a:r>
            <a:r>
              <a:rPr lang="es-ES">
                <a:solidFill>
                  <a:schemeClr val="tx1"/>
                </a:solidFill>
              </a:rPr>
              <a:t> IPv4</a:t>
            </a:r>
          </a:p>
        </p:txBody>
      </p:sp>
      <p:cxnSp>
        <p:nvCxnSpPr>
          <p:cNvPr id="14" name="Conector recto 13">
            <a:extLst>
              <a:ext uri="{FF2B5EF4-FFF2-40B4-BE49-F238E27FC236}">
                <a16:creationId xmlns:a16="http://schemas.microsoft.com/office/drawing/2014/main" id="{855B3ED1-A13F-4372-A4B2-EFFD175A048F}"/>
              </a:ext>
            </a:extLst>
          </p:cNvPr>
          <p:cNvCxnSpPr>
            <a:cxnSpLocks/>
            <a:stCxn id="5" idx="3"/>
            <a:endCxn id="8" idx="1"/>
          </p:cNvCxnSpPr>
          <p:nvPr/>
        </p:nvCxnSpPr>
        <p:spPr>
          <a:xfrm flipV="1">
            <a:off x="4079776" y="1459735"/>
            <a:ext cx="1584176" cy="747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BD7C076F-F8D7-413C-AE59-923011D977EE}"/>
              </a:ext>
            </a:extLst>
          </p:cNvPr>
          <p:cNvCxnSpPr>
            <a:cxnSpLocks/>
            <a:stCxn id="5" idx="3"/>
            <a:endCxn id="9" idx="1"/>
          </p:cNvCxnSpPr>
          <p:nvPr/>
        </p:nvCxnSpPr>
        <p:spPr>
          <a:xfrm>
            <a:off x="4079776" y="2207172"/>
            <a:ext cx="1584176" cy="20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3EE3BB84-24C9-4FE0-AA8A-1CFA224DCB54}"/>
              </a:ext>
            </a:extLst>
          </p:cNvPr>
          <p:cNvCxnSpPr>
            <a:cxnSpLocks/>
            <a:stCxn id="5" idx="3"/>
            <a:endCxn id="10" idx="1"/>
          </p:cNvCxnSpPr>
          <p:nvPr/>
        </p:nvCxnSpPr>
        <p:spPr>
          <a:xfrm>
            <a:off x="4079776" y="2207172"/>
            <a:ext cx="1584176" cy="7882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Conector recto 21">
            <a:extLst>
              <a:ext uri="{FF2B5EF4-FFF2-40B4-BE49-F238E27FC236}">
                <a16:creationId xmlns:a16="http://schemas.microsoft.com/office/drawing/2014/main" id="{BA437FB4-41AC-4B7A-ACEA-5AB2BE783522}"/>
              </a:ext>
            </a:extLst>
          </p:cNvPr>
          <p:cNvCxnSpPr>
            <a:cxnSpLocks/>
            <a:stCxn id="10" idx="3"/>
            <a:endCxn id="12" idx="1"/>
          </p:cNvCxnSpPr>
          <p:nvPr/>
        </p:nvCxnSpPr>
        <p:spPr>
          <a:xfrm flipV="1">
            <a:off x="8328248" y="2544578"/>
            <a:ext cx="804126" cy="4508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Conector recto 24">
            <a:extLst>
              <a:ext uri="{FF2B5EF4-FFF2-40B4-BE49-F238E27FC236}">
                <a16:creationId xmlns:a16="http://schemas.microsoft.com/office/drawing/2014/main" id="{E5045AB2-6353-4DB9-8492-F28D2C4EB8BC}"/>
              </a:ext>
            </a:extLst>
          </p:cNvPr>
          <p:cNvCxnSpPr>
            <a:cxnSpLocks/>
            <a:stCxn id="10" idx="3"/>
            <a:endCxn id="11" idx="1"/>
          </p:cNvCxnSpPr>
          <p:nvPr/>
        </p:nvCxnSpPr>
        <p:spPr>
          <a:xfrm>
            <a:off x="8328248" y="2995427"/>
            <a:ext cx="669883" cy="643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691986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204152-2405-4EF0-AE89-040126ECFA24}"/>
              </a:ext>
            </a:extLst>
          </p:cNvPr>
          <p:cNvSpPr>
            <a:spLocks noGrp="1"/>
          </p:cNvSpPr>
          <p:nvPr>
            <p:ph type="title"/>
          </p:nvPr>
        </p:nvSpPr>
        <p:spPr/>
        <p:txBody>
          <a:bodyPr>
            <a:normAutofit fontScale="90000"/>
          </a:bodyPr>
          <a:lstStyle/>
          <a:p>
            <a:r>
              <a:rPr lang="es-ES"/>
              <a:t>4.1.2  IPv6 </a:t>
            </a:r>
            <a:r>
              <a:rPr lang="es-ES" err="1"/>
              <a:t>addresses</a:t>
            </a:r>
            <a:r>
              <a:rPr lang="es-ES"/>
              <a:t> </a:t>
            </a:r>
            <a:r>
              <a:rPr lang="es-ES" err="1"/>
              <a:t>Types</a:t>
            </a:r>
            <a:endParaRPr lang="es-ES"/>
          </a:p>
        </p:txBody>
      </p:sp>
      <p:sp>
        <p:nvSpPr>
          <p:cNvPr id="3" name="Marcador de contenido 2">
            <a:extLst>
              <a:ext uri="{FF2B5EF4-FFF2-40B4-BE49-F238E27FC236}">
                <a16:creationId xmlns:a16="http://schemas.microsoft.com/office/drawing/2014/main" id="{4B98E0CF-9B66-4276-B75D-17FABA9FCEA5}"/>
              </a:ext>
            </a:extLst>
          </p:cNvPr>
          <p:cNvSpPr>
            <a:spLocks noGrp="1"/>
          </p:cNvSpPr>
          <p:nvPr>
            <p:ph idx="1"/>
          </p:nvPr>
        </p:nvSpPr>
        <p:spPr/>
        <p:txBody>
          <a:bodyPr/>
          <a:lstStyle/>
          <a:p>
            <a:pPr marL="0" indent="0">
              <a:buNone/>
            </a:pPr>
            <a:r>
              <a:rPr lang="es-ES" sz="2400" b="1" err="1">
                <a:solidFill>
                  <a:srgbClr val="000000"/>
                </a:solidFill>
                <a:effectLst/>
                <a:latin typeface="Microsoft Sans Serif" panose="020B0604020202020204" pitchFamily="34" charset="0"/>
                <a:ea typeface="Microsoft Sans Serif" panose="020B0604020202020204" pitchFamily="34" charset="0"/>
              </a:rPr>
              <a:t>Unicast</a:t>
            </a:r>
            <a:r>
              <a:rPr lang="es-ES" sz="2400" b="1">
                <a:solidFill>
                  <a:srgbClr val="000000"/>
                </a:solidFill>
                <a:effectLst/>
                <a:latin typeface="Microsoft Sans Serif" panose="020B0604020202020204" pitchFamily="34" charset="0"/>
                <a:ea typeface="Microsoft Sans Serif" panose="020B0604020202020204" pitchFamily="34" charset="0"/>
              </a:rPr>
              <a:t> </a:t>
            </a:r>
            <a:r>
              <a:rPr lang="es-ES" sz="2400" b="1" err="1">
                <a:solidFill>
                  <a:srgbClr val="000000"/>
                </a:solidFill>
                <a:effectLst/>
                <a:latin typeface="Microsoft Sans Serif" panose="020B0604020202020204" pitchFamily="34" charset="0"/>
                <a:ea typeface="Microsoft Sans Serif" panose="020B0604020202020204" pitchFamily="34" charset="0"/>
              </a:rPr>
              <a:t>address</a:t>
            </a:r>
            <a:r>
              <a:rPr lang="es-ES" sz="2400">
                <a:solidFill>
                  <a:srgbClr val="000000"/>
                </a:solidFill>
                <a:effectLst/>
                <a:latin typeface="Microsoft Sans Serif" panose="020B0604020202020204" pitchFamily="34" charset="0"/>
                <a:ea typeface="Microsoft Sans Serif" panose="020B0604020202020204" pitchFamily="34" charset="0"/>
              </a:rPr>
              <a:t>: </a:t>
            </a:r>
            <a:r>
              <a:rPr lang="es-ES" sz="2400" err="1">
                <a:solidFill>
                  <a:srgbClr val="000000"/>
                </a:solidFill>
                <a:effectLst/>
                <a:latin typeface="Microsoft Sans Serif" panose="020B0604020202020204" pitchFamily="34" charset="0"/>
                <a:ea typeface="Microsoft Sans Serif" panose="020B0604020202020204" pitchFamily="34" charset="0"/>
              </a:rPr>
              <a:t>Especifies</a:t>
            </a:r>
            <a:r>
              <a:rPr lang="es-ES" sz="2400">
                <a:solidFill>
                  <a:srgbClr val="000000"/>
                </a:solidFill>
                <a:effectLst/>
                <a:latin typeface="Microsoft Sans Serif" panose="020B0604020202020204" pitchFamily="34" charset="0"/>
                <a:ea typeface="Microsoft Sans Serif" panose="020B0604020202020204" pitchFamily="34" charset="0"/>
              </a:rPr>
              <a:t> a </a:t>
            </a:r>
            <a:r>
              <a:rPr lang="es-ES" sz="2400" err="1">
                <a:solidFill>
                  <a:srgbClr val="000000"/>
                </a:solidFill>
                <a:effectLst/>
                <a:latin typeface="Microsoft Sans Serif" panose="020B0604020202020204" pitchFamily="34" charset="0"/>
                <a:ea typeface="Microsoft Sans Serif" panose="020B0604020202020204" pitchFamily="34" charset="0"/>
              </a:rPr>
              <a:t>unique</a:t>
            </a:r>
            <a:r>
              <a:rPr lang="es-ES" sz="2400">
                <a:solidFill>
                  <a:srgbClr val="000000"/>
                </a:solidFill>
                <a:effectLst/>
                <a:latin typeface="Microsoft Sans Serif" panose="020B0604020202020204" pitchFamily="34" charset="0"/>
                <a:ea typeface="Microsoft Sans Serif" panose="020B0604020202020204" pitchFamily="34" charset="0"/>
              </a:rPr>
              <a:t> interface </a:t>
            </a:r>
          </a:p>
          <a:p>
            <a:r>
              <a:rPr lang="en-US" sz="2400" b="1">
                <a:solidFill>
                  <a:srgbClr val="000000"/>
                </a:solidFill>
                <a:latin typeface="Microsoft Sans Serif" panose="020B0604020202020204" pitchFamily="34" charset="0"/>
                <a:ea typeface="Microsoft Sans Serif" panose="020B0604020202020204" pitchFamily="34" charset="0"/>
              </a:rPr>
              <a:t>Link-Local-Use</a:t>
            </a:r>
            <a:r>
              <a:rPr lang="en-US" sz="2400">
                <a:solidFill>
                  <a:srgbClr val="000000"/>
                </a:solidFill>
                <a:latin typeface="Microsoft Sans Serif" panose="020B0604020202020204" pitchFamily="34" charset="0"/>
                <a:ea typeface="Microsoft Sans Serif" panose="020B0604020202020204" pitchFamily="34" charset="0"/>
              </a:rPr>
              <a:t>:  are used for addressing on a single link for purposes such as auto-address configuration. </a:t>
            </a:r>
            <a:r>
              <a:rPr lang="en-US" sz="2400">
                <a:solidFill>
                  <a:srgbClr val="000000"/>
                </a:solidFill>
                <a:effectLst/>
                <a:latin typeface="Microsoft Sans Serif" panose="020B0604020202020204" pitchFamily="34" charset="0"/>
                <a:ea typeface="Microsoft Sans Serif" panose="020B0604020202020204" pitchFamily="34" charset="0"/>
              </a:rPr>
              <a:t>Its prefix is fe80::/10.</a:t>
            </a:r>
          </a:p>
          <a:p>
            <a:endParaRPr lang="es-ES" sz="2400">
              <a:solidFill>
                <a:srgbClr val="000000"/>
              </a:solidFill>
              <a:effectLst/>
              <a:latin typeface="Microsoft Sans Serif" panose="020B0604020202020204" pitchFamily="34" charset="0"/>
              <a:ea typeface="Microsoft Sans Serif" panose="020B0604020202020204" pitchFamily="34" charset="0"/>
            </a:endParaRPr>
          </a:p>
          <a:p>
            <a:r>
              <a:rPr lang="en-US" sz="2400" b="1">
                <a:solidFill>
                  <a:srgbClr val="000000"/>
                </a:solidFill>
                <a:latin typeface="Microsoft Sans Serif" panose="020B0604020202020204" pitchFamily="34" charset="0"/>
                <a:ea typeface="Microsoft Sans Serif" panose="020B0604020202020204" pitchFamily="34" charset="0"/>
              </a:rPr>
              <a:t>Global Unicast Addresses </a:t>
            </a:r>
            <a:r>
              <a:rPr lang="es-ES" sz="2400">
                <a:solidFill>
                  <a:srgbClr val="000000"/>
                </a:solidFill>
                <a:latin typeface="Microsoft Sans Serif" panose="020B0604020202020204" pitchFamily="34" charset="0"/>
                <a:ea typeface="Microsoft Sans Serif" panose="020B0604020202020204" pitchFamily="34" charset="0"/>
              </a:rPr>
              <a:t>(GUA): </a:t>
            </a:r>
            <a:r>
              <a:rPr lang="en-US" sz="1600" b="0" i="0">
                <a:solidFill>
                  <a:srgbClr val="000000"/>
                </a:solidFill>
                <a:effectLst/>
                <a:latin typeface="Times New Roman" panose="02020603050405020304" pitchFamily="18" charset="0"/>
              </a:rPr>
              <a:t> </a:t>
            </a:r>
            <a:r>
              <a:rPr lang="en-US" sz="2400">
                <a:solidFill>
                  <a:srgbClr val="000000"/>
                </a:solidFill>
                <a:latin typeface="Microsoft Sans Serif" panose="020B0604020202020204" pitchFamily="34" charset="0"/>
                <a:ea typeface="Microsoft Sans Serif" panose="020B0604020202020204" pitchFamily="34" charset="0"/>
              </a:rPr>
              <a:t>are used for global communication. They are similar in function to IPv4 addresses under CIDR (classless interdomain routing). They are routable and accessible on IPv6 Internet. Its prefix starts with 001 in binary (then the first digit will be 2 or 3 in hexadecimal) and is the prefix or network portion of the address assigned by the ISP.</a:t>
            </a:r>
            <a:endParaRPr lang="es-ES" sz="2400">
              <a:solidFill>
                <a:srgbClr val="000000"/>
              </a:solidFill>
              <a:latin typeface="Microsoft Sans Serif" panose="020B0604020202020204" pitchFamily="34" charset="0"/>
              <a:ea typeface="Microsoft Sans Serif" panose="020B0604020202020204" pitchFamily="34" charset="0"/>
            </a:endParaRPr>
          </a:p>
        </p:txBody>
      </p:sp>
    </p:spTree>
    <p:extLst>
      <p:ext uri="{BB962C8B-B14F-4D97-AF65-F5344CB8AC3E}">
        <p14:creationId xmlns:p14="http://schemas.microsoft.com/office/powerpoint/2010/main" val="277180488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204152-2405-4EF0-AE89-040126ECFA24}"/>
              </a:ext>
            </a:extLst>
          </p:cNvPr>
          <p:cNvSpPr>
            <a:spLocks noGrp="1"/>
          </p:cNvSpPr>
          <p:nvPr>
            <p:ph type="title"/>
          </p:nvPr>
        </p:nvSpPr>
        <p:spPr/>
        <p:txBody>
          <a:bodyPr>
            <a:normAutofit fontScale="90000"/>
          </a:bodyPr>
          <a:lstStyle/>
          <a:p>
            <a:r>
              <a:rPr lang="es-ES"/>
              <a:t>4.1.2  IPv6 </a:t>
            </a:r>
            <a:r>
              <a:rPr lang="es-ES" err="1"/>
              <a:t>addresses</a:t>
            </a:r>
            <a:r>
              <a:rPr lang="es-ES"/>
              <a:t> </a:t>
            </a:r>
            <a:r>
              <a:rPr lang="es-ES" err="1"/>
              <a:t>Types</a:t>
            </a:r>
            <a:endParaRPr lang="es-ES"/>
          </a:p>
        </p:txBody>
      </p:sp>
      <p:sp>
        <p:nvSpPr>
          <p:cNvPr id="3" name="Marcador de contenido 2">
            <a:extLst>
              <a:ext uri="{FF2B5EF4-FFF2-40B4-BE49-F238E27FC236}">
                <a16:creationId xmlns:a16="http://schemas.microsoft.com/office/drawing/2014/main" id="{4B98E0CF-9B66-4276-B75D-17FABA9FCEA5}"/>
              </a:ext>
            </a:extLst>
          </p:cNvPr>
          <p:cNvSpPr>
            <a:spLocks noGrp="1"/>
          </p:cNvSpPr>
          <p:nvPr>
            <p:ph idx="1"/>
          </p:nvPr>
        </p:nvSpPr>
        <p:spPr/>
        <p:txBody>
          <a:bodyPr vert="horz" lIns="91440" tIns="45720" rIns="91440" bIns="45720" rtlCol="0" anchor="t">
            <a:normAutofit/>
          </a:bodyPr>
          <a:lstStyle/>
          <a:p>
            <a:r>
              <a:rPr lang="en-US" sz="2400" b="1">
                <a:solidFill>
                  <a:srgbClr val="000000"/>
                </a:solidFill>
                <a:effectLst/>
                <a:latin typeface="Microsoft Sans Serif"/>
                <a:ea typeface="Microsoft Sans Serif"/>
                <a:cs typeface="Microsoft Sans Serif"/>
              </a:rPr>
              <a:t>multicast</a:t>
            </a:r>
            <a:r>
              <a:rPr lang="en-US" sz="2400">
                <a:solidFill>
                  <a:srgbClr val="000000"/>
                </a:solidFill>
                <a:effectLst/>
                <a:latin typeface="Microsoft Sans Serif"/>
                <a:ea typeface="Microsoft Sans Serif"/>
                <a:cs typeface="Microsoft Sans Serif"/>
              </a:rPr>
              <a:t>: Specifies a set of interfaces, possibly in multiple locations. This address can never be the source address of a package. Its prefix is </a:t>
            </a:r>
            <a:r>
              <a:rPr lang="en-US" sz="2400" err="1">
                <a:solidFill>
                  <a:srgbClr val="000000"/>
                </a:solidFill>
                <a:effectLst/>
                <a:latin typeface="Microsoft Sans Serif"/>
                <a:ea typeface="Microsoft Sans Serif"/>
                <a:cs typeface="Microsoft Sans Serif"/>
              </a:rPr>
              <a:t>ffXY</a:t>
            </a:r>
            <a:r>
              <a:rPr lang="en-US" sz="2400">
                <a:solidFill>
                  <a:srgbClr val="000000"/>
                </a:solidFill>
                <a:effectLst/>
                <a:latin typeface="Microsoft Sans Serif"/>
                <a:ea typeface="Microsoft Sans Serif"/>
                <a:cs typeface="Microsoft Sans Serif"/>
              </a:rPr>
              <a:t>::/8.</a:t>
            </a:r>
          </a:p>
          <a:p>
            <a:endParaRPr lang="es-ES" sz="2400">
              <a:solidFill>
                <a:srgbClr val="000000"/>
              </a:solidFill>
              <a:latin typeface="Microsoft Sans Serif" panose="020B0604020202020204" pitchFamily="34" charset="0"/>
              <a:ea typeface="Microsoft Sans Serif" panose="020B0604020202020204" pitchFamily="34" charset="0"/>
            </a:endParaRPr>
          </a:p>
          <a:p>
            <a:r>
              <a:rPr lang="en-US" sz="2400" b="1">
                <a:solidFill>
                  <a:srgbClr val="000000"/>
                </a:solidFill>
                <a:effectLst/>
                <a:latin typeface="Microsoft Sans Serif"/>
                <a:ea typeface="Microsoft Sans Serif"/>
                <a:cs typeface="Microsoft Sans Serif"/>
              </a:rPr>
              <a:t>Indifferent broadcast address </a:t>
            </a:r>
            <a:r>
              <a:rPr lang="en-US" sz="2400">
                <a:solidFill>
                  <a:srgbClr val="000000"/>
                </a:solidFill>
                <a:effectLst/>
                <a:latin typeface="Microsoft Sans Serif"/>
                <a:ea typeface="Microsoft Sans Serif"/>
                <a:cs typeface="Microsoft Sans Serif"/>
              </a:rPr>
              <a:t>(</a:t>
            </a:r>
            <a:r>
              <a:rPr lang="en-US" sz="2400" b="1">
                <a:solidFill>
                  <a:srgbClr val="000000"/>
                </a:solidFill>
                <a:effectLst/>
                <a:latin typeface="Microsoft Sans Serif"/>
                <a:ea typeface="Microsoft Sans Serif"/>
                <a:cs typeface="Microsoft Sans Serif"/>
              </a:rPr>
              <a:t>anycast</a:t>
            </a:r>
            <a:r>
              <a:rPr lang="en-US" sz="2400">
                <a:solidFill>
                  <a:srgbClr val="000000"/>
                </a:solidFill>
                <a:effectLst/>
                <a:latin typeface="Microsoft Sans Serif"/>
                <a:ea typeface="Microsoft Sans Serif"/>
                <a:cs typeface="Microsoft Sans Serif"/>
              </a:rPr>
              <a:t>): Specifies a set of interfaces, possibly in different locations, sharing the same address. A packet sent to this address is transmitted only to the nearest member (according to the router routing table). It uses the same prefix as global unicast addresses (GUA).</a:t>
            </a:r>
            <a:endParaRPr lang="es-ES" sz="2800">
              <a:latin typeface="Microsoft Sans Serif"/>
              <a:ea typeface="Microsoft Sans Serif"/>
              <a:cs typeface="Microsoft Sans Serif"/>
            </a:endParaRPr>
          </a:p>
        </p:txBody>
      </p:sp>
    </p:spTree>
    <p:extLst>
      <p:ext uri="{BB962C8B-B14F-4D97-AF65-F5344CB8AC3E}">
        <p14:creationId xmlns:p14="http://schemas.microsoft.com/office/powerpoint/2010/main" val="217868405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204152-2405-4EF0-AE89-040126ECFA24}"/>
              </a:ext>
            </a:extLst>
          </p:cNvPr>
          <p:cNvSpPr>
            <a:spLocks noGrp="1"/>
          </p:cNvSpPr>
          <p:nvPr>
            <p:ph type="title"/>
          </p:nvPr>
        </p:nvSpPr>
        <p:spPr/>
        <p:txBody>
          <a:bodyPr>
            <a:normAutofit fontScale="90000"/>
          </a:bodyPr>
          <a:lstStyle/>
          <a:p>
            <a:r>
              <a:rPr lang="es-ES"/>
              <a:t>4.1.2 </a:t>
            </a:r>
            <a:r>
              <a:rPr lang="es-ES" err="1"/>
              <a:t>Types</a:t>
            </a:r>
            <a:r>
              <a:rPr lang="es-ES"/>
              <a:t> IPv6 </a:t>
            </a:r>
            <a:r>
              <a:rPr lang="es-ES" err="1"/>
              <a:t>addresses</a:t>
            </a:r>
            <a:r>
              <a:rPr lang="es-ES"/>
              <a:t> </a:t>
            </a:r>
          </a:p>
        </p:txBody>
      </p:sp>
      <p:sp>
        <p:nvSpPr>
          <p:cNvPr id="3" name="Marcador de contenido 2">
            <a:extLst>
              <a:ext uri="{FF2B5EF4-FFF2-40B4-BE49-F238E27FC236}">
                <a16:creationId xmlns:a16="http://schemas.microsoft.com/office/drawing/2014/main" id="{4B98E0CF-9B66-4276-B75D-17FABA9FCEA5}"/>
              </a:ext>
            </a:extLst>
          </p:cNvPr>
          <p:cNvSpPr>
            <a:spLocks noGrp="1"/>
          </p:cNvSpPr>
          <p:nvPr>
            <p:ph idx="1"/>
          </p:nvPr>
        </p:nvSpPr>
        <p:spPr/>
        <p:txBody>
          <a:bodyPr/>
          <a:lstStyle/>
          <a:p>
            <a:pPr marL="0" indent="0">
              <a:buNone/>
            </a:pPr>
            <a:r>
              <a:rPr lang="es-ES" sz="2400" u="sng" err="1">
                <a:solidFill>
                  <a:srgbClr val="FF0000"/>
                </a:solidFill>
                <a:effectLst/>
                <a:latin typeface="Microsoft Sans Serif" panose="020B0604020202020204" pitchFamily="34" charset="0"/>
                <a:ea typeface="Microsoft Sans Serif" panose="020B0604020202020204" pitchFamily="34" charset="0"/>
              </a:rPr>
              <a:t>Activity</a:t>
            </a:r>
            <a:endParaRPr lang="es-ES" sz="2400" u="sng">
              <a:solidFill>
                <a:srgbClr val="FF0000"/>
              </a:solidFill>
              <a:effectLst/>
              <a:latin typeface="Microsoft Sans Serif" panose="020B0604020202020204" pitchFamily="34" charset="0"/>
              <a:ea typeface="Microsoft Sans Serif" panose="020B0604020202020204" pitchFamily="34" charset="0"/>
            </a:endParaRPr>
          </a:p>
          <a:p>
            <a:r>
              <a:rPr lang="en-US" sz="2400">
                <a:solidFill>
                  <a:srgbClr val="000000"/>
                </a:solidFill>
                <a:effectLst/>
                <a:latin typeface="Microsoft Sans Serif" panose="020B0604020202020204" pitchFamily="34" charset="0"/>
                <a:ea typeface="Microsoft Sans Serif" panose="020B0604020202020204" pitchFamily="34" charset="0"/>
              </a:rPr>
              <a:t>Search the Internet for information about the process of obtaining an EUI-64 identifier and determine its value for MAC 08:00:27:74:B5:5D and 08-00-27-2C-11-8A.</a:t>
            </a:r>
          </a:p>
          <a:p>
            <a:endParaRPr lang="es-ES"/>
          </a:p>
        </p:txBody>
      </p:sp>
    </p:spTree>
    <p:extLst>
      <p:ext uri="{BB962C8B-B14F-4D97-AF65-F5344CB8AC3E}">
        <p14:creationId xmlns:p14="http://schemas.microsoft.com/office/powerpoint/2010/main" val="199057011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204152-2405-4EF0-AE89-040126ECFA24}"/>
              </a:ext>
            </a:extLst>
          </p:cNvPr>
          <p:cNvSpPr>
            <a:spLocks noGrp="1"/>
          </p:cNvSpPr>
          <p:nvPr>
            <p:ph type="title"/>
          </p:nvPr>
        </p:nvSpPr>
        <p:spPr/>
        <p:txBody>
          <a:bodyPr>
            <a:normAutofit fontScale="90000"/>
          </a:bodyPr>
          <a:lstStyle/>
          <a:p>
            <a:r>
              <a:rPr lang="es-ES"/>
              <a:t>4.1.3 </a:t>
            </a:r>
            <a:r>
              <a:rPr lang="es-ES" sz="1800" b="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 </a:t>
            </a:r>
            <a:r>
              <a:rPr lang="es-ES" err="1"/>
              <a:t>subnet</a:t>
            </a:r>
            <a:r>
              <a:rPr lang="es-ES"/>
              <a:t> </a:t>
            </a:r>
            <a:r>
              <a:rPr lang="es-ES" err="1"/>
              <a:t>prefix</a:t>
            </a:r>
            <a:r>
              <a:rPr lang="es-ES"/>
              <a:t> </a:t>
            </a:r>
          </a:p>
        </p:txBody>
      </p:sp>
      <p:sp>
        <p:nvSpPr>
          <p:cNvPr id="3" name="Marcador de contenido 2">
            <a:extLst>
              <a:ext uri="{FF2B5EF4-FFF2-40B4-BE49-F238E27FC236}">
                <a16:creationId xmlns:a16="http://schemas.microsoft.com/office/drawing/2014/main" id="{4B98E0CF-9B66-4276-B75D-17FABA9FCEA5}"/>
              </a:ext>
            </a:extLst>
          </p:cNvPr>
          <p:cNvSpPr>
            <a:spLocks noGrp="1"/>
          </p:cNvSpPr>
          <p:nvPr>
            <p:ph idx="1"/>
          </p:nvPr>
        </p:nvSpPr>
        <p:spPr>
          <a:xfrm>
            <a:off x="1182875" y="1124744"/>
            <a:ext cx="10515600" cy="4698499"/>
          </a:xfrm>
        </p:spPr>
        <p:txBody>
          <a:bodyPr/>
          <a:lstStyle/>
          <a:p>
            <a:r>
              <a:rPr lang="en-US" sz="1800">
                <a:solidFill>
                  <a:srgbClr val="000000"/>
                </a:solidFill>
                <a:effectLst/>
                <a:latin typeface="Microsoft Sans Serif" panose="020B0604020202020204" pitchFamily="34" charset="0"/>
                <a:ea typeface="Microsoft Sans Serif" panose="020B0604020202020204" pitchFamily="34" charset="0"/>
              </a:rPr>
              <a:t>IPv6 abandons the use of mask, now appearing the concept "subnet prefix length".</a:t>
            </a:r>
          </a:p>
          <a:p>
            <a:r>
              <a:rPr lang="en-US" sz="1800">
                <a:solidFill>
                  <a:srgbClr val="000000"/>
                </a:solidFill>
                <a:effectLst/>
                <a:latin typeface="Microsoft Sans Serif" panose="020B0604020202020204" pitchFamily="34" charset="0"/>
                <a:ea typeface="Microsoft Sans Serif" panose="020B0604020202020204" pitchFamily="34" charset="0"/>
              </a:rPr>
              <a:t>An IPv6 address prefix (the network portion of the address) is represented with the format:</a:t>
            </a:r>
          </a:p>
          <a:p>
            <a:pPr algn="ctr"/>
            <a:r>
              <a:rPr lang="en-US" sz="2400" i="1">
                <a:solidFill>
                  <a:srgbClr val="000000"/>
                </a:solidFill>
                <a:effectLst/>
                <a:latin typeface="Microsoft Sans Serif" panose="020B0604020202020204" pitchFamily="34" charset="0"/>
                <a:ea typeface="Microsoft Sans Serif" panose="020B0604020202020204" pitchFamily="34" charset="0"/>
              </a:rPr>
              <a:t>IPv6 Address/prefix</a:t>
            </a:r>
          </a:p>
          <a:p>
            <a:r>
              <a:rPr lang="en-US" sz="1800">
                <a:solidFill>
                  <a:srgbClr val="000000"/>
                </a:solidFill>
                <a:effectLst/>
                <a:latin typeface="Microsoft Sans Serif" panose="020B0604020202020204" pitchFamily="34" charset="0"/>
                <a:ea typeface="Microsoft Sans Serif" panose="020B0604020202020204" pitchFamily="34" charset="0"/>
              </a:rPr>
              <a:t>This format is similar to IPv4 address masks in CIDR notation</a:t>
            </a:r>
            <a:endParaRPr lang="es-ES"/>
          </a:p>
        </p:txBody>
      </p:sp>
    </p:spTree>
    <p:extLst>
      <p:ext uri="{BB962C8B-B14F-4D97-AF65-F5344CB8AC3E}">
        <p14:creationId xmlns:p14="http://schemas.microsoft.com/office/powerpoint/2010/main" val="378568157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204152-2405-4EF0-AE89-040126ECFA24}"/>
              </a:ext>
            </a:extLst>
          </p:cNvPr>
          <p:cNvSpPr>
            <a:spLocks noGrp="1"/>
          </p:cNvSpPr>
          <p:nvPr>
            <p:ph type="title"/>
          </p:nvPr>
        </p:nvSpPr>
        <p:spPr>
          <a:xfrm>
            <a:off x="1071114" y="291346"/>
            <a:ext cx="10515600" cy="593003"/>
          </a:xfrm>
        </p:spPr>
        <p:txBody>
          <a:bodyPr>
            <a:normAutofit fontScale="90000"/>
          </a:bodyPr>
          <a:lstStyle/>
          <a:p>
            <a:r>
              <a:rPr lang="es-ES"/>
              <a:t>4.1.3 </a:t>
            </a:r>
            <a:r>
              <a:rPr lang="es-ES" sz="1800" b="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 </a:t>
            </a:r>
            <a:r>
              <a:rPr lang="es-ES" err="1"/>
              <a:t>subnet</a:t>
            </a:r>
            <a:r>
              <a:rPr lang="es-ES"/>
              <a:t> </a:t>
            </a:r>
            <a:r>
              <a:rPr lang="es-ES" err="1"/>
              <a:t>prefix</a:t>
            </a:r>
            <a:r>
              <a:rPr lang="es-ES"/>
              <a:t> </a:t>
            </a:r>
          </a:p>
        </p:txBody>
      </p:sp>
      <p:sp>
        <p:nvSpPr>
          <p:cNvPr id="3" name="Marcador de contenido 2">
            <a:extLst>
              <a:ext uri="{FF2B5EF4-FFF2-40B4-BE49-F238E27FC236}">
                <a16:creationId xmlns:a16="http://schemas.microsoft.com/office/drawing/2014/main" id="{4B98E0CF-9B66-4276-B75D-17FABA9FCEA5}"/>
              </a:ext>
            </a:extLst>
          </p:cNvPr>
          <p:cNvSpPr>
            <a:spLocks noGrp="1"/>
          </p:cNvSpPr>
          <p:nvPr>
            <p:ph idx="1"/>
          </p:nvPr>
        </p:nvSpPr>
        <p:spPr/>
        <p:txBody>
          <a:bodyPr/>
          <a:lstStyle/>
          <a:p>
            <a:pPr marL="0" indent="0">
              <a:buNone/>
            </a:pPr>
            <a:r>
              <a:rPr lang="es-ES" u="sng" err="1">
                <a:solidFill>
                  <a:srgbClr val="FF0000"/>
                </a:solidFill>
              </a:rPr>
              <a:t>Activity</a:t>
            </a:r>
            <a:endParaRPr lang="es-ES" u="sng">
              <a:solidFill>
                <a:srgbClr val="FF0000"/>
              </a:solidFill>
            </a:endParaRPr>
          </a:p>
          <a:p>
            <a:endParaRPr lang="es-ES">
              <a:solidFill>
                <a:srgbClr val="FF0000"/>
              </a:solidFill>
            </a:endParaRPr>
          </a:p>
          <a:p>
            <a:pPr marL="0" indent="0">
              <a:buNone/>
            </a:pPr>
            <a:r>
              <a:rPr lang="es-ES" sz="2000">
                <a:solidFill>
                  <a:srgbClr val="000000"/>
                </a:solidFill>
                <a:effectLst/>
                <a:ea typeface="Microsoft Sans Serif" panose="020B0604020202020204" pitchFamily="34" charset="0"/>
              </a:rPr>
              <a:t>Reduce as </a:t>
            </a:r>
            <a:r>
              <a:rPr lang="es-ES" sz="2000" err="1">
                <a:solidFill>
                  <a:srgbClr val="000000"/>
                </a:solidFill>
                <a:effectLst/>
                <a:ea typeface="Microsoft Sans Serif" panose="020B0604020202020204" pitchFamily="34" charset="0"/>
              </a:rPr>
              <a:t>much</a:t>
            </a:r>
            <a:r>
              <a:rPr lang="es-ES" sz="2000">
                <a:solidFill>
                  <a:srgbClr val="000000"/>
                </a:solidFill>
                <a:effectLst/>
                <a:ea typeface="Microsoft Sans Serif" panose="020B0604020202020204" pitchFamily="34" charset="0"/>
              </a:rPr>
              <a:t> as </a:t>
            </a:r>
            <a:r>
              <a:rPr lang="es-ES" sz="2000" err="1">
                <a:solidFill>
                  <a:srgbClr val="000000"/>
                </a:solidFill>
                <a:effectLst/>
                <a:ea typeface="Microsoft Sans Serif" panose="020B0604020202020204" pitchFamily="34" charset="0"/>
              </a:rPr>
              <a:t>you</a:t>
            </a:r>
            <a:r>
              <a:rPr lang="es-ES" sz="2000">
                <a:solidFill>
                  <a:srgbClr val="000000"/>
                </a:solidFill>
                <a:effectLst/>
                <a:ea typeface="Microsoft Sans Serif" panose="020B0604020202020204" pitchFamily="34" charset="0"/>
              </a:rPr>
              <a:t> can </a:t>
            </a:r>
            <a:r>
              <a:rPr lang="es-ES" sz="2000" err="1">
                <a:solidFill>
                  <a:srgbClr val="000000"/>
                </a:solidFill>
                <a:effectLst/>
                <a:ea typeface="Microsoft Sans Serif" panose="020B0604020202020204" pitchFamily="34" charset="0"/>
              </a:rPr>
              <a:t>the</a:t>
            </a:r>
            <a:r>
              <a:rPr lang="es-ES" sz="2000">
                <a:solidFill>
                  <a:srgbClr val="000000"/>
                </a:solidFill>
                <a:effectLst/>
                <a:ea typeface="Microsoft Sans Serif" panose="020B0604020202020204" pitchFamily="34" charset="0"/>
              </a:rPr>
              <a:t> </a:t>
            </a:r>
            <a:r>
              <a:rPr lang="es-ES" sz="2000" err="1">
                <a:solidFill>
                  <a:srgbClr val="000000"/>
                </a:solidFill>
                <a:effectLst/>
                <a:ea typeface="Microsoft Sans Serif" panose="020B0604020202020204" pitchFamily="34" charset="0"/>
              </a:rPr>
              <a:t>following</a:t>
            </a:r>
            <a:r>
              <a:rPr lang="es-ES" sz="2000">
                <a:solidFill>
                  <a:srgbClr val="000000"/>
                </a:solidFill>
                <a:effectLst/>
                <a:ea typeface="Microsoft Sans Serif" panose="020B0604020202020204" pitchFamily="34" charset="0"/>
              </a:rPr>
              <a:t> IPv6 </a:t>
            </a:r>
            <a:r>
              <a:rPr lang="es-ES" sz="2000" err="1">
                <a:solidFill>
                  <a:srgbClr val="000000"/>
                </a:solidFill>
                <a:effectLst/>
                <a:ea typeface="Microsoft Sans Serif" panose="020B0604020202020204" pitchFamily="34" charset="0"/>
              </a:rPr>
              <a:t>addresses</a:t>
            </a:r>
            <a:r>
              <a:rPr lang="es-ES" sz="2000">
                <a:solidFill>
                  <a:srgbClr val="000000"/>
                </a:solidFill>
                <a:effectLst/>
                <a:ea typeface="Microsoft Sans Serif" panose="020B0604020202020204" pitchFamily="34" charset="0"/>
              </a:rPr>
              <a:t>:</a:t>
            </a:r>
          </a:p>
          <a:p>
            <a:pPr marL="0" indent="0">
              <a:buNone/>
            </a:pPr>
            <a:r>
              <a:rPr lang="es-ES" sz="2000">
                <a:solidFill>
                  <a:srgbClr val="000000"/>
                </a:solidFill>
                <a:effectLst/>
                <a:ea typeface="Microsoft Sans Serif" panose="020B0604020202020204" pitchFamily="34" charset="0"/>
              </a:rPr>
              <a:t>a) 2001:0db8:3c4d:0015:0000:0005:2129:303f</a:t>
            </a:r>
          </a:p>
          <a:p>
            <a:pPr marL="0" indent="0">
              <a:buNone/>
              <a:tabLst>
                <a:tab pos="1352550" algn="l"/>
              </a:tabLst>
            </a:pPr>
            <a:r>
              <a:rPr lang="es-ES" sz="2000">
                <a:solidFill>
                  <a:srgbClr val="000000"/>
                </a:solidFill>
                <a:effectLst/>
                <a:ea typeface="Microsoft Sans Serif" panose="020B0604020202020204" pitchFamily="34" charset="0"/>
              </a:rPr>
              <a:t>b) 2001:0000:0000:3c4d:0025:0000:5324:0020</a:t>
            </a:r>
          </a:p>
          <a:p>
            <a:pPr marL="0" indent="0">
              <a:buNone/>
              <a:tabLst>
                <a:tab pos="1352550" algn="l"/>
              </a:tabLst>
            </a:pPr>
            <a:r>
              <a:rPr lang="es-ES" sz="2000">
                <a:solidFill>
                  <a:srgbClr val="000000"/>
                </a:solidFill>
                <a:effectLst/>
                <a:ea typeface="Microsoft Sans Serif" panose="020B0604020202020204" pitchFamily="34" charset="0"/>
              </a:rPr>
              <a:t>c) 2001:0db8:3c4d:0015:0000:0300:0009:0030</a:t>
            </a:r>
          </a:p>
          <a:p>
            <a:endParaRPr lang="es-ES">
              <a:solidFill>
                <a:srgbClr val="FF0000"/>
              </a:solidFill>
            </a:endParaRPr>
          </a:p>
        </p:txBody>
      </p:sp>
    </p:spTree>
    <p:extLst>
      <p:ext uri="{BB962C8B-B14F-4D97-AF65-F5344CB8AC3E}">
        <p14:creationId xmlns:p14="http://schemas.microsoft.com/office/powerpoint/2010/main" val="27125253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204152-2405-4EF0-AE89-040126ECFA24}"/>
              </a:ext>
            </a:extLst>
          </p:cNvPr>
          <p:cNvSpPr>
            <a:spLocks noGrp="1"/>
          </p:cNvSpPr>
          <p:nvPr>
            <p:ph type="title"/>
          </p:nvPr>
        </p:nvSpPr>
        <p:spPr/>
        <p:txBody>
          <a:bodyPr>
            <a:normAutofit fontScale="90000"/>
          </a:bodyPr>
          <a:lstStyle/>
          <a:p>
            <a:r>
              <a:rPr lang="es-ES"/>
              <a:t>5 </a:t>
            </a:r>
            <a:r>
              <a:rPr lang="es-ES" sz="1800" b="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 </a:t>
            </a:r>
            <a:r>
              <a:rPr lang="en-US"/>
              <a:t>Network services, protocols and ports</a:t>
            </a:r>
            <a:endParaRPr lang="es-ES"/>
          </a:p>
        </p:txBody>
      </p:sp>
      <p:sp>
        <p:nvSpPr>
          <p:cNvPr id="3" name="Marcador de contenido 2">
            <a:extLst>
              <a:ext uri="{FF2B5EF4-FFF2-40B4-BE49-F238E27FC236}">
                <a16:creationId xmlns:a16="http://schemas.microsoft.com/office/drawing/2014/main" id="{4B98E0CF-9B66-4276-B75D-17FABA9FCEA5}"/>
              </a:ext>
            </a:extLst>
          </p:cNvPr>
          <p:cNvSpPr>
            <a:spLocks noGrp="1"/>
          </p:cNvSpPr>
          <p:nvPr>
            <p:ph idx="1"/>
          </p:nvPr>
        </p:nvSpPr>
        <p:spPr>
          <a:xfrm>
            <a:off x="1182875" y="1124744"/>
            <a:ext cx="10515600" cy="4698499"/>
          </a:xfrm>
        </p:spPr>
        <p:txBody>
          <a:bodyPr/>
          <a:lstStyle/>
          <a:p>
            <a:r>
              <a:rPr lang="en-US" sz="3200"/>
              <a:t>It is called "network service" the set of resources and processes that seek to meet the needs that customers demand through the network.</a:t>
            </a:r>
          </a:p>
          <a:p>
            <a:r>
              <a:rPr lang="en-US" sz="3200"/>
              <a:t>Whether they are accessed by nodes of the same network or if the clients are nodes outside it, the implementation of these services reports a high number of advantages (allow more efficient use of resources, improve process productivity, facilitate configuration tasks...).</a:t>
            </a:r>
          </a:p>
          <a:p>
            <a:endParaRPr lang="es-ES"/>
          </a:p>
        </p:txBody>
      </p:sp>
    </p:spTree>
    <p:extLst>
      <p:ext uri="{BB962C8B-B14F-4D97-AF65-F5344CB8AC3E}">
        <p14:creationId xmlns:p14="http://schemas.microsoft.com/office/powerpoint/2010/main" val="3883791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204152-2405-4EF0-AE89-040126ECFA24}"/>
              </a:ext>
            </a:extLst>
          </p:cNvPr>
          <p:cNvSpPr>
            <a:spLocks noGrp="1"/>
          </p:cNvSpPr>
          <p:nvPr>
            <p:ph type="title"/>
          </p:nvPr>
        </p:nvSpPr>
        <p:spPr/>
        <p:txBody>
          <a:bodyPr>
            <a:normAutofit fontScale="90000"/>
          </a:bodyPr>
          <a:lstStyle/>
          <a:p>
            <a:r>
              <a:rPr lang="es-ES"/>
              <a:t>5 </a:t>
            </a:r>
            <a:r>
              <a:rPr lang="es-ES" sz="1800" b="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 </a:t>
            </a:r>
            <a:r>
              <a:rPr lang="en-US"/>
              <a:t>Network services, protocols and ports</a:t>
            </a:r>
            <a:endParaRPr lang="es-ES"/>
          </a:p>
        </p:txBody>
      </p:sp>
      <p:sp>
        <p:nvSpPr>
          <p:cNvPr id="3" name="Marcador de contenido 2">
            <a:extLst>
              <a:ext uri="{FF2B5EF4-FFF2-40B4-BE49-F238E27FC236}">
                <a16:creationId xmlns:a16="http://schemas.microsoft.com/office/drawing/2014/main" id="{4B98E0CF-9B66-4276-B75D-17FABA9FCEA5}"/>
              </a:ext>
            </a:extLst>
          </p:cNvPr>
          <p:cNvSpPr>
            <a:spLocks noGrp="1"/>
          </p:cNvSpPr>
          <p:nvPr>
            <p:ph idx="1"/>
          </p:nvPr>
        </p:nvSpPr>
        <p:spPr>
          <a:xfrm>
            <a:off x="1182875" y="1124744"/>
            <a:ext cx="10515600" cy="4698499"/>
          </a:xfrm>
        </p:spPr>
        <p:txBody>
          <a:bodyPr/>
          <a:lstStyle/>
          <a:p>
            <a:r>
              <a:rPr lang="en-US" sz="2800"/>
              <a:t>Generally, network services are implemented in client-server architectures, which favors their consumption by customers. The nodes that host and offer these services are called servers. However, in some cases the service is distributed among several nodes that cooperate with each other (P2P architectures), thus decentralizing the role of the server, which happens to reside in this case in each and every peer.</a:t>
            </a:r>
            <a:endParaRPr lang="es-ES"/>
          </a:p>
          <a:p>
            <a:endParaRPr lang="es-ES"/>
          </a:p>
        </p:txBody>
      </p:sp>
    </p:spTree>
    <p:extLst>
      <p:ext uri="{BB962C8B-B14F-4D97-AF65-F5344CB8AC3E}">
        <p14:creationId xmlns:p14="http://schemas.microsoft.com/office/powerpoint/2010/main" val="3584211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204152-2405-4EF0-AE89-040126ECFA24}"/>
              </a:ext>
            </a:extLst>
          </p:cNvPr>
          <p:cNvSpPr>
            <a:spLocks noGrp="1"/>
          </p:cNvSpPr>
          <p:nvPr>
            <p:ph type="title"/>
          </p:nvPr>
        </p:nvSpPr>
        <p:spPr/>
        <p:txBody>
          <a:bodyPr>
            <a:normAutofit fontScale="90000"/>
          </a:bodyPr>
          <a:lstStyle/>
          <a:p>
            <a:r>
              <a:rPr lang="es-ES"/>
              <a:t>5 </a:t>
            </a:r>
            <a:r>
              <a:rPr lang="es-ES" sz="1800" b="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 </a:t>
            </a:r>
            <a:r>
              <a:rPr lang="en-US"/>
              <a:t>Network services, protocols and ports</a:t>
            </a:r>
            <a:endParaRPr lang="es-ES"/>
          </a:p>
        </p:txBody>
      </p:sp>
      <p:sp>
        <p:nvSpPr>
          <p:cNvPr id="3" name="Marcador de contenido 2">
            <a:extLst>
              <a:ext uri="{FF2B5EF4-FFF2-40B4-BE49-F238E27FC236}">
                <a16:creationId xmlns:a16="http://schemas.microsoft.com/office/drawing/2014/main" id="{4B98E0CF-9B66-4276-B75D-17FABA9FCEA5}"/>
              </a:ext>
            </a:extLst>
          </p:cNvPr>
          <p:cNvSpPr>
            <a:spLocks noGrp="1"/>
          </p:cNvSpPr>
          <p:nvPr>
            <p:ph idx="1"/>
          </p:nvPr>
        </p:nvSpPr>
        <p:spPr>
          <a:xfrm>
            <a:off x="1182875" y="1124744"/>
            <a:ext cx="10515600" cy="4698499"/>
          </a:xfrm>
        </p:spPr>
        <p:txBody>
          <a:bodyPr>
            <a:normAutofit/>
          </a:bodyPr>
          <a:lstStyle/>
          <a:p>
            <a:r>
              <a:rPr lang="es-ES" sz="2400">
                <a:solidFill>
                  <a:srgbClr val="000000"/>
                </a:solidFill>
                <a:effectLst/>
                <a:latin typeface="Microsoft Sans Serif" panose="020B0604020202020204" pitchFamily="34" charset="0"/>
                <a:ea typeface="Microsoft Sans Serif" panose="020B0604020202020204" pitchFamily="34" charset="0"/>
              </a:rPr>
              <a:t>Network </a:t>
            </a:r>
            <a:r>
              <a:rPr lang="es-ES" sz="2400" err="1">
                <a:solidFill>
                  <a:srgbClr val="000000"/>
                </a:solidFill>
                <a:effectLst/>
                <a:latin typeface="Microsoft Sans Serif" panose="020B0604020202020204" pitchFamily="34" charset="0"/>
                <a:ea typeface="Microsoft Sans Serif" panose="020B0604020202020204" pitchFamily="34" charset="0"/>
              </a:rPr>
              <a:t>services</a:t>
            </a:r>
            <a:r>
              <a:rPr lang="es-ES" sz="2400">
                <a:solidFill>
                  <a:srgbClr val="000000"/>
                </a:solidFill>
                <a:effectLst/>
                <a:latin typeface="Microsoft Sans Serif" panose="020B0604020202020204" pitchFamily="34" charset="0"/>
                <a:ea typeface="Microsoft Sans Serif" panose="020B0604020202020204" pitchFamily="34" charset="0"/>
              </a:rPr>
              <a:t> </a:t>
            </a:r>
            <a:r>
              <a:rPr lang="es-ES" sz="2400" err="1">
                <a:solidFill>
                  <a:srgbClr val="000000"/>
                </a:solidFill>
                <a:effectLst/>
                <a:latin typeface="Microsoft Sans Serif" panose="020B0604020202020204" pitchFamily="34" charset="0"/>
                <a:ea typeface="Microsoft Sans Serif" panose="020B0604020202020204" pitchFamily="34" charset="0"/>
              </a:rPr>
              <a:t>may</a:t>
            </a:r>
            <a:r>
              <a:rPr lang="es-ES" sz="2400">
                <a:solidFill>
                  <a:srgbClr val="000000"/>
                </a:solidFill>
                <a:effectLst/>
                <a:latin typeface="Microsoft Sans Serif" panose="020B0604020202020204" pitchFamily="34" charset="0"/>
                <a:ea typeface="Microsoft Sans Serif" panose="020B0604020202020204" pitchFamily="34" charset="0"/>
              </a:rPr>
              <a:t> reside </a:t>
            </a:r>
            <a:r>
              <a:rPr lang="es-ES" sz="2400" err="1">
                <a:solidFill>
                  <a:srgbClr val="000000"/>
                </a:solidFill>
                <a:effectLst/>
                <a:latin typeface="Microsoft Sans Serif" panose="020B0604020202020204" pitchFamily="34" charset="0"/>
                <a:ea typeface="Microsoft Sans Serif" panose="020B0604020202020204" pitchFamily="34" charset="0"/>
              </a:rPr>
              <a:t>on</a:t>
            </a:r>
            <a:r>
              <a:rPr lang="es-ES" sz="2400">
                <a:solidFill>
                  <a:srgbClr val="000000"/>
                </a:solidFill>
                <a:effectLst/>
                <a:latin typeface="Microsoft Sans Serif" panose="020B0604020202020204" pitchFamily="34" charset="0"/>
                <a:ea typeface="Microsoft Sans Serif" panose="020B0604020202020204" pitchFamily="34" charset="0"/>
              </a:rPr>
              <a:t> </a:t>
            </a:r>
            <a:r>
              <a:rPr lang="es-ES" sz="2400" err="1">
                <a:solidFill>
                  <a:srgbClr val="000000"/>
                </a:solidFill>
                <a:effectLst/>
                <a:latin typeface="Microsoft Sans Serif" panose="020B0604020202020204" pitchFamily="34" charset="0"/>
                <a:ea typeface="Microsoft Sans Serif" panose="020B0604020202020204" pitchFamily="34" charset="0"/>
              </a:rPr>
              <a:t>computers</a:t>
            </a:r>
            <a:r>
              <a:rPr lang="es-ES" sz="2400">
                <a:solidFill>
                  <a:srgbClr val="000000"/>
                </a:solidFill>
                <a:effectLst/>
                <a:latin typeface="Microsoft Sans Serif" panose="020B0604020202020204" pitchFamily="34" charset="0"/>
                <a:ea typeface="Microsoft Sans Serif" panose="020B0604020202020204" pitchFamily="34" charset="0"/>
              </a:rPr>
              <a:t> </a:t>
            </a:r>
            <a:r>
              <a:rPr lang="es-ES" sz="2400" err="1">
                <a:solidFill>
                  <a:srgbClr val="000000"/>
                </a:solidFill>
                <a:effectLst/>
                <a:latin typeface="Microsoft Sans Serif" panose="020B0604020202020204" pitchFamily="34" charset="0"/>
                <a:ea typeface="Microsoft Sans Serif" panose="020B0604020202020204" pitchFamily="34" charset="0"/>
              </a:rPr>
              <a:t>with</a:t>
            </a:r>
            <a:r>
              <a:rPr lang="es-ES" sz="2400">
                <a:solidFill>
                  <a:srgbClr val="000000"/>
                </a:solidFill>
                <a:effectLst/>
                <a:latin typeface="Microsoft Sans Serif" panose="020B0604020202020204" pitchFamily="34" charset="0"/>
                <a:ea typeface="Microsoft Sans Serif" panose="020B0604020202020204" pitchFamily="34" charset="0"/>
              </a:rPr>
              <a:t> </a:t>
            </a:r>
            <a:r>
              <a:rPr lang="es-ES" sz="2400" err="1">
                <a:solidFill>
                  <a:srgbClr val="000000"/>
                </a:solidFill>
                <a:effectLst/>
                <a:latin typeface="Microsoft Sans Serif" panose="020B0604020202020204" pitchFamily="34" charset="0"/>
                <a:ea typeface="Microsoft Sans Serif" panose="020B0604020202020204" pitchFamily="34" charset="0"/>
              </a:rPr>
              <a:t>operating</a:t>
            </a:r>
            <a:r>
              <a:rPr lang="es-ES" sz="2400">
                <a:solidFill>
                  <a:srgbClr val="000000"/>
                </a:solidFill>
                <a:effectLst/>
                <a:latin typeface="Microsoft Sans Serif" panose="020B0604020202020204" pitchFamily="34" charset="0"/>
                <a:ea typeface="Microsoft Sans Serif" panose="020B0604020202020204" pitchFamily="34" charset="0"/>
              </a:rPr>
              <a:t> </a:t>
            </a:r>
            <a:r>
              <a:rPr lang="es-ES" sz="2400" err="1">
                <a:solidFill>
                  <a:srgbClr val="000000"/>
                </a:solidFill>
                <a:effectLst/>
                <a:latin typeface="Microsoft Sans Serif" panose="020B0604020202020204" pitchFamily="34" charset="0"/>
                <a:ea typeface="Microsoft Sans Serif" panose="020B0604020202020204" pitchFamily="34" charset="0"/>
              </a:rPr>
              <a:t>systems</a:t>
            </a:r>
            <a:r>
              <a:rPr lang="es-ES" sz="2400">
                <a:solidFill>
                  <a:srgbClr val="000000"/>
                </a:solidFill>
                <a:effectLst/>
                <a:latin typeface="Microsoft Sans Serif" panose="020B0604020202020204" pitchFamily="34" charset="0"/>
                <a:ea typeface="Microsoft Sans Serif" panose="020B0604020202020204" pitchFamily="34" charset="0"/>
              </a:rPr>
              <a:t> </a:t>
            </a:r>
            <a:r>
              <a:rPr lang="es-ES" sz="2400" err="1">
                <a:solidFill>
                  <a:srgbClr val="000000"/>
                </a:solidFill>
                <a:effectLst/>
                <a:latin typeface="Microsoft Sans Serif" panose="020B0604020202020204" pitchFamily="34" charset="0"/>
                <a:ea typeface="Microsoft Sans Serif" panose="020B0604020202020204" pitchFamily="34" charset="0"/>
              </a:rPr>
              <a:t>specially</a:t>
            </a:r>
            <a:r>
              <a:rPr lang="es-ES" sz="2400">
                <a:solidFill>
                  <a:srgbClr val="000000"/>
                </a:solidFill>
                <a:effectLst/>
                <a:latin typeface="Microsoft Sans Serif" panose="020B0604020202020204" pitchFamily="34" charset="0"/>
                <a:ea typeface="Microsoft Sans Serif" panose="020B0604020202020204" pitchFamily="34" charset="0"/>
              </a:rPr>
              <a:t> </a:t>
            </a:r>
            <a:r>
              <a:rPr lang="es-ES" sz="2400" err="1">
                <a:solidFill>
                  <a:srgbClr val="000000"/>
                </a:solidFill>
                <a:effectLst/>
                <a:latin typeface="Microsoft Sans Serif" panose="020B0604020202020204" pitchFamily="34" charset="0"/>
                <a:ea typeface="Microsoft Sans Serif" panose="020B0604020202020204" pitchFamily="34" charset="0"/>
              </a:rPr>
              <a:t>designed</a:t>
            </a:r>
            <a:r>
              <a:rPr lang="es-ES" sz="2400">
                <a:solidFill>
                  <a:srgbClr val="000000"/>
                </a:solidFill>
                <a:effectLst/>
                <a:latin typeface="Microsoft Sans Serif" panose="020B0604020202020204" pitchFamily="34" charset="0"/>
                <a:ea typeface="Microsoft Sans Serif" panose="020B0604020202020204" pitchFamily="34" charset="0"/>
              </a:rPr>
              <a:t> </a:t>
            </a:r>
            <a:r>
              <a:rPr lang="es-ES" sz="2400" err="1">
                <a:solidFill>
                  <a:srgbClr val="000000"/>
                </a:solidFill>
                <a:effectLst/>
                <a:latin typeface="Microsoft Sans Serif" panose="020B0604020202020204" pitchFamily="34" charset="0"/>
                <a:ea typeface="Microsoft Sans Serif" panose="020B0604020202020204" pitchFamily="34" charset="0"/>
              </a:rPr>
              <a:t>to</a:t>
            </a:r>
            <a:r>
              <a:rPr lang="es-ES" sz="2400">
                <a:solidFill>
                  <a:srgbClr val="000000"/>
                </a:solidFill>
                <a:effectLst/>
                <a:latin typeface="Microsoft Sans Serif" panose="020B0604020202020204" pitchFamily="34" charset="0"/>
                <a:ea typeface="Microsoft Sans Serif" panose="020B0604020202020204" pitchFamily="34" charset="0"/>
              </a:rPr>
              <a:t> </a:t>
            </a:r>
            <a:r>
              <a:rPr lang="es-ES" sz="2400" err="1">
                <a:solidFill>
                  <a:srgbClr val="000000"/>
                </a:solidFill>
                <a:effectLst/>
                <a:latin typeface="Microsoft Sans Serif" panose="020B0604020202020204" pitchFamily="34" charset="0"/>
                <a:ea typeface="Microsoft Sans Serif" panose="020B0604020202020204" pitchFamily="34" charset="0"/>
              </a:rPr>
              <a:t>behave</a:t>
            </a:r>
            <a:r>
              <a:rPr lang="es-ES" sz="2400">
                <a:solidFill>
                  <a:srgbClr val="000000"/>
                </a:solidFill>
                <a:effectLst/>
                <a:latin typeface="Microsoft Sans Serif" panose="020B0604020202020204" pitchFamily="34" charset="0"/>
                <a:ea typeface="Microsoft Sans Serif" panose="020B0604020202020204" pitchFamily="34" charset="0"/>
              </a:rPr>
              <a:t> as servers (SOLARIS, AIX. HP-UX, Ubuntu Server, Fedora, Microsoft Windows Server...), </a:t>
            </a:r>
            <a:r>
              <a:rPr lang="es-ES" sz="2400" err="1">
                <a:solidFill>
                  <a:srgbClr val="000000"/>
                </a:solidFill>
                <a:effectLst/>
                <a:latin typeface="Microsoft Sans Serif" panose="020B0604020202020204" pitchFamily="34" charset="0"/>
                <a:ea typeface="Microsoft Sans Serif" panose="020B0604020202020204" pitchFamily="34" charset="0"/>
              </a:rPr>
              <a:t>but</a:t>
            </a:r>
            <a:r>
              <a:rPr lang="es-ES" sz="2400">
                <a:solidFill>
                  <a:srgbClr val="000000"/>
                </a:solidFill>
                <a:effectLst/>
                <a:latin typeface="Microsoft Sans Serif" panose="020B0604020202020204" pitchFamily="34" charset="0"/>
                <a:ea typeface="Microsoft Sans Serif" panose="020B0604020202020204" pitchFamily="34" charset="0"/>
              </a:rPr>
              <a:t> </a:t>
            </a:r>
            <a:r>
              <a:rPr lang="es-ES" sz="2400" err="1">
                <a:solidFill>
                  <a:srgbClr val="000000"/>
                </a:solidFill>
                <a:effectLst/>
                <a:latin typeface="Microsoft Sans Serif" panose="020B0604020202020204" pitchFamily="34" charset="0"/>
                <a:ea typeface="Microsoft Sans Serif" panose="020B0604020202020204" pitchFamily="34" charset="0"/>
              </a:rPr>
              <a:t>may</a:t>
            </a:r>
            <a:r>
              <a:rPr lang="es-ES" sz="2400">
                <a:solidFill>
                  <a:srgbClr val="000000"/>
                </a:solidFill>
                <a:effectLst/>
                <a:latin typeface="Microsoft Sans Serif" panose="020B0604020202020204" pitchFamily="34" charset="0"/>
                <a:ea typeface="Microsoft Sans Serif" panose="020B0604020202020204" pitchFamily="34" charset="0"/>
              </a:rPr>
              <a:t> </a:t>
            </a:r>
            <a:r>
              <a:rPr lang="es-ES" sz="2400" err="1">
                <a:solidFill>
                  <a:srgbClr val="000000"/>
                </a:solidFill>
                <a:effectLst/>
                <a:latin typeface="Microsoft Sans Serif" panose="020B0604020202020204" pitchFamily="34" charset="0"/>
                <a:ea typeface="Microsoft Sans Serif" panose="020B0604020202020204" pitchFamily="34" charset="0"/>
              </a:rPr>
              <a:t>also</a:t>
            </a:r>
            <a:r>
              <a:rPr lang="es-ES" sz="2400">
                <a:solidFill>
                  <a:srgbClr val="000000"/>
                </a:solidFill>
                <a:effectLst/>
                <a:latin typeface="Microsoft Sans Serif" panose="020B0604020202020204" pitchFamily="34" charset="0"/>
                <a:ea typeface="Microsoft Sans Serif" panose="020B0604020202020204" pitchFamily="34" charset="0"/>
              </a:rPr>
              <a:t> be </a:t>
            </a:r>
            <a:r>
              <a:rPr lang="es-ES" sz="2400" err="1">
                <a:solidFill>
                  <a:srgbClr val="000000"/>
                </a:solidFill>
                <a:effectLst/>
                <a:latin typeface="Microsoft Sans Serif" panose="020B0604020202020204" pitchFamily="34" charset="0"/>
                <a:ea typeface="Microsoft Sans Serif" panose="020B0604020202020204" pitchFamily="34" charset="0"/>
              </a:rPr>
              <a:t>hosted</a:t>
            </a:r>
            <a:r>
              <a:rPr lang="es-ES" sz="2400">
                <a:solidFill>
                  <a:srgbClr val="000000"/>
                </a:solidFill>
                <a:effectLst/>
                <a:latin typeface="Microsoft Sans Serif" panose="020B0604020202020204" pitchFamily="34" charset="0"/>
                <a:ea typeface="Microsoft Sans Serif" panose="020B0604020202020204" pitchFamily="34" charset="0"/>
              </a:rPr>
              <a:t> </a:t>
            </a:r>
            <a:r>
              <a:rPr lang="es-ES" sz="2400" err="1">
                <a:solidFill>
                  <a:srgbClr val="000000"/>
                </a:solidFill>
                <a:effectLst/>
                <a:latin typeface="Microsoft Sans Serif" panose="020B0604020202020204" pitchFamily="34" charset="0"/>
                <a:ea typeface="Microsoft Sans Serif" panose="020B0604020202020204" pitchFamily="34" charset="0"/>
              </a:rPr>
              <a:t>on</a:t>
            </a:r>
            <a:r>
              <a:rPr lang="es-ES" sz="2400">
                <a:solidFill>
                  <a:srgbClr val="000000"/>
                </a:solidFill>
                <a:effectLst/>
                <a:latin typeface="Microsoft Sans Serif" panose="020B0604020202020204" pitchFamily="34" charset="0"/>
                <a:ea typeface="Microsoft Sans Serif" panose="020B0604020202020204" pitchFamily="34" charset="0"/>
              </a:rPr>
              <a:t> </a:t>
            </a:r>
            <a:r>
              <a:rPr lang="es-ES" sz="2400" err="1">
                <a:solidFill>
                  <a:srgbClr val="000000"/>
                </a:solidFill>
                <a:effectLst/>
                <a:latin typeface="Microsoft Sans Serif" panose="020B0604020202020204" pitchFamily="34" charset="0"/>
                <a:ea typeface="Microsoft Sans Serif" panose="020B0604020202020204" pitchFamily="34" charset="0"/>
              </a:rPr>
              <a:t>computers</a:t>
            </a:r>
            <a:r>
              <a:rPr lang="es-ES" sz="2400">
                <a:solidFill>
                  <a:srgbClr val="000000"/>
                </a:solidFill>
                <a:effectLst/>
                <a:latin typeface="Microsoft Sans Serif" panose="020B0604020202020204" pitchFamily="34" charset="0"/>
                <a:ea typeface="Microsoft Sans Serif" panose="020B0604020202020204" pitchFamily="34" charset="0"/>
              </a:rPr>
              <a:t> </a:t>
            </a:r>
            <a:r>
              <a:rPr lang="es-ES" sz="2400" err="1">
                <a:solidFill>
                  <a:srgbClr val="000000"/>
                </a:solidFill>
                <a:effectLst/>
                <a:latin typeface="Microsoft Sans Serif" panose="020B0604020202020204" pitchFamily="34" charset="0"/>
                <a:ea typeface="Microsoft Sans Serif" panose="020B0604020202020204" pitchFamily="34" charset="0"/>
              </a:rPr>
              <a:t>with</a:t>
            </a:r>
            <a:r>
              <a:rPr lang="es-ES" sz="2400">
                <a:solidFill>
                  <a:srgbClr val="000000"/>
                </a:solidFill>
                <a:effectLst/>
                <a:latin typeface="Microsoft Sans Serif" panose="020B0604020202020204" pitchFamily="34" charset="0"/>
                <a:ea typeface="Microsoft Sans Serif" panose="020B0604020202020204" pitchFamily="34" charset="0"/>
              </a:rPr>
              <a:t> </a:t>
            </a:r>
            <a:r>
              <a:rPr lang="es-ES" sz="2400" err="1">
                <a:solidFill>
                  <a:srgbClr val="000000"/>
                </a:solidFill>
                <a:effectLst/>
                <a:latin typeface="Microsoft Sans Serif" panose="020B0604020202020204" pitchFamily="34" charset="0"/>
                <a:ea typeface="Microsoft Sans Serif" panose="020B0604020202020204" pitchFamily="34" charset="0"/>
              </a:rPr>
              <a:t>client</a:t>
            </a:r>
            <a:r>
              <a:rPr lang="es-ES" sz="2400">
                <a:solidFill>
                  <a:srgbClr val="000000"/>
                </a:solidFill>
                <a:effectLst/>
                <a:latin typeface="Microsoft Sans Serif" panose="020B0604020202020204" pitchFamily="34" charset="0"/>
                <a:ea typeface="Microsoft Sans Serif" panose="020B0604020202020204" pitchFamily="34" charset="0"/>
              </a:rPr>
              <a:t> </a:t>
            </a:r>
            <a:r>
              <a:rPr lang="es-ES" sz="2400" err="1">
                <a:solidFill>
                  <a:srgbClr val="000000"/>
                </a:solidFill>
                <a:effectLst/>
                <a:latin typeface="Microsoft Sans Serif" panose="020B0604020202020204" pitchFamily="34" charset="0"/>
                <a:ea typeface="Microsoft Sans Serif" panose="020B0604020202020204" pitchFamily="34" charset="0"/>
              </a:rPr>
              <a:t>operating</a:t>
            </a:r>
            <a:r>
              <a:rPr lang="es-ES" sz="2400">
                <a:solidFill>
                  <a:srgbClr val="000000"/>
                </a:solidFill>
                <a:effectLst/>
                <a:latin typeface="Microsoft Sans Serif" panose="020B0604020202020204" pitchFamily="34" charset="0"/>
                <a:ea typeface="Microsoft Sans Serif" panose="020B0604020202020204" pitchFamily="34" charset="0"/>
              </a:rPr>
              <a:t> </a:t>
            </a:r>
            <a:r>
              <a:rPr lang="es-ES" sz="2400" err="1">
                <a:solidFill>
                  <a:srgbClr val="000000"/>
                </a:solidFill>
                <a:effectLst/>
                <a:latin typeface="Microsoft Sans Serif" panose="020B0604020202020204" pitchFamily="34" charset="0"/>
                <a:ea typeface="Microsoft Sans Serif" panose="020B0604020202020204" pitchFamily="34" charset="0"/>
              </a:rPr>
              <a:t>systems</a:t>
            </a:r>
            <a:r>
              <a:rPr lang="es-ES" sz="2400">
                <a:solidFill>
                  <a:srgbClr val="000000"/>
                </a:solidFill>
                <a:effectLst/>
                <a:latin typeface="Microsoft Sans Serif" panose="020B0604020202020204" pitchFamily="34" charset="0"/>
                <a:ea typeface="Microsoft Sans Serif" panose="020B0604020202020204" pitchFamily="34" charset="0"/>
              </a:rPr>
              <a:t> (Ubuntu Desktop, MacOS, Microsoft Windows 10...). </a:t>
            </a:r>
          </a:p>
          <a:p>
            <a:endParaRPr lang="es-ES" sz="2400">
              <a:solidFill>
                <a:srgbClr val="000000"/>
              </a:solidFill>
              <a:latin typeface="Microsoft Sans Serif" panose="020B0604020202020204" pitchFamily="34" charset="0"/>
              <a:ea typeface="Microsoft Sans Serif" panose="020B0604020202020204" pitchFamily="34" charset="0"/>
            </a:endParaRPr>
          </a:p>
          <a:p>
            <a:r>
              <a:rPr lang="en-US" sz="2400">
                <a:solidFill>
                  <a:srgbClr val="000000"/>
                </a:solidFill>
                <a:latin typeface="Microsoft Sans Serif" panose="020B0604020202020204" pitchFamily="34" charset="0"/>
                <a:ea typeface="Microsoft Sans Serif" panose="020B0604020202020204" pitchFamily="34" charset="0"/>
              </a:rPr>
              <a:t>Some of these operating systems already have the service installed by default, which may be disabled, or offer the possibility to install it easily from their own sources. In other cases, it is necessary to install the necessary software from external sources to the computer which, occasionally, is from third parties. However, for a computer to act as a server it is necessary to have the software and hardware necessary to provide the specific service, because not all services require the same requirements.</a:t>
            </a:r>
            <a:endParaRPr lang="es-ES" sz="2400">
              <a:solidFill>
                <a:srgbClr val="000000"/>
              </a:solidFill>
              <a:latin typeface="Microsoft Sans Serif" panose="020B0604020202020204" pitchFamily="34" charset="0"/>
              <a:ea typeface="Microsoft Sans Serif" panose="020B0604020202020204" pitchFamily="34" charset="0"/>
            </a:endParaRPr>
          </a:p>
        </p:txBody>
      </p:sp>
    </p:spTree>
    <p:extLst>
      <p:ext uri="{BB962C8B-B14F-4D97-AF65-F5344CB8AC3E}">
        <p14:creationId xmlns:p14="http://schemas.microsoft.com/office/powerpoint/2010/main" val="173311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a:t>2. </a:t>
            </a:r>
            <a:r>
              <a:rPr lang="es-ES" err="1"/>
              <a:t>Architectures</a:t>
            </a:r>
            <a:r>
              <a:rPr lang="es-ES"/>
              <a:t> </a:t>
            </a:r>
            <a:r>
              <a:rPr lang="es-ES" err="1"/>
              <a:t>based</a:t>
            </a:r>
            <a:r>
              <a:rPr lang="es-ES"/>
              <a:t> </a:t>
            </a:r>
            <a:r>
              <a:rPr lang="es-ES" err="1"/>
              <a:t>on</a:t>
            </a:r>
            <a:r>
              <a:rPr lang="es-ES"/>
              <a:t> </a:t>
            </a:r>
            <a:r>
              <a:rPr lang="es-ES" err="1"/>
              <a:t>levels</a:t>
            </a:r>
            <a:endParaRPr lang="es-ES"/>
          </a:p>
        </p:txBody>
      </p:sp>
      <p:sp>
        <p:nvSpPr>
          <p:cNvPr id="3" name="2 Marcador de contenido"/>
          <p:cNvSpPr>
            <a:spLocks noGrp="1"/>
          </p:cNvSpPr>
          <p:nvPr>
            <p:ph idx="1"/>
          </p:nvPr>
        </p:nvSpPr>
        <p:spPr>
          <a:xfrm>
            <a:off x="1139434" y="1079730"/>
            <a:ext cx="10626996" cy="4925144"/>
          </a:xfrm>
        </p:spPr>
        <p:txBody>
          <a:bodyPr>
            <a:normAutofit/>
          </a:bodyPr>
          <a:lstStyle/>
          <a:p>
            <a:r>
              <a:rPr lang="en-US"/>
              <a:t>The most widespread architecture is TCP/IP, which has two important advantages.</a:t>
            </a:r>
          </a:p>
          <a:p>
            <a:endParaRPr lang="en-US"/>
          </a:p>
          <a:p>
            <a:r>
              <a:rPr lang="en-US" b="1"/>
              <a:t>COMPLEXITY REDUCTION</a:t>
            </a:r>
            <a:r>
              <a:rPr lang="en-US"/>
              <a:t>: Facilitates design work through a structure more understandable by a division at different levels of communication. This feature allows different programmers to develop their work on different levels without interfering. </a:t>
            </a:r>
          </a:p>
          <a:p>
            <a:endParaRPr lang="en-US"/>
          </a:p>
          <a:p>
            <a:r>
              <a:rPr lang="en-US" b="1"/>
              <a:t>FACILITATES TECHNOLOGICAL CHANGE</a:t>
            </a:r>
            <a:r>
              <a:rPr lang="en-US"/>
              <a:t>: Allows any changes made at any level do not affect the rest of the levels of architecture.</a:t>
            </a:r>
            <a:endParaRPr lang="es-ES"/>
          </a:p>
          <a:p>
            <a:pPr lvl="1"/>
            <a:endParaRPr lang="es-ES"/>
          </a:p>
        </p:txBody>
      </p:sp>
    </p:spTree>
    <p:extLst>
      <p:ext uri="{BB962C8B-B14F-4D97-AF65-F5344CB8AC3E}">
        <p14:creationId xmlns:p14="http://schemas.microsoft.com/office/powerpoint/2010/main" val="28672650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204152-2405-4EF0-AE89-040126ECFA24}"/>
              </a:ext>
            </a:extLst>
          </p:cNvPr>
          <p:cNvSpPr>
            <a:spLocks noGrp="1"/>
          </p:cNvSpPr>
          <p:nvPr>
            <p:ph type="title"/>
          </p:nvPr>
        </p:nvSpPr>
        <p:spPr/>
        <p:txBody>
          <a:bodyPr>
            <a:normAutofit fontScale="90000"/>
          </a:bodyPr>
          <a:lstStyle/>
          <a:p>
            <a:r>
              <a:rPr lang="es-ES"/>
              <a:t>5 </a:t>
            </a:r>
            <a:r>
              <a:rPr lang="es-ES" sz="1800" b="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 </a:t>
            </a:r>
            <a:r>
              <a:rPr lang="en-US"/>
              <a:t>Network services, protocols and ports</a:t>
            </a:r>
            <a:endParaRPr lang="es-ES"/>
          </a:p>
        </p:txBody>
      </p:sp>
      <p:sp>
        <p:nvSpPr>
          <p:cNvPr id="3" name="Marcador de contenido 2">
            <a:extLst>
              <a:ext uri="{FF2B5EF4-FFF2-40B4-BE49-F238E27FC236}">
                <a16:creationId xmlns:a16="http://schemas.microsoft.com/office/drawing/2014/main" id="{4B98E0CF-9B66-4276-B75D-17FABA9FCEA5}"/>
              </a:ext>
            </a:extLst>
          </p:cNvPr>
          <p:cNvSpPr>
            <a:spLocks noGrp="1"/>
          </p:cNvSpPr>
          <p:nvPr>
            <p:ph idx="1"/>
          </p:nvPr>
        </p:nvSpPr>
        <p:spPr>
          <a:xfrm>
            <a:off x="1182875" y="1124744"/>
            <a:ext cx="10515600" cy="4698499"/>
          </a:xfrm>
        </p:spPr>
        <p:txBody>
          <a:bodyPr>
            <a:normAutofit/>
          </a:bodyPr>
          <a:lstStyle/>
          <a:p>
            <a:r>
              <a:rPr lang="en-US" sz="2800">
                <a:solidFill>
                  <a:srgbClr val="000000"/>
                </a:solidFill>
                <a:effectLst/>
                <a:latin typeface="Microsoft Sans Serif" panose="020B0604020202020204" pitchFamily="34" charset="0"/>
                <a:ea typeface="Microsoft Sans Serif" panose="020B0604020202020204" pitchFamily="34" charset="0"/>
              </a:rPr>
              <a:t>Every network service needs a series of protocols that govern how the service will be offered:</a:t>
            </a:r>
            <a:endParaRPr lang="es-ES" sz="2800">
              <a:solidFill>
                <a:srgbClr val="000000"/>
              </a:solidFill>
              <a:latin typeface="Microsoft Sans Serif" panose="020B0604020202020204" pitchFamily="34" charset="0"/>
              <a:ea typeface="Microsoft Sans Serif" panose="020B0604020202020204" pitchFamily="34" charset="0"/>
            </a:endParaRPr>
          </a:p>
        </p:txBody>
      </p:sp>
    </p:spTree>
    <p:extLst>
      <p:ext uri="{BB962C8B-B14F-4D97-AF65-F5344CB8AC3E}">
        <p14:creationId xmlns:p14="http://schemas.microsoft.com/office/powerpoint/2010/main" val="35228345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6DCD61-0398-484A-9B1D-5F6540BFCDA0}"/>
              </a:ext>
            </a:extLst>
          </p:cNvPr>
          <p:cNvSpPr>
            <a:spLocks noGrp="1"/>
          </p:cNvSpPr>
          <p:nvPr>
            <p:ph type="title"/>
          </p:nvPr>
        </p:nvSpPr>
        <p:spPr/>
        <p:txBody>
          <a:bodyPr>
            <a:normAutofit fontScale="90000"/>
          </a:bodyPr>
          <a:lstStyle/>
          <a:p>
            <a:r>
              <a:rPr lang="en-US"/>
              <a:t>Network services, protocols and ports</a:t>
            </a:r>
            <a:endParaRPr lang="es-ES"/>
          </a:p>
        </p:txBody>
      </p:sp>
      <p:sp>
        <p:nvSpPr>
          <p:cNvPr id="3" name="Marcador de contenido 2">
            <a:extLst>
              <a:ext uri="{FF2B5EF4-FFF2-40B4-BE49-F238E27FC236}">
                <a16:creationId xmlns:a16="http://schemas.microsoft.com/office/drawing/2014/main" id="{B933D406-F4D0-4A32-A59A-7320F79F28F8}"/>
              </a:ext>
            </a:extLst>
          </p:cNvPr>
          <p:cNvSpPr>
            <a:spLocks noGrp="1"/>
          </p:cNvSpPr>
          <p:nvPr>
            <p:ph idx="1"/>
          </p:nvPr>
        </p:nvSpPr>
        <p:spPr/>
        <p:txBody>
          <a:bodyPr/>
          <a:lstStyle/>
          <a:p>
            <a:pPr indent="0">
              <a:buNone/>
            </a:pPr>
            <a:r>
              <a:rPr lang="en-US" sz="2400">
                <a:solidFill>
                  <a:srgbClr val="000000"/>
                </a:solidFill>
                <a:latin typeface="Microsoft Sans Serif" panose="020B0604020202020204" pitchFamily="34" charset="0"/>
                <a:ea typeface="Microsoft Sans Serif" panose="020B0604020202020204" pitchFamily="34" charset="0"/>
              </a:rPr>
              <a:t>The internet layer is responsible for identifying a host within the network and the transport layer is responsible for identifying the process or service of the recipient node that will receive the data, which allows multiple services to be running simultaneously on the server computer. </a:t>
            </a:r>
          </a:p>
          <a:p>
            <a:pPr indent="0">
              <a:buNone/>
            </a:pPr>
            <a:r>
              <a:rPr lang="en-US" sz="2400">
                <a:solidFill>
                  <a:srgbClr val="000000"/>
                </a:solidFill>
                <a:effectLst/>
                <a:latin typeface="Microsoft Sans Serif" panose="020B0604020202020204" pitchFamily="34" charset="0"/>
                <a:ea typeface="Microsoft Sans Serif" panose="020B0604020202020204" pitchFamily="34" charset="0"/>
              </a:rPr>
              <a:t>This is supported by the port, which is a number which makes it possible to identify the recipient service of the package received. Also, the service has to make use of one of the protocols of this level (TCP, UDP, SCTP) to get transfer the information as a complete and error-free message.</a:t>
            </a:r>
          </a:p>
          <a:p>
            <a:endParaRPr lang="es-ES"/>
          </a:p>
        </p:txBody>
      </p:sp>
      <p:sp>
        <p:nvSpPr>
          <p:cNvPr id="4" name="Marcador de pie de página 3">
            <a:extLst>
              <a:ext uri="{FF2B5EF4-FFF2-40B4-BE49-F238E27FC236}">
                <a16:creationId xmlns:a16="http://schemas.microsoft.com/office/drawing/2014/main" id="{F1307B24-C18B-4AB0-BF8C-32FA79EC7219}"/>
              </a:ext>
            </a:extLst>
          </p:cNvPr>
          <p:cNvSpPr>
            <a:spLocks noGrp="1"/>
          </p:cNvSpPr>
          <p:nvPr>
            <p:ph type="ftr" sz="quarter" idx="11"/>
          </p:nvPr>
        </p:nvSpPr>
        <p:spPr>
          <a:xfrm>
            <a:off x="911424" y="6237312"/>
            <a:ext cx="4114800" cy="365125"/>
          </a:xfrm>
          <a:prstGeom prst="rect">
            <a:avLst/>
          </a:prstGeom>
        </p:spPr>
        <p:txBody>
          <a:bodyPr vert="horz" lIns="91440" tIns="45720" rIns="91440" bIns="45720" rtlCol="0" anchor="ctr"/>
          <a:lstStyle>
            <a:defPPr>
              <a:defRPr lang="es-ES"/>
            </a:defPPr>
            <a:lvl1pPr marL="0" algn="l" defTabSz="914400" rtl="0" eaLnBrk="1" latinLnBrk="0" hangingPunct="1">
              <a:defRPr sz="16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a:t>1.1 Repaso Redes</a:t>
            </a:r>
          </a:p>
        </p:txBody>
      </p:sp>
    </p:spTree>
    <p:extLst>
      <p:ext uri="{BB962C8B-B14F-4D97-AF65-F5344CB8AC3E}">
        <p14:creationId xmlns:p14="http://schemas.microsoft.com/office/powerpoint/2010/main" val="15034896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6DCD61-0398-484A-9B1D-5F6540BFCDA0}"/>
              </a:ext>
            </a:extLst>
          </p:cNvPr>
          <p:cNvSpPr>
            <a:spLocks noGrp="1"/>
          </p:cNvSpPr>
          <p:nvPr>
            <p:ph type="title"/>
          </p:nvPr>
        </p:nvSpPr>
        <p:spPr/>
        <p:txBody>
          <a:bodyPr>
            <a:normAutofit fontScale="90000"/>
          </a:bodyPr>
          <a:lstStyle/>
          <a:p>
            <a:r>
              <a:rPr lang="es-ES"/>
              <a:t>5 </a:t>
            </a:r>
            <a:r>
              <a:rPr lang="es-ES" sz="1800" b="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 </a:t>
            </a:r>
            <a:r>
              <a:rPr lang="en-US"/>
              <a:t>Network services, protocols and ports</a:t>
            </a:r>
            <a:endParaRPr lang="es-ES"/>
          </a:p>
        </p:txBody>
      </p:sp>
      <p:sp>
        <p:nvSpPr>
          <p:cNvPr id="3" name="Marcador de contenido 2">
            <a:extLst>
              <a:ext uri="{FF2B5EF4-FFF2-40B4-BE49-F238E27FC236}">
                <a16:creationId xmlns:a16="http://schemas.microsoft.com/office/drawing/2014/main" id="{B933D406-F4D0-4A32-A59A-7320F79F28F8}"/>
              </a:ext>
            </a:extLst>
          </p:cNvPr>
          <p:cNvSpPr>
            <a:spLocks noGrp="1"/>
          </p:cNvSpPr>
          <p:nvPr>
            <p:ph idx="1"/>
          </p:nvPr>
        </p:nvSpPr>
        <p:spPr/>
        <p:txBody>
          <a:bodyPr/>
          <a:lstStyle/>
          <a:p>
            <a:pPr indent="228600"/>
            <a:r>
              <a:rPr lang="en-US" sz="2400">
                <a:solidFill>
                  <a:srgbClr val="000000"/>
                </a:solidFill>
                <a:effectLst/>
                <a:latin typeface="Microsoft Sans Serif" panose="020B0604020202020204" pitchFamily="34" charset="0"/>
                <a:ea typeface="Microsoft Sans Serif" panose="020B0604020202020204" pitchFamily="34" charset="0"/>
              </a:rPr>
              <a:t>Although each protocol’s RFC defines the ports where the service should listen to requests by default, requests can usually be modified. </a:t>
            </a:r>
          </a:p>
          <a:p>
            <a:pPr marL="982663" indent="-342900">
              <a:buFont typeface="Arial" panose="020B0604020202020204" pitchFamily="34" charset="0"/>
              <a:buChar char="•"/>
            </a:pPr>
            <a:r>
              <a:rPr lang="en-US" sz="2400">
                <a:solidFill>
                  <a:srgbClr val="000000"/>
                </a:solidFill>
                <a:effectLst/>
                <a:latin typeface="Microsoft Sans Serif" panose="020B0604020202020204" pitchFamily="34" charset="0"/>
                <a:ea typeface="Microsoft Sans Serif" panose="020B0604020202020204" pitchFamily="34" charset="0"/>
              </a:rPr>
              <a:t>To do this, you must take care not to choose any port that is being used by another service, otherwise one of the two will not start. </a:t>
            </a:r>
          </a:p>
          <a:p>
            <a:pPr marL="982663" indent="-342900">
              <a:buFont typeface="Arial" panose="020B0604020202020204" pitchFamily="34" charset="0"/>
              <a:buChar char="•"/>
            </a:pPr>
            <a:r>
              <a:rPr lang="en-US" sz="2400">
                <a:solidFill>
                  <a:srgbClr val="000000"/>
                </a:solidFill>
                <a:effectLst/>
                <a:latin typeface="Microsoft Sans Serif" panose="020B0604020202020204" pitchFamily="34" charset="0"/>
                <a:ea typeface="Microsoft Sans Serif" panose="020B0604020202020204" pitchFamily="34" charset="0"/>
              </a:rPr>
              <a:t>Last but not least, make sure customers know the new listening port, otherwise they will not be able to access the service.</a:t>
            </a:r>
            <a:endParaRPr lang="es-ES"/>
          </a:p>
        </p:txBody>
      </p:sp>
    </p:spTree>
    <p:extLst>
      <p:ext uri="{BB962C8B-B14F-4D97-AF65-F5344CB8AC3E}">
        <p14:creationId xmlns:p14="http://schemas.microsoft.com/office/powerpoint/2010/main" val="3129204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a:t>2. </a:t>
            </a:r>
            <a:r>
              <a:rPr lang="es-ES" err="1"/>
              <a:t>Architectures</a:t>
            </a:r>
            <a:r>
              <a:rPr lang="es-ES"/>
              <a:t> </a:t>
            </a:r>
            <a:r>
              <a:rPr lang="es-ES" err="1"/>
              <a:t>based</a:t>
            </a:r>
            <a:r>
              <a:rPr lang="es-ES"/>
              <a:t> </a:t>
            </a:r>
            <a:r>
              <a:rPr lang="es-ES" err="1"/>
              <a:t>on</a:t>
            </a:r>
            <a:r>
              <a:rPr lang="es-ES"/>
              <a:t> </a:t>
            </a:r>
            <a:r>
              <a:rPr lang="es-ES" err="1"/>
              <a:t>levels</a:t>
            </a:r>
            <a:endParaRPr lang="es-ES"/>
          </a:p>
        </p:txBody>
      </p:sp>
      <p:sp>
        <p:nvSpPr>
          <p:cNvPr id="3" name="2 Marcador de contenido"/>
          <p:cNvSpPr>
            <a:spLocks noGrp="1"/>
          </p:cNvSpPr>
          <p:nvPr>
            <p:ph idx="1"/>
          </p:nvPr>
        </p:nvSpPr>
        <p:spPr/>
        <p:txBody>
          <a:bodyPr>
            <a:normAutofit/>
          </a:bodyPr>
          <a:lstStyle/>
          <a:p>
            <a:r>
              <a:rPr lang="en-US"/>
              <a:t>In the figures we see how the two architectures are divided into layers.</a:t>
            </a:r>
            <a:endParaRPr lang="es-E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8263" y="2189590"/>
            <a:ext cx="3307646" cy="3307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056" y="2189590"/>
            <a:ext cx="2580271" cy="3192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5 CuadroTexto"/>
          <p:cNvSpPr txBox="1"/>
          <p:nvPr/>
        </p:nvSpPr>
        <p:spPr>
          <a:xfrm>
            <a:off x="3309918" y="5643578"/>
            <a:ext cx="1872208" cy="369332"/>
          </a:xfrm>
          <a:prstGeom prst="rect">
            <a:avLst/>
          </a:prstGeom>
          <a:noFill/>
        </p:spPr>
        <p:txBody>
          <a:bodyPr wrap="square" rtlCol="0">
            <a:spAutoFit/>
          </a:bodyPr>
          <a:lstStyle/>
          <a:p>
            <a:r>
              <a:rPr lang="es-ES" b="1"/>
              <a:t>Niveles OSI</a:t>
            </a:r>
          </a:p>
        </p:txBody>
      </p:sp>
      <p:sp>
        <p:nvSpPr>
          <p:cNvPr id="9" name="8 CuadroTexto"/>
          <p:cNvSpPr txBox="1"/>
          <p:nvPr/>
        </p:nvSpPr>
        <p:spPr>
          <a:xfrm>
            <a:off x="7504196" y="5453911"/>
            <a:ext cx="1872208" cy="369332"/>
          </a:xfrm>
          <a:prstGeom prst="rect">
            <a:avLst/>
          </a:prstGeom>
          <a:noFill/>
        </p:spPr>
        <p:txBody>
          <a:bodyPr wrap="square" rtlCol="0">
            <a:spAutoFit/>
          </a:bodyPr>
          <a:lstStyle/>
          <a:p>
            <a:r>
              <a:rPr lang="es-ES" b="1"/>
              <a:t>Niveles TCP/IP</a:t>
            </a:r>
          </a:p>
        </p:txBody>
      </p:sp>
    </p:spTree>
    <p:extLst>
      <p:ext uri="{BB962C8B-B14F-4D97-AF65-F5344CB8AC3E}">
        <p14:creationId xmlns:p14="http://schemas.microsoft.com/office/powerpoint/2010/main" val="190756713"/>
      </p:ext>
    </p:extLst>
  </p:cSld>
  <p:clrMapOvr>
    <a:masterClrMapping/>
  </p:clrMapOvr>
</p:sld>
</file>

<file path=ppt/theme/theme1.xml><?xml version="1.0" encoding="utf-8"?>
<a:theme xmlns:a="http://schemas.openxmlformats.org/drawingml/2006/main" name="PresentacionesCamin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onesCamino" id="{E63878D8-00C8-4362-81CD-983B7E66C390}" vid="{533ADA2C-32DE-4471-8051-9A69F6710A9B}"/>
    </a:ext>
  </a:extLst>
</a:theme>
</file>

<file path=ppt/theme/theme2.xml><?xml version="1.0" encoding="utf-8"?>
<a:theme xmlns:a="http://schemas.openxmlformats.org/drawingml/2006/main" name="1_PresentacionesCamin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onesCamino" id="{E63878D8-00C8-4362-81CD-983B7E66C390}" vid="{533ADA2C-32DE-4471-8051-9A69F6710A9B}"/>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9EC14382900AB34E869E568EC6D53E4B" ma:contentTypeVersion="4" ma:contentTypeDescription="Crear nuevo documento." ma:contentTypeScope="" ma:versionID="e6804bda003c1f02ac5f0fa5c6c7d76e">
  <xsd:schema xmlns:xsd="http://www.w3.org/2001/XMLSchema" xmlns:xs="http://www.w3.org/2001/XMLSchema" xmlns:p="http://schemas.microsoft.com/office/2006/metadata/properties" xmlns:ns2="6ca0988a-3b5c-40da-ad3b-b968fd346226" targetNamespace="http://schemas.microsoft.com/office/2006/metadata/properties" ma:root="true" ma:fieldsID="be03b8f3db390ff6f608d442589c109b" ns2:_="">
    <xsd:import namespace="6ca0988a-3b5c-40da-ad3b-b968fd34622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a0988a-3b5c-40da-ad3b-b968fd34622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35172F-69F3-4186-9C73-296E7CF7736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CD16E93-4390-409E-AAF6-A630868E465D}">
  <ds:schemaRefs>
    <ds:schemaRef ds:uri="http://schemas.microsoft.com/sharepoint/v3/contenttype/forms"/>
  </ds:schemaRefs>
</ds:datastoreItem>
</file>

<file path=customXml/itemProps3.xml><?xml version="1.0" encoding="utf-8"?>
<ds:datastoreItem xmlns:ds="http://schemas.openxmlformats.org/officeDocument/2006/customXml" ds:itemID="{68353AA1-19F4-4ACE-ADB9-C4FCFDEE31B7}">
  <ds:schemaRefs>
    <ds:schemaRef ds:uri="6ca0988a-3b5c-40da-ad3b-b968fd34622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PresentacionesCamino</Template>
  <Application>Microsoft Office PowerPoint</Application>
  <PresentationFormat>Widescreen</PresentationFormat>
  <Slides>82</Slides>
  <Notes>2</Notes>
  <HiddenSlides>0</HiddenSlides>
  <ScaleCrop>false</ScaleCrop>
  <HeadingPairs>
    <vt:vector size="4" baseType="variant">
      <vt:variant>
        <vt:lpstr>Theme</vt:lpstr>
      </vt:variant>
      <vt:variant>
        <vt:i4>2</vt:i4>
      </vt:variant>
      <vt:variant>
        <vt:lpstr>Slide Titles</vt:lpstr>
      </vt:variant>
      <vt:variant>
        <vt:i4>82</vt:i4>
      </vt:variant>
    </vt:vector>
  </HeadingPairs>
  <TitlesOfParts>
    <vt:vector size="84" baseType="lpstr">
      <vt:lpstr>PresentacionesCamino</vt:lpstr>
      <vt:lpstr>1_PresentacionesCamino</vt:lpstr>
      <vt:lpstr>UT 1.1: Network basics</vt:lpstr>
      <vt:lpstr>TRUNC</vt:lpstr>
      <vt:lpstr>1. Introduction</vt:lpstr>
      <vt:lpstr>1. Introduction</vt:lpstr>
      <vt:lpstr>1. Introduction</vt:lpstr>
      <vt:lpstr>2. Architectures based on levels</vt:lpstr>
      <vt:lpstr>2. Architectures based on levels</vt:lpstr>
      <vt:lpstr>2. Architectures based on levels</vt:lpstr>
      <vt:lpstr>2. Architectures based on levels</vt:lpstr>
      <vt:lpstr>2. Architectures based on levels</vt:lpstr>
      <vt:lpstr>2. Architectures based on levels</vt:lpstr>
      <vt:lpstr>3. IP addressing</vt:lpstr>
      <vt:lpstr>3. IP addressing</vt:lpstr>
      <vt:lpstr>3. IP addressing</vt:lpstr>
      <vt:lpstr>3. IP addressing</vt:lpstr>
      <vt:lpstr>3. IP addressing</vt:lpstr>
      <vt:lpstr>3. IP addressing</vt:lpstr>
      <vt:lpstr>3. IP addressing</vt:lpstr>
      <vt:lpstr>3. IP addressing</vt:lpstr>
      <vt:lpstr>3. IP addressing</vt:lpstr>
      <vt:lpstr>3. IP addressing</vt:lpstr>
      <vt:lpstr>3. IP addressing</vt:lpstr>
      <vt:lpstr>3. IP addressing</vt:lpstr>
      <vt:lpstr>3. IP addressing</vt:lpstr>
      <vt:lpstr>3. IP addressing</vt:lpstr>
      <vt:lpstr>3. IP addressing</vt:lpstr>
      <vt:lpstr>3. IP addressing</vt:lpstr>
      <vt:lpstr>3. IP addressing</vt:lpstr>
      <vt:lpstr>3. IP addressing</vt:lpstr>
      <vt:lpstr>3. IP addressing</vt:lpstr>
      <vt:lpstr>3. IP addressing</vt:lpstr>
      <vt:lpstr>3. IP addressing</vt:lpstr>
      <vt:lpstr>3. IP addressing</vt:lpstr>
      <vt:lpstr>3. IP addressing</vt:lpstr>
      <vt:lpstr>3. IP addressing</vt:lpstr>
      <vt:lpstr>3. IP addressing</vt:lpstr>
      <vt:lpstr>3. IP addressing - private addresses</vt:lpstr>
      <vt:lpstr>3. IP addressing -private addresses</vt:lpstr>
      <vt:lpstr>3. IP addressing - private addresses</vt:lpstr>
      <vt:lpstr>3. IP addressing</vt:lpstr>
      <vt:lpstr>3. IP addressing</vt:lpstr>
      <vt:lpstr>3. IP addressing</vt:lpstr>
      <vt:lpstr>3. IP addressing</vt:lpstr>
      <vt:lpstr>3. IP addressing</vt:lpstr>
      <vt:lpstr>3. IP addressing</vt:lpstr>
      <vt:lpstr>3. IP addressing</vt:lpstr>
      <vt:lpstr>3. IP addressing</vt:lpstr>
      <vt:lpstr>3. IP addressing</vt:lpstr>
      <vt:lpstr>3. IP addressing</vt:lpstr>
      <vt:lpstr>3. IP addressing</vt:lpstr>
      <vt:lpstr>3. IP addressing</vt:lpstr>
      <vt:lpstr>3. IP addressing</vt:lpstr>
      <vt:lpstr>3. IP addressing</vt:lpstr>
      <vt:lpstr>3. IP addressing</vt:lpstr>
      <vt:lpstr>3. IP addressing</vt:lpstr>
      <vt:lpstr>3. IP addressing</vt:lpstr>
      <vt:lpstr>3. IP addressing</vt:lpstr>
      <vt:lpstr>3. IP addressing</vt:lpstr>
      <vt:lpstr>3. IP addressing</vt:lpstr>
      <vt:lpstr>3. IP addressing</vt:lpstr>
      <vt:lpstr>3. IP addressing</vt:lpstr>
      <vt:lpstr>3. IP addressing</vt:lpstr>
      <vt:lpstr>3. IP addressing</vt:lpstr>
      <vt:lpstr>3. IP addressing</vt:lpstr>
      <vt:lpstr>4.  IPv6 Protocol</vt:lpstr>
      <vt:lpstr>4.1 IPv6 addresses </vt:lpstr>
      <vt:lpstr>4.1 IPv6 addresses </vt:lpstr>
      <vt:lpstr>4.1 IPv6 addresses </vt:lpstr>
      <vt:lpstr>4.1 IPv6 addresses </vt:lpstr>
      <vt:lpstr>4.1 IPv6 addresses </vt:lpstr>
      <vt:lpstr>4.1.2 Types IPv6 addresses </vt:lpstr>
      <vt:lpstr>4.1.2  IPv6 addresses Types</vt:lpstr>
      <vt:lpstr>4.1.2  IPv6 addresses Types</vt:lpstr>
      <vt:lpstr>4.1.2 Types IPv6 addresses </vt:lpstr>
      <vt:lpstr>4.1.3  subnet prefix </vt:lpstr>
      <vt:lpstr>4.1.3  subnet prefix </vt:lpstr>
      <vt:lpstr>5  Network services, protocols and ports</vt:lpstr>
      <vt:lpstr>5  Network services, protocols and ports</vt:lpstr>
      <vt:lpstr>5  Network services, protocols and ports</vt:lpstr>
      <vt:lpstr>5  Network services, protocols and ports</vt:lpstr>
      <vt:lpstr>Network services, protocols and ports</vt:lpstr>
      <vt:lpstr>5  Network services, protocols and ports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 1.1: Network basics</dc:title>
  <dc:creator>ABRAHAM PEREZ BARRERA</dc:creator>
  <cp:revision>1</cp:revision>
  <dcterms:created xsi:type="dcterms:W3CDTF">2022-09-21T04:37:29Z</dcterms:created>
  <dcterms:modified xsi:type="dcterms:W3CDTF">2024-09-23T11:27:44Z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0x0101009EC14382900AB34E869E568EC6D53E4B</vt:lpwstr>
  </property>
</Properties>
</file>