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_rels/theme4.xml.rels" ContentType="application/vnd.openxmlformats-package.relationships+xml"/>
  <Override PartName="/ppt/theme/_rels/theme13.xml.rels" ContentType="application/vnd.openxmlformats-package.relationships+xml"/>
  <Override PartName="/ppt/theme/_rels/theme3.xml.rels" ContentType="application/vnd.openxmlformats-package.relationships+xml"/>
  <Override PartName="/ppt/theme/_rels/theme12.xml.rels" ContentType="application/vnd.openxmlformats-package.relationships+xml"/>
  <Override PartName="/ppt/theme/_rels/theme10.xml.rels" ContentType="application/vnd.openxmlformats-package.relationships+xml"/>
  <Override PartName="/ppt/theme/_rels/theme1.xml.rels" ContentType="application/vnd.openxmlformats-package.relationships+xml"/>
  <Override PartName="/ppt/theme/_rels/theme9.xml.rels" ContentType="application/vnd.openxmlformats-package.relationships+xml"/>
  <Override PartName="/ppt/theme/_rels/theme8.xml.rels" ContentType="application/vnd.openxmlformats-package.relationships+xml"/>
  <Override PartName="/ppt/theme/_rels/theme17.xml.rels" ContentType="application/vnd.openxmlformats-package.relationships+xml"/>
  <Override PartName="/ppt/theme/_rels/theme7.xml.rels" ContentType="application/vnd.openxmlformats-package.relationships+xml"/>
  <Override PartName="/ppt/theme/_rels/theme16.xml.rels" ContentType="application/vnd.openxmlformats-package.relationships+xml"/>
  <Override PartName="/ppt/theme/_rels/theme15.xml.rels" ContentType="application/vnd.openxmlformats-package.relationships+xml"/>
  <Override PartName="/ppt/theme/_rels/theme6.xml.rels" ContentType="application/vnd.openxmlformats-package.relationships+xml"/>
  <Override PartName="/ppt/theme/_rels/theme14.xml.rels" ContentType="application/vnd.openxmlformats-package.relationships+xml"/>
  <Override PartName="/ppt/theme/_rels/theme5.xml.rels" ContentType="application/vnd.openxmlformats-package.relationships+xml"/>
  <Override PartName="/ppt/theme/_rels/theme11.xml.rels" ContentType="application/vnd.openxmlformats-package.relationships+xml"/>
  <Override PartName="/ppt/theme/_rels/theme2.xml.rels" ContentType="application/vnd.openxmlformats-package.relationships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29.jpeg" ContentType="image/jpeg"/>
  <Override PartName="/ppt/media/image28.jpeg" ContentType="image/jpeg"/>
  <Override PartName="/ppt/media/image18.png" ContentType="image/png"/>
  <Override PartName="/ppt/media/image25.jpeg" ContentType="image/jpeg"/>
  <Override PartName="/ppt/media/image30.png" ContentType="image/png"/>
  <Override PartName="/ppt/media/image27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8.png" ContentType="image/png"/>
  <Override PartName="/ppt/media/image17.png" ContentType="image/png"/>
  <Override PartName="/ppt/media/image12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35.png" ContentType="image/png"/>
  <Override PartName="/ppt/media/image3.png" ContentType="image/png"/>
  <Override PartName="/ppt/media/image38.jpeg" ContentType="image/jpeg"/>
  <Override PartName="/ppt/media/image31.png" ContentType="image/png"/>
  <Override PartName="/ppt/media/image32.png" ContentType="image/png"/>
  <Override PartName="/ppt/media/image33.png" ContentType="image/png"/>
  <Override PartName="/ppt/media/image11.png" ContentType="image/png"/>
  <Override PartName="/ppt/media/image2.png" ContentType="image/png"/>
  <Override PartName="/ppt/media/image34.png" ContentType="image/png"/>
  <Override PartName="/ppt/media/image7.png" ContentType="image/png"/>
  <Override PartName="/ppt/media/image16.png" ContentType="image/png"/>
  <Override PartName="/ppt/media/image37.png" ContentType="image/png"/>
  <Override PartName="/ppt/media/image5.png" ContentType="image/png"/>
  <Override PartName="/ppt/media/image14.png" ContentType="image/png"/>
  <Override PartName="/ppt/media/image26.jpeg" ContentType="image/jpeg"/>
  <Override PartName="/ppt/media/image6.png" ContentType="image/png"/>
  <Override PartName="/ppt/media/image15.png" ContentType="image/png"/>
  <Override PartName="/ppt/media/image1.jpeg" ContentType="image/jpeg"/>
  <Override PartName="/ppt/media/image10.png" ContentType="image/png"/>
  <Override PartName="/ppt/media/image19.png" ContentType="image/png"/>
  <Override PartName="/ppt/media/image21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  <p:sldId id="277" r:id="rId4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slide" Target="slides/slide22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B268FE-AE49-47F0-8D4E-EFB1C0168FF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5498C59-A9C9-49F7-9310-5E6B44B919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99156A9-70FE-4A68-9C95-292A542A07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8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3D90BCB8-1F7A-426E-BD2B-013313E28A0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88ED868-1565-4F7E-B150-3A0A48AF43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A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41CA0852-9B57-4613-96BF-860714F1E6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D1A9325-C97E-4226-AFCD-616BF916E7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669A812C-909C-42C6-BE0A-1B13C962A3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090C0AFE-5B6E-4ADB-8064-D1E335299E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C67BC2B-F7E4-4AFC-8160-F80E3DF212C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8C6E7C-ECAD-44BF-8043-5A200558CC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73B7FA-B4A8-4ECE-8EDD-71630ED267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44E7613-6C46-46E2-AD04-BB6DCEEF57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702E9BE-045E-4AD5-AA0C-83C2322F93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47A66F1-968F-4538-A112-C633245992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1A9A1E4-0C17-4FEB-80A6-A521D5A112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6D9002CC-5EC7-4E72-A04E-3216DEE85B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A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360" cy="6857280"/>
            <a:chOff x="0" y="0"/>
            <a:chExt cx="2304360" cy="685728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7720" cy="448092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560" cy="907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07200"/>
                <a:gd name="textAreaBottom" fmla="*/ 907920 h 90720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480" cy="1801080"/>
            </a:xfrm>
            <a:custGeom>
              <a:avLst/>
              <a:gdLst>
                <a:gd name="textAreaLeft" fmla="*/ 0 w 375480"/>
                <a:gd name="textAreaRight" fmla="*/ 376200 w 375480"/>
                <a:gd name="textAreaTop" fmla="*/ 0 h 1801080"/>
                <a:gd name="textAreaBottom" fmla="*/ 1801800 h 1801080"/>
              </a:gdLst>
              <a:ah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0800" cy="1424880"/>
            </a:xfrm>
            <a:custGeom>
              <a:avLst/>
              <a:gdLst>
                <a:gd name="textAreaLeft" fmla="*/ 0 w 370800"/>
                <a:gd name="textAreaRight" fmla="*/ 371520 w 370800"/>
                <a:gd name="textAreaTop" fmla="*/ 0 h 1424880"/>
                <a:gd name="textAreaBottom" fmla="*/ 1425600 h 1424880"/>
              </a:gdLst>
              <a:ah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560" cy="91224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12240"/>
                <a:gd name="textAreaBottom" fmla="*/ 912960 h 912240"/>
              </a:gdLst>
              <a:ah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320" cy="521640"/>
            </a:xfrm>
            <a:custGeom>
              <a:avLst/>
              <a:gdLst>
                <a:gd name="textAreaLeft" fmla="*/ 0 w 418320"/>
                <a:gd name="textAreaRight" fmla="*/ 419040 w 418320"/>
                <a:gd name="textAreaTop" fmla="*/ 0 h 521640"/>
                <a:gd name="textAreaBottom" fmla="*/ 522360 h 521640"/>
              </a:gdLst>
              <a:ah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280" cy="14688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146880"/>
                <a:gd name="textAreaBottom" fmla="*/ 147600 h 146880"/>
              </a:gdLst>
              <a:ah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560" cy="90720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07200"/>
                <a:gd name="textAreaBottom" fmla="*/ 907920 h 90720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320" cy="1215360"/>
            </a:xfrm>
            <a:custGeom>
              <a:avLst/>
              <a:gdLst>
                <a:gd name="textAreaLeft" fmla="*/ 0 w 337320"/>
                <a:gd name="textAreaRight" fmla="*/ 338040 w 337320"/>
                <a:gd name="textAreaTop" fmla="*/ 0 h 1215360"/>
                <a:gd name="textAreaBottom" fmla="*/ 1216080 h 1215360"/>
              </a:gdLst>
              <a:ah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600" cy="156600"/>
            </a:xfrm>
            <a:custGeom>
              <a:avLst/>
              <a:gdLst>
                <a:gd name="textAreaLeft" fmla="*/ 0 w 156600"/>
                <a:gd name="textAreaRight" fmla="*/ 157320 w 156600"/>
                <a:gd name="textAreaTop" fmla="*/ 0 h 156600"/>
                <a:gd name="textAreaBottom" fmla="*/ 157320 h 156600"/>
              </a:gdLst>
              <a:ah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480" cy="266040"/>
            </a:xfrm>
            <a:custGeom>
              <a:avLst/>
              <a:gdLst>
                <a:gd name="textAreaLeft" fmla="*/ 0 w 132480"/>
                <a:gd name="textAreaRight" fmla="*/ 133200 w 132480"/>
                <a:gd name="textAreaTop" fmla="*/ 0 h 266040"/>
                <a:gd name="textAreaBottom" fmla="*/ 266760 h 266040"/>
              </a:gdLst>
              <a:ah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480" cy="269280"/>
            </a:xfrm>
            <a:custGeom>
              <a:avLst/>
              <a:gdLst>
                <a:gd name="textAreaLeft" fmla="*/ 0 w 132480"/>
                <a:gd name="textAreaRight" fmla="*/ 133200 w 132480"/>
                <a:gd name="textAreaTop" fmla="*/ 0 h 269280"/>
                <a:gd name="textAreaBottom" fmla="*/ 270000 h 269280"/>
              </a:gdLst>
              <a:ah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8880" cy="1558080"/>
            </a:xfrm>
            <a:custGeom>
              <a:avLst/>
              <a:gdLst>
                <a:gd name="textAreaLeft" fmla="*/ 0 w 308880"/>
                <a:gd name="textAreaRight" fmla="*/ 309600 w 308880"/>
                <a:gd name="textAreaTop" fmla="*/ 0 h 1558080"/>
                <a:gd name="textAreaBottom" fmla="*/ 1558800 h 1558080"/>
              </a:gdLst>
              <a:ah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200" cy="1777320"/>
            </a:xfrm>
            <a:custGeom>
              <a:avLst/>
              <a:gdLst>
                <a:gd name="textAreaLeft" fmla="*/ 0 w 304200"/>
                <a:gd name="textAreaRight" fmla="*/ 304920 w 304200"/>
                <a:gd name="textAreaTop" fmla="*/ 0 h 1777320"/>
                <a:gd name="textAreaBottom" fmla="*/ 1778040 h 1777320"/>
              </a:gdLst>
              <a:ah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040" cy="24228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89720" cy="46116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461160"/>
                <a:gd name="textAreaBottom" fmla="*/ 461880 h 461160"/>
              </a:gdLst>
              <a:ah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480" cy="754920"/>
            </a:xfrm>
            <a:custGeom>
              <a:avLst/>
              <a:gdLst>
                <a:gd name="textAreaLeft" fmla="*/ 0 w 213480"/>
                <a:gd name="textAreaRight" fmla="*/ 214200 w 213480"/>
                <a:gd name="textAreaTop" fmla="*/ 0 h 754920"/>
                <a:gd name="textAreaBottom" fmla="*/ 755640 h 754920"/>
              </a:gdLst>
              <a:ah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5960" cy="159480"/>
            </a:xfrm>
            <a:custGeom>
              <a:avLst/>
              <a:gdLst>
                <a:gd name="textAreaLeft" fmla="*/ 0 w 165960"/>
                <a:gd name="textAreaRight" fmla="*/ 166680 w 165960"/>
                <a:gd name="textAreaTop" fmla="*/ 0 h 159480"/>
                <a:gd name="textAreaBottom" fmla="*/ 160200 h 159480"/>
              </a:gdLst>
              <a:ah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560" cy="4025160"/>
            </a:xfrm>
            <a:custGeom>
              <a:avLst/>
              <a:gdLst>
                <a:gd name="textAreaLeft" fmla="*/ 0 w 637560"/>
                <a:gd name="textAreaRight" fmla="*/ 638280 w 637560"/>
                <a:gd name="textAreaTop" fmla="*/ 0 h 4025160"/>
                <a:gd name="textAreaBottom" fmla="*/ 4025880 h 4025160"/>
              </a:gdLst>
              <a:ah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200" cy="475560"/>
            </a:xfrm>
            <a:custGeom>
              <a:avLst/>
              <a:gdLst>
                <a:gd name="textAreaLeft" fmla="*/ 0 w 142200"/>
                <a:gd name="textAreaRight" fmla="*/ 142920 w 142200"/>
                <a:gd name="textAreaTop" fmla="*/ 0 h 475560"/>
                <a:gd name="textAreaBottom" fmla="*/ 476280 h 475560"/>
              </a:gdLst>
              <a:ah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8720" cy="10728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7280"/>
                <a:gd name="textAreaBottom" fmla="*/ 108000 h 10728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200" cy="474120"/>
            </a:xfrm>
            <a:custGeom>
              <a:avLst/>
              <a:gdLst>
                <a:gd name="textAreaLeft" fmla="*/ 0 w 142200"/>
                <a:gd name="textAreaRight" fmla="*/ 142920 w 142200"/>
                <a:gd name="textAreaTop" fmla="*/ 0 h 474120"/>
                <a:gd name="textAreaBottom" fmla="*/ 474840 h 474120"/>
              </a:gdLst>
              <a:ah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8720" cy="10872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3760" cy="451800"/>
            </a:xfrm>
            <a:custGeom>
              <a:avLst/>
              <a:gdLst>
                <a:gd name="textAreaLeft" fmla="*/ 0 w 113760"/>
                <a:gd name="textAreaRight" fmla="*/ 114480 w 113760"/>
                <a:gd name="textAreaTop" fmla="*/ 0 h 451800"/>
                <a:gd name="textAreaBottom" fmla="*/ 452520 h 451800"/>
              </a:gdLst>
              <a:ah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8720" cy="108720"/>
            </a:xfrm>
            <a:custGeom>
              <a:avLst/>
              <a:gdLst>
                <a:gd name="textAreaLeft" fmla="*/ 0 w 108720"/>
                <a:gd name="textAreaRight" fmla="*/ 109440 w 108720"/>
                <a:gd name="textAreaTop" fmla="*/ 0 h 108720"/>
                <a:gd name="textAreaBottom" fmla="*/ 109440 h 10872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040" cy="2180520"/>
            </a:xfrm>
            <a:prstGeom prst="rect">
              <a:avLst/>
            </a:pr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0800" cy="1801080"/>
            </a:xfrm>
            <a:custGeom>
              <a:avLst/>
              <a:gdLst>
                <a:gd name="textAreaLeft" fmla="*/ 0 w 370800"/>
                <a:gd name="textAreaRight" fmla="*/ 371520 w 370800"/>
                <a:gd name="textAreaTop" fmla="*/ 0 h 1801080"/>
                <a:gd name="textAreaBottom" fmla="*/ 1801800 h 1801080"/>
              </a:gdLst>
              <a:ah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040" cy="2859840"/>
            </a:xfrm>
            <a:custGeom>
              <a:avLst/>
              <a:gdLst>
                <a:gd name="textAreaLeft" fmla="*/ 0 w 347040"/>
                <a:gd name="textAreaRight" fmla="*/ 347760 w 347040"/>
                <a:gd name="textAreaTop" fmla="*/ 0 h 2859840"/>
                <a:gd name="textAreaBottom" fmla="*/ 2860560 h 2859840"/>
              </a:gdLst>
              <a:ah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89720" cy="18828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8280"/>
                <a:gd name="textAreaBottom" fmla="*/ 189000 h 1882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0800" cy="1424880"/>
            </a:xfrm>
            <a:custGeom>
              <a:avLst/>
              <a:gdLst>
                <a:gd name="textAreaLeft" fmla="*/ 0 w 370800"/>
                <a:gd name="textAreaRight" fmla="*/ 371520 w 370800"/>
                <a:gd name="textAreaTop" fmla="*/ 0 h 1424880"/>
                <a:gd name="textAreaBottom" fmla="*/ 1425600 h 1424880"/>
              </a:gdLst>
              <a:ah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560" cy="912240"/>
            </a:xfrm>
            <a:custGeom>
              <a:avLst/>
              <a:gdLst>
                <a:gd name="textAreaLeft" fmla="*/ 0 w 151560"/>
                <a:gd name="textAreaRight" fmla="*/ 152280 w 151560"/>
                <a:gd name="textAreaTop" fmla="*/ 0 h 912240"/>
                <a:gd name="textAreaBottom" fmla="*/ 912960 h 912240"/>
              </a:gdLst>
              <a:ah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89720" cy="189720"/>
            </a:xfrm>
            <a:custGeom>
              <a:avLst/>
              <a:gdLst>
                <a:gd name="textAreaLeft" fmla="*/ 0 w 189720"/>
                <a:gd name="textAreaRight" fmla="*/ 190440 w 189720"/>
                <a:gd name="textAreaTop" fmla="*/ 0 h 189720"/>
                <a:gd name="textAreaBottom" fmla="*/ 190440 h 18972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320" cy="526320"/>
            </a:xfrm>
            <a:custGeom>
              <a:avLst/>
              <a:gdLst>
                <a:gd name="textAreaLeft" fmla="*/ 0 w 418320"/>
                <a:gd name="textAreaRight" fmla="*/ 419040 w 418320"/>
                <a:gd name="textAreaTop" fmla="*/ 0 h 526320"/>
                <a:gd name="textAreaBottom" fmla="*/ 527040 h 526320"/>
              </a:gdLst>
              <a:ah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600" cy="146880"/>
            </a:xfrm>
            <a:custGeom>
              <a:avLst/>
              <a:gdLst>
                <a:gd name="textAreaLeft" fmla="*/ 0 w 156600"/>
                <a:gd name="textAreaRight" fmla="*/ 157320 w 156600"/>
                <a:gd name="textAreaTop" fmla="*/ 0 h 146880"/>
                <a:gd name="textAreaBottom" fmla="*/ 147600 h 146880"/>
              </a:gdLst>
              <a:ah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560" cy="5103000"/>
            </a:xfrm>
            <a:custGeom>
              <a:avLst/>
              <a:gdLst>
                <a:gd name="textAreaLeft" fmla="*/ 0 w 232560"/>
                <a:gd name="textAreaRight" fmla="*/ 233280 w 232560"/>
                <a:gd name="textAreaTop" fmla="*/ 0 h 5103000"/>
                <a:gd name="textAreaBottom" fmla="*/ 5103720 h 5103000"/>
              </a:gdLst>
              <a:ah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82ffff"/>
                </a:gs>
                <a:gs pos="100000">
                  <a:srgbClr val="3d97de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A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"/>
          </p:nvPr>
        </p:nvSpPr>
        <p:spPr>
          <a:xfrm>
            <a:off x="1876320" y="5410080"/>
            <a:ext cx="5124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2"/>
          </p:nvPr>
        </p:nvSpPr>
        <p:spPr>
          <a:xfrm>
            <a:off x="9896760" y="541008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828D854-4C7B-4896-A0E0-0E692E0875C3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3"/>
          </p:nvPr>
        </p:nvSpPr>
        <p:spPr>
          <a:xfrm>
            <a:off x="7077600" y="541008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32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AR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AR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4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20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459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460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461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2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3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4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5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6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7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8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9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0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1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3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4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5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6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7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8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9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0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1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2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3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4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5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6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7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8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489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0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1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2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3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4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5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6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7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8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9905400" cy="35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ftr" idx="28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 type="sldNum" idx="29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D2E8439-BAC9-4E7C-8CEC-BFC287B75C87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3" name="PlaceHolder 5"/>
          <p:cNvSpPr>
            <a:spLocks noGrp="1"/>
          </p:cNvSpPr>
          <p:nvPr>
            <p:ph type="dt" idx="30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507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508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509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0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1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2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3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4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5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6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7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8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9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0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1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2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3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4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5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6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7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8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9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0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1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2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3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4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5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6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537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8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9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0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1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2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3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4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5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6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547" name="PlaceHolder 1"/>
          <p:cNvSpPr>
            <a:spLocks noGrp="1"/>
          </p:cNvSpPr>
          <p:nvPr>
            <p:ph type="ftr" idx="31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 type="sldNum" idx="32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97A0AF0-82B0-40F2-A185-F2D1E805C388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dt" idx="33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551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552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553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4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5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6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7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8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9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0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1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2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3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5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6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7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8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9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0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1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2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3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4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5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6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7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8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9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0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581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2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3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4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5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6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7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8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9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90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59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1141560" y="2249640"/>
            <a:ext cx="4833360" cy="35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Pulse para editar el formato de texto del 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Quinto nivel del 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Sexto nivel del 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Séptimo 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nivel del </a:t>
            </a: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body"/>
          </p:nvPr>
        </p:nvSpPr>
        <p:spPr>
          <a:xfrm>
            <a:off x="6217200" y="2249640"/>
            <a:ext cx="4833360" cy="354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Pulse para editar el formato de texto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Segundo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Tercer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Cuarto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Quinto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Sexto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Séptimo nivel del esquema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4" name="PlaceHolder 4"/>
          <p:cNvSpPr>
            <a:spLocks noGrp="1"/>
          </p:cNvSpPr>
          <p:nvPr>
            <p:ph type="ftr" idx="34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5" name="PlaceHolder 5"/>
          <p:cNvSpPr>
            <a:spLocks noGrp="1"/>
          </p:cNvSpPr>
          <p:nvPr>
            <p:ph type="sldNum" idx="35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2497811-AF52-4D44-A349-E29149CB2C45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6" name="PlaceHolder 6"/>
          <p:cNvSpPr>
            <a:spLocks noGrp="1"/>
          </p:cNvSpPr>
          <p:nvPr>
            <p:ph type="dt" idx="36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601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602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603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4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5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6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7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8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9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0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1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2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3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5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6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7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8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9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0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1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2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3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4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5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6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7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8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29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30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631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2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3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4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5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6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7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8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9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0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641" name="PlaceHolder 1"/>
          <p:cNvSpPr>
            <a:spLocks noGrp="1"/>
          </p:cNvSpPr>
          <p:nvPr>
            <p:ph type="ftr" idx="37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2" name="PlaceHolder 2"/>
          <p:cNvSpPr>
            <a:spLocks noGrp="1"/>
          </p:cNvSpPr>
          <p:nvPr>
            <p:ph type="sldNum" idx="38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625CC3A-3F2A-4A45-A93D-09DC12D9D5B3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dt" idx="39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4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645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646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647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8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9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0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1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2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3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4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5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6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7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8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9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0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1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2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3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4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5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6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7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8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9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0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1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2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3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74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675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6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7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8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9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0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1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2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3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4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AR" sz="1800" spc="-1" strike="noStrike">
                <a:solidFill>
                  <a:srgbClr val="ffffff"/>
                </a:solidFill>
                <a:latin typeface="Arial"/>
              </a:rPr>
              <a:t>Pulse para editar el formato del texto de título</a:t>
            </a:r>
            <a:endParaRPr b="0" lang="es-A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ftr" idx="40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41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94B8274-490D-4C41-8C1F-315F235F268B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8" name="PlaceHolder 4"/>
          <p:cNvSpPr>
            <a:spLocks noGrp="1"/>
          </p:cNvSpPr>
          <p:nvPr>
            <p:ph type="dt" idx="42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691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692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693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4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5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6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7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8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9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0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1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2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3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5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6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7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8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9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0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1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2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3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4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5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6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7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8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9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20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721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2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3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4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5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6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7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8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9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0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31" name="PlaceHolder 1"/>
          <p:cNvSpPr>
            <a:spLocks noGrp="1"/>
          </p:cNvSpPr>
          <p:nvPr>
            <p:ph type="ftr" idx="43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2" name="PlaceHolder 2"/>
          <p:cNvSpPr>
            <a:spLocks noGrp="1"/>
          </p:cNvSpPr>
          <p:nvPr>
            <p:ph type="sldNum" idx="44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2CB8A2F-AE77-4C24-8F28-15C36DD68C97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dt" idx="45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4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735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736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737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8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9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0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1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2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3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4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5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6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7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8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49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0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1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2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3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4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5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6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7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8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9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0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1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2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3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64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765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6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7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8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9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0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1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2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3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74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75" name="PlaceHolder 1"/>
          <p:cNvSpPr>
            <a:spLocks noGrp="1"/>
          </p:cNvSpPr>
          <p:nvPr>
            <p:ph type="ftr" idx="46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6" name="PlaceHolder 2"/>
          <p:cNvSpPr>
            <a:spLocks noGrp="1"/>
          </p:cNvSpPr>
          <p:nvPr>
            <p:ph type="sldNum" idx="47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29722A8-2201-43BF-B7EE-FA3C98CB71F3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dt" idx="48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779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780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781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2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3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4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5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6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7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8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89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0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1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3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4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5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6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7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8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9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0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1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2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3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4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5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6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7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08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809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0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1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2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3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4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5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6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7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8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819" name="PlaceHolder 1"/>
          <p:cNvSpPr>
            <a:spLocks noGrp="1"/>
          </p:cNvSpPr>
          <p:nvPr>
            <p:ph type="ftr" idx="49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0" name="PlaceHolder 2"/>
          <p:cNvSpPr>
            <a:spLocks noGrp="1"/>
          </p:cNvSpPr>
          <p:nvPr>
            <p:ph type="sldNum" idx="50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B9A2C38-B41D-4CE2-8743-1C6CFA06EB5F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1" name="PlaceHolder 3"/>
          <p:cNvSpPr>
            <a:spLocks noGrp="1"/>
          </p:cNvSpPr>
          <p:nvPr>
            <p:ph type="dt" idx="51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05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106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107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8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3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4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8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9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2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3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7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8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3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4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135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8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9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2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3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45" name="PlaceHolder 1"/>
          <p:cNvSpPr>
            <a:spLocks noGrp="1"/>
          </p:cNvSpPr>
          <p:nvPr>
            <p:ph type="ftr" idx="4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5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A7A1FB2-E9ED-45A6-83D8-F2147534F0B9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6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49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150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151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3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4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8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9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3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7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8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9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0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1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2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3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4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5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6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7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78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179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0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1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3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4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7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8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89" name="PlaceHolder 1"/>
          <p:cNvSpPr>
            <a:spLocks noGrp="1"/>
          </p:cNvSpPr>
          <p:nvPr>
            <p:ph type="ftr" idx="7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8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80C4795-178A-4CA1-8475-D3581C0D4B2D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9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193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194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195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6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7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0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1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5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6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1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2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3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4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5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6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7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8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9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0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1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22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223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4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5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6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7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8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29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0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1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2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33" name="TextBox 59"/>
          <p:cNvSpPr/>
          <p:nvPr/>
        </p:nvSpPr>
        <p:spPr>
          <a:xfrm>
            <a:off x="903600" y="73224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Tw Cen MT"/>
              </a:rPr>
              <a:t>“</a:t>
            </a:r>
            <a:endParaRPr b="0" lang="es-A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TextBox 60"/>
          <p:cNvSpPr/>
          <p:nvPr/>
        </p:nvSpPr>
        <p:spPr>
          <a:xfrm>
            <a:off x="10537200" y="276480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pc="-1" strike="noStrike" cap="all">
                <a:solidFill>
                  <a:schemeClr val="dk1"/>
                </a:solidFill>
                <a:latin typeface="Tw Cen MT"/>
              </a:rPr>
              <a:t>”</a:t>
            </a:r>
            <a:endParaRPr b="0" lang="es-AR" sz="8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ftr" idx="10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Num" idx="11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2EBBA2B-BAEF-4BA3-9995-909C2AA54CF4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dt" idx="12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239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240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241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4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5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7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8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9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0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1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2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3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4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5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6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7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8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9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0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1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2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3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4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5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6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67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68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269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0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1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2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3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4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5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6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7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78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79" name="PlaceHolder 1"/>
          <p:cNvSpPr>
            <a:spLocks noGrp="1"/>
          </p:cNvSpPr>
          <p:nvPr>
            <p:ph type="ftr" idx="13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Num" idx="14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3CDB170-F098-4040-81B4-D109AD29C677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dt" idx="15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283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284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285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6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7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8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89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0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1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2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3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4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5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6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7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8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9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0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1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2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3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4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5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6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7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8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09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0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1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12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313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4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5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6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7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8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19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0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1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2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23" name="PlaceHolder 1"/>
          <p:cNvSpPr>
            <a:spLocks noGrp="1"/>
          </p:cNvSpPr>
          <p:nvPr>
            <p:ph type="ftr" idx="16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sldNum" idx="17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AAAB886-7D7F-4100-9FF4-D2DD7DDF9310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dt" idx="18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327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328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329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0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1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2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3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4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5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6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7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8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9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0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1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2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3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4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5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6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7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8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49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0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1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2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3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4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5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356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357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8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59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0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1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2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3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4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5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66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367" name="PlaceHolder 1"/>
          <p:cNvSpPr>
            <a:spLocks noGrp="1"/>
          </p:cNvSpPr>
          <p:nvPr>
            <p:ph type="ftr" idx="19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Num" idx="20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5503BAE-3D6B-446E-A11E-0712C8B58E16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dt" idx="21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371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372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373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4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5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6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7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8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79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0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1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2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3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5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6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7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8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89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0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1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2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3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4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5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6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7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8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99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00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401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2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3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4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5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6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7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8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09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0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11" name="PlaceHolder 1"/>
          <p:cNvSpPr>
            <a:spLocks noGrp="1"/>
          </p:cNvSpPr>
          <p:nvPr>
            <p:ph type="ftr" idx="22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ldNum" idx="23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66EFAB8-A03D-4E7A-9209-5DE14A73C6A0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3" name="PlaceHolder 3"/>
          <p:cNvSpPr>
            <a:spLocks noGrp="1"/>
          </p:cNvSpPr>
          <p:nvPr>
            <p:ph type="dt" idx="24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grpSp>
        <p:nvGrpSpPr>
          <p:cNvPr id="415" name="Group 7"/>
          <p:cNvGrpSpPr/>
          <p:nvPr/>
        </p:nvGrpSpPr>
        <p:grpSpPr>
          <a:xfrm>
            <a:off x="-14400" y="0"/>
            <a:ext cx="12053160" cy="6857280"/>
            <a:chOff x="-14400" y="0"/>
            <a:chExt cx="12053160" cy="6857280"/>
          </a:xfrm>
        </p:grpSpPr>
        <p:grpSp>
          <p:nvGrpSpPr>
            <p:cNvPr id="416" name="Group 8"/>
            <p:cNvGrpSpPr/>
            <p:nvPr/>
          </p:nvGrpSpPr>
          <p:grpSpPr>
            <a:xfrm>
              <a:off x="-14400" y="0"/>
              <a:ext cx="1220400" cy="6857280"/>
              <a:chOff x="-14400" y="0"/>
              <a:chExt cx="1220400" cy="6857280"/>
            </a:xfrm>
          </p:grpSpPr>
          <p:sp>
            <p:nvSpPr>
              <p:cNvPr id="417" name="Rectangle 5"/>
              <p:cNvSpPr/>
              <p:nvPr/>
            </p:nvSpPr>
            <p:spPr>
              <a:xfrm>
                <a:off x="114480" y="468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8" name="Freeform 6"/>
              <p:cNvSpPr/>
              <p:nvPr/>
            </p:nvSpPr>
            <p:spPr>
              <a:xfrm>
                <a:off x="33480" y="217656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9" name="Freeform 7"/>
              <p:cNvSpPr/>
              <p:nvPr/>
            </p:nvSpPr>
            <p:spPr>
              <a:xfrm>
                <a:off x="28440" y="4021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0" name="Freeform 8"/>
              <p:cNvSpPr/>
              <p:nvPr/>
            </p:nvSpPr>
            <p:spPr>
              <a:xfrm>
                <a:off x="200160" y="4680"/>
                <a:ext cx="369000" cy="181044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10440"/>
                  <a:gd name="textAreaBottom" fmla="*/ 1811160 h 181044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1" name="Freeform 9"/>
              <p:cNvSpPr/>
              <p:nvPr/>
            </p:nvSpPr>
            <p:spPr>
              <a:xfrm>
                <a:off x="503280" y="18018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2" name="Freeform 10"/>
              <p:cNvSpPr/>
              <p:nvPr/>
            </p:nvSpPr>
            <p:spPr>
              <a:xfrm>
                <a:off x="285840" y="4680"/>
                <a:ext cx="369000" cy="142956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429560"/>
                  <a:gd name="textAreaBottom" fmla="*/ 1430280 h 142956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3" name="Freeform 11"/>
              <p:cNvSpPr/>
              <p:nvPr/>
            </p:nvSpPr>
            <p:spPr>
              <a:xfrm>
                <a:off x="546120" y="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4" name="Freeform 12"/>
              <p:cNvSpPr/>
              <p:nvPr/>
            </p:nvSpPr>
            <p:spPr>
              <a:xfrm>
                <a:off x="588960" y="14209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5" name="Freeform 13"/>
              <p:cNvSpPr/>
              <p:nvPr/>
            </p:nvSpPr>
            <p:spPr>
              <a:xfrm>
                <a:off x="588960" y="9032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6" name="Freeform 14"/>
              <p:cNvSpPr/>
              <p:nvPr/>
            </p:nvSpPr>
            <p:spPr>
              <a:xfrm>
                <a:off x="641520" y="0"/>
                <a:ext cx="421560" cy="526320"/>
              </a:xfrm>
              <a:custGeom>
                <a:avLst/>
                <a:gdLst>
                  <a:gd name="textAreaLeft" fmla="*/ 0 w 421560"/>
                  <a:gd name="textAreaRight" fmla="*/ 422280 w 421560"/>
                  <a:gd name="textAreaTop" fmla="*/ 0 h 526320"/>
                  <a:gd name="textAreaBottom" fmla="*/ 527040 h 52632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7" name="Freeform 15"/>
              <p:cNvSpPr/>
              <p:nvPr/>
            </p:nvSpPr>
            <p:spPr>
              <a:xfrm>
                <a:off x="1020600" y="488880"/>
                <a:ext cx="161280" cy="146880"/>
              </a:xfrm>
              <a:custGeom>
                <a:avLst/>
                <a:gdLst>
                  <a:gd name="textAreaLeft" fmla="*/ 0 w 161280"/>
                  <a:gd name="textAreaRight" fmla="*/ 162000 w 16128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8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9" name="Freeform 17"/>
              <p:cNvSpPr/>
              <p:nvPr/>
            </p:nvSpPr>
            <p:spPr>
              <a:xfrm>
                <a:off x="9360" y="1801800"/>
                <a:ext cx="123120" cy="126360"/>
              </a:xfrm>
              <a:custGeom>
                <a:avLst/>
                <a:gdLst>
                  <a:gd name="textAreaLeft" fmla="*/ 0 w 123120"/>
                  <a:gd name="textAreaRight" fmla="*/ 123840 w 123120"/>
                  <a:gd name="textAreaTop" fmla="*/ 0 h 126360"/>
                  <a:gd name="textAreaBottom" fmla="*/ 127080 h 12636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0" name="Freeform 18"/>
              <p:cNvSpPr/>
              <p:nvPr/>
            </p:nvSpPr>
            <p:spPr>
              <a:xfrm>
                <a:off x="-9360" y="3549600"/>
                <a:ext cx="146880" cy="480240"/>
              </a:xfrm>
              <a:custGeom>
                <a:avLst/>
                <a:gdLst>
                  <a:gd name="textAreaLeft" fmla="*/ 0 w 146880"/>
                  <a:gd name="textAreaRight" fmla="*/ 147600 w 146880"/>
                  <a:gd name="textAreaTop" fmla="*/ 0 h 480240"/>
                  <a:gd name="textAreaBottom" fmla="*/ 480960 h 48024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1" name="Freeform 19"/>
              <p:cNvSpPr/>
              <p:nvPr/>
            </p:nvSpPr>
            <p:spPr>
              <a:xfrm>
                <a:off x="128520" y="1382760"/>
                <a:ext cx="142200" cy="475560"/>
              </a:xfrm>
              <a:custGeom>
                <a:avLst/>
                <a:gdLst>
                  <a:gd name="textAreaLeft" fmla="*/ 0 w 142200"/>
                  <a:gd name="textAreaRight" fmla="*/ 142920 w 142200"/>
                  <a:gd name="textAreaTop" fmla="*/ 0 h 475560"/>
                  <a:gd name="textAreaBottom" fmla="*/ 476280 h 47556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2" name="Freeform 20"/>
              <p:cNvSpPr/>
              <p:nvPr/>
            </p:nvSpPr>
            <p:spPr>
              <a:xfrm>
                <a:off x="204840" y="1849320"/>
                <a:ext cx="113760" cy="107280"/>
              </a:xfrm>
              <a:custGeom>
                <a:avLst/>
                <a:gdLst>
                  <a:gd name="textAreaLeft" fmla="*/ 0 w 113760"/>
                  <a:gd name="textAreaRight" fmla="*/ 114480 w 113760"/>
                  <a:gd name="textAreaTop" fmla="*/ 0 h 107280"/>
                  <a:gd name="textAreaBottom" fmla="*/ 108000 h 10728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3" name="Rectangle 21"/>
              <p:cNvSpPr/>
              <p:nvPr/>
            </p:nvSpPr>
            <p:spPr>
              <a:xfrm>
                <a:off x="133200" y="4662360"/>
                <a:ext cx="23040" cy="2180520"/>
              </a:xfrm>
              <a:prstGeom prst="rect">
                <a:avLst/>
              </a:pr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4" name="Freeform 22"/>
              <p:cNvSpPr/>
              <p:nvPr/>
            </p:nvSpPr>
            <p:spPr>
              <a:xfrm>
                <a:off x="223920" y="5041800"/>
                <a:ext cx="369000" cy="1801080"/>
              </a:xfrm>
              <a:custGeom>
                <a:avLst/>
                <a:gdLst>
                  <a:gd name="textAreaLeft" fmla="*/ 0 w 369000"/>
                  <a:gd name="textAreaRight" fmla="*/ 369720 w 36900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5" name="Freeform 23"/>
              <p:cNvSpPr/>
              <p:nvPr/>
            </p:nvSpPr>
            <p:spPr>
              <a:xfrm>
                <a:off x="52560" y="4481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6" name="Freeform 24"/>
              <p:cNvSpPr/>
              <p:nvPr/>
            </p:nvSpPr>
            <p:spPr>
              <a:xfrm>
                <a:off x="-14400" y="5627520"/>
                <a:ext cx="84960" cy="1215360"/>
              </a:xfrm>
              <a:custGeom>
                <a:avLst/>
                <a:gdLst>
                  <a:gd name="textAreaLeft" fmla="*/ 0 w 84960"/>
                  <a:gd name="textAreaRight" fmla="*/ 85680 w 84960"/>
                  <a:gd name="textAreaTop" fmla="*/ 0 h 1215360"/>
                  <a:gd name="textAreaBottom" fmla="*/ 1216080 h 121536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7" name="Freeform 25"/>
              <p:cNvSpPr/>
              <p:nvPr/>
            </p:nvSpPr>
            <p:spPr>
              <a:xfrm>
                <a:off x="527040" y="486720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8" name="Freeform 26"/>
              <p:cNvSpPr/>
              <p:nvPr/>
            </p:nvSpPr>
            <p:spPr>
              <a:xfrm>
                <a:off x="309600" y="5423040"/>
                <a:ext cx="374040" cy="1424880"/>
              </a:xfrm>
              <a:custGeom>
                <a:avLst/>
                <a:gdLst>
                  <a:gd name="textAreaLeft" fmla="*/ 0 w 374040"/>
                  <a:gd name="textAreaRight" fmla="*/ 374760 w 37404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39" name="Freeform 27"/>
              <p:cNvSpPr/>
              <p:nvPr/>
            </p:nvSpPr>
            <p:spPr>
              <a:xfrm>
                <a:off x="569880" y="5945040"/>
                <a:ext cx="151560" cy="912240"/>
              </a:xfrm>
              <a:custGeom>
                <a:avLst/>
                <a:gdLst>
                  <a:gd name="textAreaLeft" fmla="*/ 0 w 151560"/>
                  <a:gd name="textAreaRight" fmla="*/ 152280 w 151560"/>
                  <a:gd name="textAreaTop" fmla="*/ 0 h 912240"/>
                  <a:gd name="textAreaBottom" fmla="*/ 912960 h 91224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0" name="Freeform 28"/>
              <p:cNvSpPr/>
              <p:nvPr/>
            </p:nvSpPr>
            <p:spPr>
              <a:xfrm>
                <a:off x="612720" y="524664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1" name="Freeform 29"/>
              <p:cNvSpPr/>
              <p:nvPr/>
            </p:nvSpPr>
            <p:spPr>
              <a:xfrm>
                <a:off x="612720" y="5764320"/>
                <a:ext cx="189720" cy="18972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2" name="Freeform 30"/>
              <p:cNvSpPr/>
              <p:nvPr/>
            </p:nvSpPr>
            <p:spPr>
              <a:xfrm>
                <a:off x="669960" y="6330960"/>
                <a:ext cx="416880" cy="51696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6960"/>
                  <a:gd name="textAreaBottom" fmla="*/ 517680 h 51696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3" name="Freeform 31"/>
              <p:cNvSpPr/>
              <p:nvPr/>
            </p:nvSpPr>
            <p:spPr>
              <a:xfrm>
                <a:off x="1049400" y="6221520"/>
                <a:ext cx="156600" cy="14688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/>
                  </a:gs>
                  <a:gs pos="100000">
                    <a:srgbClr val="3d97de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44" name="Group 9"/>
            <p:cNvGrpSpPr/>
            <p:nvPr/>
          </p:nvGrpSpPr>
          <p:grpSpPr>
            <a:xfrm>
              <a:off x="11364840" y="0"/>
              <a:ext cx="673920" cy="6847920"/>
              <a:chOff x="11364840" y="0"/>
              <a:chExt cx="673920" cy="6847920"/>
            </a:xfrm>
          </p:grpSpPr>
          <p:sp>
            <p:nvSpPr>
              <p:cNvPr id="445" name="Freeform 32"/>
              <p:cNvSpPr/>
              <p:nvPr/>
            </p:nvSpPr>
            <p:spPr>
              <a:xfrm>
                <a:off x="11484000" y="0"/>
                <a:ext cx="416880" cy="511920"/>
              </a:xfrm>
              <a:custGeom>
                <a:avLst/>
                <a:gdLst>
                  <a:gd name="textAreaLeft" fmla="*/ 0 w 416880"/>
                  <a:gd name="textAreaRight" fmla="*/ 417600 w 416880"/>
                  <a:gd name="textAreaTop" fmla="*/ 0 h 511920"/>
                  <a:gd name="textAreaBottom" fmla="*/ 512640 h 51192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6" name="Freeform 33"/>
              <p:cNvSpPr/>
              <p:nvPr/>
            </p:nvSpPr>
            <p:spPr>
              <a:xfrm>
                <a:off x="11364840" y="474840"/>
                <a:ext cx="156600" cy="15156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1560"/>
                  <a:gd name="textAreaBottom" fmla="*/ 152280 h 15156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7" name="Freeform 34"/>
              <p:cNvSpPr/>
              <p:nvPr/>
            </p:nvSpPr>
            <p:spPr>
              <a:xfrm>
                <a:off x="11631600" y="1539720"/>
                <a:ext cx="188280" cy="18972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9720"/>
                  <a:gd name="textAreaBottom" fmla="*/ 190440 h 18972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8" name="Freeform 35"/>
              <p:cNvSpPr/>
              <p:nvPr/>
            </p:nvSpPr>
            <p:spPr>
              <a:xfrm>
                <a:off x="11531520" y="5694480"/>
                <a:ext cx="297720" cy="1153440"/>
              </a:xfrm>
              <a:custGeom>
                <a:avLst/>
                <a:gdLst>
                  <a:gd name="textAreaLeft" fmla="*/ 0 w 297720"/>
                  <a:gd name="textAreaRight" fmla="*/ 298440 w 297720"/>
                  <a:gd name="textAreaTop" fmla="*/ 0 h 1153440"/>
                  <a:gd name="textAreaBottom" fmla="*/ 1154160 h 115344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9" name="Freeform 36"/>
              <p:cNvSpPr/>
              <p:nvPr/>
            </p:nvSpPr>
            <p:spPr>
              <a:xfrm>
                <a:off x="11773080" y="5551560"/>
                <a:ext cx="156600" cy="154800"/>
              </a:xfrm>
              <a:custGeom>
                <a:avLst/>
                <a:gdLst>
                  <a:gd name="textAreaLeft" fmla="*/ 0 w 156600"/>
                  <a:gd name="textAreaRight" fmla="*/ 157320 w 15660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0" name="Freeform 37"/>
              <p:cNvSpPr/>
              <p:nvPr/>
            </p:nvSpPr>
            <p:spPr>
              <a:xfrm>
                <a:off x="11711160" y="4680"/>
                <a:ext cx="304200" cy="1544040"/>
              </a:xfrm>
              <a:custGeom>
                <a:avLst/>
                <a:gdLst>
                  <a:gd name="textAreaLeft" fmla="*/ 0 w 304200"/>
                  <a:gd name="textAreaRight" fmla="*/ 304920 w 304200"/>
                  <a:gd name="textAreaTop" fmla="*/ 0 h 1544040"/>
                  <a:gd name="textAreaBottom" fmla="*/ 1544760 h 154404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1" name="Freeform 38"/>
              <p:cNvSpPr/>
              <p:nvPr/>
            </p:nvSpPr>
            <p:spPr>
              <a:xfrm>
                <a:off x="11636280" y="4867200"/>
                <a:ext cx="188280" cy="188280"/>
              </a:xfrm>
              <a:custGeom>
                <a:avLst/>
                <a:gdLst>
                  <a:gd name="textAreaLeft" fmla="*/ 0 w 188280"/>
                  <a:gd name="textAreaRight" fmla="*/ 189000 w 18828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2" name="Freeform 39"/>
              <p:cNvSpPr/>
              <p:nvPr/>
            </p:nvSpPr>
            <p:spPr>
              <a:xfrm>
                <a:off x="11441160" y="5046840"/>
                <a:ext cx="307080" cy="1801080"/>
              </a:xfrm>
              <a:custGeom>
                <a:avLst/>
                <a:gdLst>
                  <a:gd name="textAreaLeft" fmla="*/ 0 w 307080"/>
                  <a:gd name="textAreaRight" fmla="*/ 307800 w 307080"/>
                  <a:gd name="textAreaTop" fmla="*/ 0 h 1801080"/>
                  <a:gd name="textAreaBottom" fmla="*/ 1801800 h 180108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3" name="Freeform 40"/>
              <p:cNvSpPr/>
              <p:nvPr/>
            </p:nvSpPr>
            <p:spPr>
              <a:xfrm>
                <a:off x="11849040" y="6416640"/>
                <a:ext cx="189720" cy="188280"/>
              </a:xfrm>
              <a:custGeom>
                <a:avLst/>
                <a:gdLst>
                  <a:gd name="textAreaLeft" fmla="*/ 0 w 189720"/>
                  <a:gd name="textAreaRight" fmla="*/ 190440 w 189720"/>
                  <a:gd name="textAreaTop" fmla="*/ 0 h 188280"/>
                  <a:gd name="textAreaBottom" fmla="*/ 189000 h 1882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4" name="Rectangle 41"/>
              <p:cNvSpPr/>
              <p:nvPr/>
            </p:nvSpPr>
            <p:spPr>
              <a:xfrm>
                <a:off x="11939760" y="6595920"/>
                <a:ext cx="23040" cy="251640"/>
              </a:xfrm>
              <a:prstGeom prst="rect">
                <a:avLst/>
              </a:prstGeom>
              <a:gradFill rotWithShape="0"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d97de">
                      <a:alpha val="60000"/>
                    </a:srgbClr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A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455" name="PlaceHolder 1"/>
          <p:cNvSpPr>
            <a:spLocks noGrp="1"/>
          </p:cNvSpPr>
          <p:nvPr>
            <p:ph type="ftr" idx="25"/>
          </p:nvPr>
        </p:nvSpPr>
        <p:spPr>
          <a:xfrm>
            <a:off x="1141560" y="5883120"/>
            <a:ext cx="62384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&lt;pie de página&gt;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sldNum" idx="26"/>
          </p:nvPr>
        </p:nvSpPr>
        <p:spPr>
          <a:xfrm>
            <a:off x="10276200" y="5883120"/>
            <a:ext cx="77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931CA5F-3F8F-4DB9-9712-D7ADB24E8325}" type="slidenum">
              <a:rPr b="0" lang="es-AR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&lt;número&gt;</a:t>
            </a:fld>
            <a:endParaRPr b="0" lang="es-AR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dt" idx="27"/>
          </p:nvPr>
        </p:nvSpPr>
        <p:spPr>
          <a:xfrm>
            <a:off x="745704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AR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AR" sz="1400" spc="-1" strike="noStrike">
                <a:solidFill>
                  <a:srgbClr val="ffffff"/>
                </a:solidFill>
                <a:latin typeface="Times New Roman"/>
              </a:rPr>
              <a:t>&lt;fecha/hora&gt;</a:t>
            </a:r>
            <a:endParaRPr b="0" lang="es-AR" sz="14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jpeg"/><Relationship Id="rId2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PlaceHolder 1"/>
          <p:cNvSpPr>
            <a:spLocks noGrp="1"/>
          </p:cNvSpPr>
          <p:nvPr>
            <p:ph type="title"/>
          </p:nvPr>
        </p:nvSpPr>
        <p:spPr>
          <a:xfrm>
            <a:off x="1474200" y="1041480"/>
            <a:ext cx="10225800" cy="23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4800" spc="-1" strike="noStrike" cap="all">
                <a:solidFill>
                  <a:schemeClr val="dk1"/>
                </a:solidFill>
                <a:latin typeface="Tw Cen MT"/>
              </a:rPr>
              <a:t>TRABAJO FINAL PROGRAMACIÓN III – GESTOR DE PEDIDOS – UTN FRCON</a:t>
            </a:r>
            <a:endParaRPr b="0" lang="es-AR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3" name="PlaceHolder 2"/>
          <p:cNvSpPr>
            <a:spLocks noGrp="1"/>
          </p:cNvSpPr>
          <p:nvPr>
            <p:ph type="subTitle"/>
          </p:nvPr>
        </p:nvSpPr>
        <p:spPr>
          <a:xfrm>
            <a:off x="1876320" y="3602160"/>
            <a:ext cx="8790840" cy="16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000" spc="-1" strike="noStrike" cap="all">
                <a:solidFill>
                  <a:schemeClr val="dk2"/>
                </a:solidFill>
                <a:latin typeface="Tw Cen MT"/>
              </a:rPr>
              <a:t>Integrantes: comas tavella, juan cruz; Martínez larroza, facundo; peceto, Iván Gabriel.</a:t>
            </a:r>
            <a:endParaRPr b="0" lang="es-AR" sz="2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4" name="Imagen 6" descr=""/>
          <p:cNvPicPr/>
          <p:nvPr/>
        </p:nvPicPr>
        <p:blipFill>
          <a:blip r:embed="rId1"/>
          <a:stretch/>
        </p:blipFill>
        <p:spPr>
          <a:xfrm>
            <a:off x="10770840" y="78480"/>
            <a:ext cx="1979640" cy="38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/>
          </p:cNvSpPr>
          <p:nvPr>
            <p:ph type="title"/>
          </p:nvPr>
        </p:nvSpPr>
        <p:spPr>
          <a:xfrm>
            <a:off x="1141560" y="32760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ARQUITECTURA - CLIENTES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61" name="Imagen 4" descr=""/>
          <p:cNvPicPr/>
          <p:nvPr/>
        </p:nvPicPr>
        <p:blipFill>
          <a:blip r:embed="rId1"/>
          <a:stretch/>
        </p:blipFill>
        <p:spPr>
          <a:xfrm>
            <a:off x="2127240" y="1377000"/>
            <a:ext cx="7376760" cy="530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PlaceHolder 1"/>
          <p:cNvSpPr>
            <a:spLocks noGrp="1"/>
          </p:cNvSpPr>
          <p:nvPr>
            <p:ph type="title"/>
          </p:nvPr>
        </p:nvSpPr>
        <p:spPr>
          <a:xfrm>
            <a:off x="1477440" y="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ARQUITECTURA - PRODUCTOS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63" name="Imagen 4" descr=""/>
          <p:cNvPicPr/>
          <p:nvPr/>
        </p:nvPicPr>
        <p:blipFill>
          <a:blip r:embed="rId1"/>
          <a:stretch/>
        </p:blipFill>
        <p:spPr>
          <a:xfrm>
            <a:off x="2015280" y="1278720"/>
            <a:ext cx="7490160" cy="533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PlaceHolder 1"/>
          <p:cNvSpPr>
            <a:spLocks noGrp="1"/>
          </p:cNvSpPr>
          <p:nvPr>
            <p:ph type="title"/>
          </p:nvPr>
        </p:nvSpPr>
        <p:spPr>
          <a:xfrm>
            <a:off x="1143000" y="19296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ARQUITECTURA – CATEGORÍAS (MICROSERVICIO PRODUCTOS)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65" name="Imagen 4" descr=""/>
          <p:cNvPicPr/>
          <p:nvPr/>
        </p:nvPicPr>
        <p:blipFill>
          <a:blip r:embed="rId1"/>
          <a:stretch/>
        </p:blipFill>
        <p:spPr>
          <a:xfrm>
            <a:off x="2127240" y="1481040"/>
            <a:ext cx="7594560" cy="523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/>
          </p:cNvSpPr>
          <p:nvPr>
            <p:ph type="title"/>
          </p:nvPr>
        </p:nvSpPr>
        <p:spPr>
          <a:xfrm>
            <a:off x="1143000" y="1270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ARQUITECTURA - PEDIDOS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67" name="Imagen 6" descr=""/>
          <p:cNvPicPr/>
          <p:nvPr/>
        </p:nvPicPr>
        <p:blipFill>
          <a:blip r:embed="rId1"/>
          <a:stretch/>
        </p:blipFill>
        <p:spPr>
          <a:xfrm>
            <a:off x="2127240" y="1199160"/>
            <a:ext cx="7781040" cy="53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PlaceHolder 1"/>
          <p:cNvSpPr>
            <a:spLocks noGrp="1"/>
          </p:cNvSpPr>
          <p:nvPr>
            <p:ph type="title"/>
          </p:nvPr>
        </p:nvSpPr>
        <p:spPr>
          <a:xfrm>
            <a:off x="1078560" y="318960"/>
            <a:ext cx="1077804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CLASE – BACKEND: USUARIOS 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69" name="Imagen 5" descr=""/>
          <p:cNvPicPr/>
          <p:nvPr/>
        </p:nvPicPr>
        <p:blipFill>
          <a:blip r:embed="rId1"/>
          <a:stretch/>
        </p:blipFill>
        <p:spPr>
          <a:xfrm>
            <a:off x="3386520" y="1528920"/>
            <a:ext cx="4925880" cy="494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1143000" y="28116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CLASE – BACKEND: CLIENTES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1" name="Imagen 6" descr=""/>
          <p:cNvPicPr/>
          <p:nvPr/>
        </p:nvPicPr>
        <p:blipFill>
          <a:blip r:embed="rId1"/>
          <a:stretch/>
        </p:blipFill>
        <p:spPr>
          <a:xfrm>
            <a:off x="1262880" y="1393560"/>
            <a:ext cx="8844840" cy="510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/>
          </p:cNvSpPr>
          <p:nvPr>
            <p:ph type="title"/>
          </p:nvPr>
        </p:nvSpPr>
        <p:spPr>
          <a:xfrm>
            <a:off x="1091880" y="-878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CLASE – BACKEND: PRODUCTOS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3" name="Imagen 6" descr=""/>
          <p:cNvPicPr/>
          <p:nvPr/>
        </p:nvPicPr>
        <p:blipFill>
          <a:blip r:embed="rId1"/>
          <a:stretch/>
        </p:blipFill>
        <p:spPr>
          <a:xfrm>
            <a:off x="1194120" y="1269000"/>
            <a:ext cx="9803160" cy="518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PlaceHolder 1"/>
          <p:cNvSpPr>
            <a:spLocks noGrp="1"/>
          </p:cNvSpPr>
          <p:nvPr>
            <p:ph type="title"/>
          </p:nvPr>
        </p:nvSpPr>
        <p:spPr>
          <a:xfrm>
            <a:off x="1143000" y="1306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CLASE – BACKEND: PEDIDOS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5" name="Imagen 4" descr=""/>
          <p:cNvPicPr/>
          <p:nvPr/>
        </p:nvPicPr>
        <p:blipFill>
          <a:blip r:embed="rId1"/>
          <a:stretch/>
        </p:blipFill>
        <p:spPr>
          <a:xfrm>
            <a:off x="2649960" y="1179360"/>
            <a:ext cx="6343920" cy="550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PlaceHolder 1"/>
          <p:cNvSpPr>
            <a:spLocks noGrp="1"/>
          </p:cNvSpPr>
          <p:nvPr>
            <p:ph type="title"/>
          </p:nvPr>
        </p:nvSpPr>
        <p:spPr>
          <a:xfrm>
            <a:off x="1311120" y="61920"/>
            <a:ext cx="10967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CLASE – FRONTEND: LOGIN/REGISTER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7" name="Imagen 5" descr=""/>
          <p:cNvPicPr/>
          <p:nvPr/>
        </p:nvPicPr>
        <p:blipFill>
          <a:blip r:embed="rId1"/>
          <a:stretch/>
        </p:blipFill>
        <p:spPr>
          <a:xfrm>
            <a:off x="3414960" y="1412640"/>
            <a:ext cx="4683240" cy="519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/>
          </p:cNvSpPr>
          <p:nvPr>
            <p:ph type="title"/>
          </p:nvPr>
        </p:nvSpPr>
        <p:spPr>
          <a:xfrm>
            <a:off x="1143000" y="114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CLASE – FRONTEND: CLIENTES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79" name="Imagen 4" descr=""/>
          <p:cNvPicPr/>
          <p:nvPr/>
        </p:nvPicPr>
        <p:blipFill>
          <a:blip r:embed="rId1"/>
          <a:stretch/>
        </p:blipFill>
        <p:spPr>
          <a:xfrm>
            <a:off x="3974400" y="1371960"/>
            <a:ext cx="3998880" cy="515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Introducción – breve noción del proyecto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6" name="PlaceHolder 2"/>
          <p:cNvSpPr>
            <a:spLocks noGrp="1"/>
          </p:cNvSpPr>
          <p:nvPr>
            <p:ph/>
          </p:nvPr>
        </p:nvSpPr>
        <p:spPr>
          <a:xfrm>
            <a:off x="6848640" y="2255760"/>
            <a:ext cx="4104720" cy="35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5000" lnSpcReduction="10000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Se trata de un Gestor de Ventas/Pedidos para Rotisería.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La arquitectura se basa en un backend de microservicios y un frontend desacoplado, orquestados con Docker. 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Incluye un sistema de autenticación y autorización de usuarios basado en roles y tokens JWT.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7" name="Imagen 24" descr=""/>
          <p:cNvPicPr/>
          <p:nvPr/>
        </p:nvPicPr>
        <p:blipFill>
          <a:blip r:embed="rId1"/>
          <a:stretch/>
        </p:blipFill>
        <p:spPr>
          <a:xfrm>
            <a:off x="2262600" y="2255760"/>
            <a:ext cx="3419640" cy="34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PlaceHolder 1"/>
          <p:cNvSpPr>
            <a:spLocks noGrp="1"/>
          </p:cNvSpPr>
          <p:nvPr>
            <p:ph type="title"/>
          </p:nvPr>
        </p:nvSpPr>
        <p:spPr>
          <a:xfrm>
            <a:off x="1141560" y="30780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CLASE – FRONTEND: PRODUCTOS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1" name="Imagen 4" descr=""/>
          <p:cNvPicPr/>
          <p:nvPr/>
        </p:nvPicPr>
        <p:blipFill>
          <a:blip r:embed="rId1"/>
          <a:stretch/>
        </p:blipFill>
        <p:spPr>
          <a:xfrm>
            <a:off x="1198800" y="1785960"/>
            <a:ext cx="9876240" cy="4309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PlaceHolder 1"/>
          <p:cNvSpPr>
            <a:spLocks noGrp="1"/>
          </p:cNvSpPr>
          <p:nvPr>
            <p:ph type="title"/>
          </p:nvPr>
        </p:nvSpPr>
        <p:spPr>
          <a:xfrm>
            <a:off x="1143000" y="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CLASE – FRONTEND: PEDIDOS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3" name="Imagen 5" descr=""/>
          <p:cNvPicPr/>
          <p:nvPr/>
        </p:nvPicPr>
        <p:blipFill>
          <a:blip r:embed="rId1"/>
          <a:stretch/>
        </p:blipFill>
        <p:spPr>
          <a:xfrm>
            <a:off x="1604880" y="1420920"/>
            <a:ext cx="9112320" cy="512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flujo de datos – repositorio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5" name="PlaceHolder 2"/>
          <p:cNvSpPr>
            <a:spLocks noGrp="1"/>
          </p:cNvSpPr>
          <p:nvPr>
            <p:ph/>
          </p:nvPr>
        </p:nvSpPr>
        <p:spPr>
          <a:xfrm>
            <a:off x="6338520" y="2318040"/>
            <a:ext cx="4757760" cy="35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Se han implementado al proyecto Diagramas de Flujo de Datos los cuales grafican el movimiento de la informacion de inicio a fin en cada apartado/microservicio.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86" name="Imagen 6" descr=""/>
          <p:cNvPicPr/>
          <p:nvPr/>
        </p:nvPicPr>
        <p:blipFill>
          <a:blip r:embed="rId1"/>
          <a:stretch/>
        </p:blipFill>
        <p:spPr>
          <a:xfrm>
            <a:off x="1253520" y="2097000"/>
            <a:ext cx="4761000" cy="317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Arquitectura y tecnologías utilizadas</a:t>
            </a:r>
            <a:br>
              <a:rPr sz="3600"/>
            </a:b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en el backend.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9" name="PlaceHolder 2"/>
          <p:cNvSpPr>
            <a:spLocks noGrp="1"/>
          </p:cNvSpPr>
          <p:nvPr>
            <p:ph/>
          </p:nvPr>
        </p:nvSpPr>
        <p:spPr>
          <a:xfrm>
            <a:off x="7278120" y="2249640"/>
            <a:ext cx="4235400" cy="436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Lenguaje principal: Python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Framework principal: Django y Django REST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Autenticación: Django REST FS JWT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AR" sz="2400" spc="-1" strike="noStrike">
                <a:solidFill>
                  <a:schemeClr val="dk1"/>
                </a:solidFill>
                <a:latin typeface="Tw Cen MT"/>
              </a:rPr>
              <a:t>Base de datos: MySQL (mysql client)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AR" sz="2400" spc="-1" strike="noStrike">
                <a:solidFill>
                  <a:schemeClr val="dk1"/>
                </a:solidFill>
                <a:latin typeface="Tw Cen MT"/>
              </a:rPr>
              <a:t>Comunicación: Django CORS headers.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30" name="Imagen 8" descr=""/>
          <p:cNvPicPr/>
          <p:nvPr/>
        </p:nvPicPr>
        <p:blipFill>
          <a:blip r:embed="rId1"/>
          <a:stretch/>
        </p:blipFill>
        <p:spPr>
          <a:xfrm>
            <a:off x="0" y="2249640"/>
            <a:ext cx="3121920" cy="1560600"/>
          </a:xfrm>
          <a:prstGeom prst="rect">
            <a:avLst/>
          </a:prstGeom>
          <a:ln w="0">
            <a:noFill/>
          </a:ln>
        </p:spPr>
      </p:pic>
      <p:pic>
        <p:nvPicPr>
          <p:cNvPr id="831" name="Imagen 14" descr=""/>
          <p:cNvPicPr/>
          <p:nvPr/>
        </p:nvPicPr>
        <p:blipFill>
          <a:blip r:embed="rId2"/>
          <a:stretch/>
        </p:blipFill>
        <p:spPr>
          <a:xfrm>
            <a:off x="2612160" y="2566080"/>
            <a:ext cx="1991160" cy="1244160"/>
          </a:xfrm>
          <a:prstGeom prst="rect">
            <a:avLst/>
          </a:prstGeom>
          <a:ln w="0">
            <a:noFill/>
          </a:ln>
        </p:spPr>
      </p:pic>
      <p:pic>
        <p:nvPicPr>
          <p:cNvPr id="832" name="Imagen 20" descr=""/>
          <p:cNvPicPr/>
          <p:nvPr/>
        </p:nvPicPr>
        <p:blipFill>
          <a:blip r:embed="rId3"/>
          <a:stretch/>
        </p:blipFill>
        <p:spPr>
          <a:xfrm>
            <a:off x="4527000" y="2654640"/>
            <a:ext cx="2415600" cy="1066320"/>
          </a:xfrm>
          <a:prstGeom prst="rect">
            <a:avLst/>
          </a:prstGeom>
          <a:ln w="0">
            <a:noFill/>
          </a:ln>
        </p:spPr>
      </p:pic>
      <p:pic>
        <p:nvPicPr>
          <p:cNvPr id="833" name="Imagen 22" descr=""/>
          <p:cNvPicPr/>
          <p:nvPr/>
        </p:nvPicPr>
        <p:blipFill>
          <a:blip r:embed="rId4"/>
          <a:stretch/>
        </p:blipFill>
        <p:spPr>
          <a:xfrm>
            <a:off x="1337400" y="3722040"/>
            <a:ext cx="1882440" cy="1882440"/>
          </a:xfrm>
          <a:prstGeom prst="rect">
            <a:avLst/>
          </a:prstGeom>
          <a:ln w="0">
            <a:noFill/>
          </a:ln>
        </p:spPr>
      </p:pic>
      <p:pic>
        <p:nvPicPr>
          <p:cNvPr id="834" name="Imagen 24" descr=""/>
          <p:cNvPicPr/>
          <p:nvPr/>
        </p:nvPicPr>
        <p:blipFill>
          <a:blip r:embed="rId5"/>
          <a:stretch/>
        </p:blipFill>
        <p:spPr>
          <a:xfrm>
            <a:off x="3608280" y="3970080"/>
            <a:ext cx="2363040" cy="13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PlaceHolder 1"/>
          <p:cNvSpPr>
            <a:spLocks noGrp="1"/>
          </p:cNvSpPr>
          <p:nvPr>
            <p:ph type="title"/>
          </p:nvPr>
        </p:nvSpPr>
        <p:spPr>
          <a:xfrm>
            <a:off x="1143000" y="59976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Arquitectura y tecnologías utilizadas</a:t>
            </a:r>
            <a:br>
              <a:rPr sz="3600"/>
            </a:b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en el frontend.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6" name="PlaceHolder 2"/>
          <p:cNvSpPr>
            <a:spLocks noGrp="1"/>
          </p:cNvSpPr>
          <p:nvPr>
            <p:ph/>
          </p:nvPr>
        </p:nvSpPr>
        <p:spPr>
          <a:xfrm>
            <a:off x="6883920" y="1633680"/>
            <a:ext cx="4191840" cy="414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Lenguaje principal: Typescript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Framework principal: React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Herramienta Build: VITE (empaquetador y servidor de desarrollo)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Comunicación APIS: Axios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Router: React Router-DOM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37" name="Imagen 7" descr=""/>
          <p:cNvPicPr/>
          <p:nvPr/>
        </p:nvPicPr>
        <p:blipFill>
          <a:blip r:embed="rId1"/>
          <a:stretch/>
        </p:blipFill>
        <p:spPr>
          <a:xfrm>
            <a:off x="995400" y="2251080"/>
            <a:ext cx="1386360" cy="1386360"/>
          </a:xfrm>
          <a:prstGeom prst="rect">
            <a:avLst/>
          </a:prstGeom>
          <a:ln w="0">
            <a:noFill/>
          </a:ln>
        </p:spPr>
      </p:pic>
      <p:pic>
        <p:nvPicPr>
          <p:cNvPr id="838" name="Imagen 11" descr=""/>
          <p:cNvPicPr/>
          <p:nvPr/>
        </p:nvPicPr>
        <p:blipFill>
          <a:blip r:embed="rId2"/>
          <a:stretch/>
        </p:blipFill>
        <p:spPr>
          <a:xfrm>
            <a:off x="2382480" y="2363400"/>
            <a:ext cx="2485800" cy="1161720"/>
          </a:xfrm>
          <a:prstGeom prst="rect">
            <a:avLst/>
          </a:prstGeom>
          <a:ln w="0">
            <a:noFill/>
          </a:ln>
        </p:spPr>
      </p:pic>
      <p:pic>
        <p:nvPicPr>
          <p:cNvPr id="839" name="Imagen 15" descr=""/>
          <p:cNvPicPr/>
          <p:nvPr/>
        </p:nvPicPr>
        <p:blipFill>
          <a:blip r:embed="rId3"/>
          <a:stretch/>
        </p:blipFill>
        <p:spPr>
          <a:xfrm>
            <a:off x="941040" y="3810960"/>
            <a:ext cx="2067120" cy="1649880"/>
          </a:xfrm>
          <a:prstGeom prst="rect">
            <a:avLst/>
          </a:prstGeom>
          <a:ln w="0">
            <a:noFill/>
          </a:ln>
        </p:spPr>
      </p:pic>
      <p:pic>
        <p:nvPicPr>
          <p:cNvPr id="840" name="Imagen 17" descr=""/>
          <p:cNvPicPr/>
          <p:nvPr/>
        </p:nvPicPr>
        <p:blipFill>
          <a:blip r:embed="rId4"/>
          <a:stretch/>
        </p:blipFill>
        <p:spPr>
          <a:xfrm>
            <a:off x="2818800" y="4731480"/>
            <a:ext cx="2485800" cy="1014120"/>
          </a:xfrm>
          <a:prstGeom prst="rect">
            <a:avLst/>
          </a:prstGeom>
          <a:ln w="0">
            <a:noFill/>
          </a:ln>
        </p:spPr>
      </p:pic>
      <p:pic>
        <p:nvPicPr>
          <p:cNvPr id="841" name="Imagen 19" descr=""/>
          <p:cNvPicPr/>
          <p:nvPr/>
        </p:nvPicPr>
        <p:blipFill>
          <a:blip r:embed="rId5"/>
          <a:stretch/>
        </p:blipFill>
        <p:spPr>
          <a:xfrm>
            <a:off x="3321360" y="3576600"/>
            <a:ext cx="1861560" cy="98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INFRAESTRUCTURA e integraciones DE LA APLICACIÓN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7178760" y="2181240"/>
            <a:ext cx="4129560" cy="378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Orquestación: Docker y Docker-Compose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 </a:t>
            </a: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Control de versiones: Git y GitHub para trabajo en equipo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4" name="Imagen 6" descr=""/>
          <p:cNvPicPr/>
          <p:nvPr/>
        </p:nvPicPr>
        <p:blipFill>
          <a:blip r:embed="rId1"/>
          <a:stretch/>
        </p:blipFill>
        <p:spPr>
          <a:xfrm>
            <a:off x="2570040" y="2506680"/>
            <a:ext cx="3346560" cy="1140840"/>
          </a:xfrm>
          <a:prstGeom prst="rect">
            <a:avLst/>
          </a:prstGeom>
          <a:ln w="0">
            <a:noFill/>
          </a:ln>
        </p:spPr>
      </p:pic>
      <p:pic>
        <p:nvPicPr>
          <p:cNvPr id="845" name="Imagen 8" descr=""/>
          <p:cNvPicPr/>
          <p:nvPr/>
        </p:nvPicPr>
        <p:blipFill>
          <a:blip r:embed="rId2"/>
          <a:stretch/>
        </p:blipFill>
        <p:spPr>
          <a:xfrm>
            <a:off x="777600" y="2181240"/>
            <a:ext cx="1791720" cy="1791720"/>
          </a:xfrm>
          <a:prstGeom prst="rect">
            <a:avLst/>
          </a:prstGeom>
          <a:ln w="0">
            <a:noFill/>
          </a:ln>
        </p:spPr>
      </p:pic>
      <p:pic>
        <p:nvPicPr>
          <p:cNvPr id="846" name="Imagen 18" descr=""/>
          <p:cNvPicPr/>
          <p:nvPr/>
        </p:nvPicPr>
        <p:blipFill>
          <a:blip r:embed="rId3"/>
          <a:stretch/>
        </p:blipFill>
        <p:spPr>
          <a:xfrm>
            <a:off x="777600" y="3727440"/>
            <a:ext cx="3213360" cy="1879920"/>
          </a:xfrm>
          <a:prstGeom prst="rect">
            <a:avLst/>
          </a:prstGeom>
          <a:ln w="0">
            <a:noFill/>
          </a:ln>
        </p:spPr>
      </p:pic>
      <p:pic>
        <p:nvPicPr>
          <p:cNvPr id="847" name="Imagen 22" descr=""/>
          <p:cNvPicPr/>
          <p:nvPr/>
        </p:nvPicPr>
        <p:blipFill>
          <a:blip r:embed="rId4"/>
          <a:stretch/>
        </p:blipFill>
        <p:spPr>
          <a:xfrm>
            <a:off x="3831840" y="3790080"/>
            <a:ext cx="3080520" cy="147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MAQUETACIÓN Y GRÁFICOS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9" name="PlaceHolder 2"/>
          <p:cNvSpPr>
            <a:spLocks noGrp="1"/>
          </p:cNvSpPr>
          <p:nvPr>
            <p:ph/>
          </p:nvPr>
        </p:nvSpPr>
        <p:spPr>
          <a:xfrm>
            <a:off x="6688440" y="2242440"/>
            <a:ext cx="4098600" cy="369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Entidad-Relación</a:t>
            </a:r>
            <a:r>
              <a:rPr b="0" lang="es-AR" sz="2400" spc="-1" strike="noStrike">
                <a:solidFill>
                  <a:schemeClr val="dk1"/>
                </a:solidFill>
                <a:latin typeface="Tw Cen MT"/>
              </a:rPr>
              <a:t>: Sitio web de Dbdiagram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Diagramas de Secuencias y Clases: Obsidian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Diagramas de Arquitectura: Sitio web de Draw.io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50" name="Imagen 4" descr=""/>
          <p:cNvPicPr/>
          <p:nvPr/>
        </p:nvPicPr>
        <p:blipFill>
          <a:blip r:embed="rId1"/>
          <a:stretch/>
        </p:blipFill>
        <p:spPr>
          <a:xfrm>
            <a:off x="1783800" y="3710880"/>
            <a:ext cx="1669320" cy="1669320"/>
          </a:xfrm>
          <a:prstGeom prst="rect">
            <a:avLst/>
          </a:prstGeom>
          <a:ln w="0">
            <a:noFill/>
          </a:ln>
        </p:spPr>
      </p:pic>
      <p:pic>
        <p:nvPicPr>
          <p:cNvPr id="851" name="Imagen 6" descr=""/>
          <p:cNvPicPr/>
          <p:nvPr/>
        </p:nvPicPr>
        <p:blipFill>
          <a:blip r:embed="rId2"/>
          <a:stretch/>
        </p:blipFill>
        <p:spPr>
          <a:xfrm>
            <a:off x="1312560" y="2242440"/>
            <a:ext cx="4552560" cy="1403280"/>
          </a:xfrm>
          <a:prstGeom prst="rect">
            <a:avLst/>
          </a:prstGeom>
          <a:ln w="0">
            <a:noFill/>
          </a:ln>
        </p:spPr>
      </p:pic>
      <p:pic>
        <p:nvPicPr>
          <p:cNvPr id="852" name="Imagen 8" descr=""/>
          <p:cNvPicPr/>
          <p:nvPr/>
        </p:nvPicPr>
        <p:blipFill>
          <a:blip r:embed="rId3"/>
          <a:stretch/>
        </p:blipFill>
        <p:spPr>
          <a:xfrm>
            <a:off x="3913200" y="3710880"/>
            <a:ext cx="1718640" cy="17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1230120" y="27000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 entidad – relación de la base de datos en el gestor de pedidos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54" name="Imagen 4" descr=""/>
          <p:cNvPicPr/>
          <p:nvPr/>
        </p:nvPicPr>
        <p:blipFill>
          <a:blip r:embed="rId1"/>
          <a:stretch/>
        </p:blipFill>
        <p:spPr>
          <a:xfrm>
            <a:off x="1530360" y="1624320"/>
            <a:ext cx="9330120" cy="487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arquitectura y clases del backend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6" name="PlaceHolder 2"/>
          <p:cNvSpPr>
            <a:spLocks noGrp="1"/>
          </p:cNvSpPr>
          <p:nvPr>
            <p:ph/>
          </p:nvPr>
        </p:nvSpPr>
        <p:spPr>
          <a:xfrm>
            <a:off x="5952960" y="2286720"/>
            <a:ext cx="4762440" cy="315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es-ES" sz="2400" spc="-1" strike="noStrike">
                <a:solidFill>
                  <a:schemeClr val="dk1"/>
                </a:solidFill>
                <a:latin typeface="Tw Cen MT"/>
              </a:rPr>
              <a:t>Se confeccionaron diagramas para facilitar la comprensión de los flujos y estructura general de la aplicación, como así también para conocer como se estructuran sus instancias y clases.</a:t>
            </a:r>
            <a:endParaRPr b="0" lang="es-AR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57" name="Imagen 4" descr=""/>
          <p:cNvPicPr/>
          <p:nvPr/>
        </p:nvPicPr>
        <p:blipFill>
          <a:blip r:embed="rId1"/>
          <a:stretch/>
        </p:blipFill>
        <p:spPr>
          <a:xfrm>
            <a:off x="1601640" y="2097000"/>
            <a:ext cx="3454920" cy="315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PlaceHolder 1"/>
          <p:cNvSpPr>
            <a:spLocks noGrp="1"/>
          </p:cNvSpPr>
          <p:nvPr>
            <p:ph type="title"/>
          </p:nvPr>
        </p:nvSpPr>
        <p:spPr>
          <a:xfrm>
            <a:off x="1143000" y="170640"/>
            <a:ext cx="9905400" cy="147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s-ES" sz="3600" spc="-1" strike="noStrike" cap="all">
                <a:solidFill>
                  <a:schemeClr val="dk1"/>
                </a:solidFill>
                <a:latin typeface="Tw Cen MT"/>
              </a:rPr>
              <a:t>DIAGRAMAS DE ARQUITECTURA - USUARIOS</a:t>
            </a:r>
            <a:endParaRPr b="0" lang="es-AR" sz="36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59" name="Imagen 4" descr=""/>
          <p:cNvPicPr/>
          <p:nvPr/>
        </p:nvPicPr>
        <p:blipFill>
          <a:blip r:embed="rId1"/>
          <a:stretch/>
        </p:blipFill>
        <p:spPr>
          <a:xfrm>
            <a:off x="1990440" y="1381680"/>
            <a:ext cx="7040880" cy="5066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0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1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7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8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9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ircuito">
  <a:themeElements>
    <a:clrScheme name="Circuito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50000"/>
              </a:schemeClr>
            </a:gs>
            <a:gs pos="100000">
              <a:schemeClr val="phClr">
                <a:shade val="92000"/>
                <a:lumMod val="6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113</TotalTime>
  <Application>LibreOffice/24.2.7.2$Linux_X86_64 LibreOffice_project/420$Build-2</Application>
  <AppVersion>15.0000</AppVersion>
  <Words>380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2025-06-17T11:55:43Z</dcterms:created>
  <dc:creator>Juan Cruz</dc:creator>
  <dc:description/>
  <dc:language>es-AR</dc:language>
  <cp:lastModifiedBy/>
  <dcterms:modified xsi:type="dcterms:W3CDTF">2025-06-17T19:33:26Z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22</vt:i4>
  </property>
</Properties>
</file>