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50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40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94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30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29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0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903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39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4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5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17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8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0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08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3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FE6167-FF46-413E-83A7-AF7066185F8F}" type="datetimeFigureOut">
              <a:rPr lang="pt-BR" smtClean="0"/>
              <a:t>04/04/2019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9E607A-D855-421D-A92F-8BD7F84A89B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05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02796"/>
            <a:ext cx="8825658" cy="332958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Kit </a:t>
            </a:r>
            <a:r>
              <a:rPr lang="en-US" dirty="0" err="1">
                <a:solidFill>
                  <a:srgbClr val="C00000"/>
                </a:solidFill>
              </a:rPr>
              <a:t>UnisysJSDev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4698" y="4445279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Ivana Assis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Henrique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017" y="1807578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Kit </a:t>
            </a:r>
            <a:r>
              <a:rPr lang="en-US" dirty="0" err="1">
                <a:solidFill>
                  <a:srgbClr val="C00000"/>
                </a:solidFill>
              </a:rPr>
              <a:t>UnisysJSDev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46513"/>
            <a:ext cx="9905998" cy="3124201"/>
          </a:xfrm>
        </p:spPr>
        <p:txBody>
          <a:bodyPr/>
          <a:lstStyle/>
          <a:p>
            <a:r>
              <a:rPr lang="pt-BR" dirty="0" smtClean="0"/>
              <a:t>Pacote </a:t>
            </a:r>
            <a:r>
              <a:rPr lang="pt-BR" dirty="0"/>
              <a:t>Unisys com software padrão para desenvolvimento de aplicações JS utilizando principalmente o Framework UFW 3.0.</a:t>
            </a:r>
          </a:p>
        </p:txBody>
      </p:sp>
    </p:spTree>
    <p:extLst>
      <p:ext uri="{BB962C8B-B14F-4D97-AF65-F5344CB8AC3E}">
        <p14:creationId xmlns:p14="http://schemas.microsoft.com/office/powerpoint/2010/main" val="57594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Instalação: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Executar</a:t>
            </a:r>
            <a:r>
              <a:rPr lang="en-US" dirty="0" smtClean="0"/>
              <a:t> script.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3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104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23</TotalTime>
  <Words>31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Mesh</vt:lpstr>
      <vt:lpstr>Kit UnisysJSDev</vt:lpstr>
      <vt:lpstr>Kit UnisysJSDev</vt:lpstr>
      <vt:lpstr>Procedimentos de Instalação:</vt:lpstr>
      <vt:lpstr>PowerPoint Presentation</vt:lpstr>
    </vt:vector>
  </TitlesOfParts>
  <Company>Unisys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UnisysJSDev</dc:title>
  <dc:creator>Assis, Ivana Queiroz</dc:creator>
  <cp:lastModifiedBy>Assis, Ivana Queiroz</cp:lastModifiedBy>
  <cp:revision>3</cp:revision>
  <dcterms:created xsi:type="dcterms:W3CDTF">2019-04-04T19:23:58Z</dcterms:created>
  <dcterms:modified xsi:type="dcterms:W3CDTF">2019-04-04T19:47:20Z</dcterms:modified>
</cp:coreProperties>
</file>