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://download.eclipse.org/egit/updates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Conectar </a:t>
            </a:r>
            <a:r>
              <a:rPr lang="es-ES" dirty="0" smtClean="0"/>
              <a:t>github con eclipse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5045" y="5493376"/>
            <a:ext cx="8045373" cy="1228099"/>
          </a:xfrm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Componentes:</a:t>
            </a:r>
          </a:p>
          <a:p>
            <a:r>
              <a:rPr lang="es-ES" dirty="0" smtClean="0"/>
              <a:t>Fernando campos redondo,</a:t>
            </a:r>
          </a:p>
          <a:p>
            <a:r>
              <a:rPr lang="es-ES" dirty="0" smtClean="0"/>
              <a:t>David sotos,</a:t>
            </a:r>
          </a:p>
          <a:p>
            <a:r>
              <a:rPr lang="es-ES" dirty="0" smtClean="0"/>
              <a:t>Gabriel García</a:t>
            </a:r>
          </a:p>
          <a:p>
            <a:r>
              <a:rPr lang="es-ES" dirty="0" smtClean="0"/>
              <a:t>,Ivana Rosenova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3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 . Realización del </a:t>
            </a:r>
            <a:r>
              <a:rPr lang="es-ES" dirty="0" err="1" smtClean="0"/>
              <a:t>commit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303797" y="1261507"/>
            <a:ext cx="7496906" cy="3619500"/>
          </a:xfrm>
        </p:spPr>
        <p:txBody>
          <a:bodyPr/>
          <a:lstStyle/>
          <a:p>
            <a:pPr algn="ctr"/>
            <a:r>
              <a:rPr lang="es-ES" dirty="0" smtClean="0"/>
              <a:t>Para hacer el </a:t>
            </a:r>
            <a:r>
              <a:rPr lang="es-ES" dirty="0" err="1" smtClean="0"/>
              <a:t>commit</a:t>
            </a:r>
            <a:r>
              <a:rPr lang="es-ES" dirty="0" smtClean="0"/>
              <a:t> debemos seguir la siguiente ruta: </a:t>
            </a:r>
            <a:r>
              <a:rPr lang="es-ES" dirty="0" err="1" smtClean="0">
                <a:solidFill>
                  <a:srgbClr val="0070C0"/>
                </a:solidFill>
              </a:rPr>
              <a:t>Team</a:t>
            </a:r>
            <a:r>
              <a:rPr lang="es-E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Commit</a:t>
            </a:r>
            <a:endParaRPr lang="es-ES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 smtClean="0"/>
              <a:t> Al dar a </a:t>
            </a:r>
            <a:r>
              <a:rPr lang="es-ES" dirty="0" err="1" smtClean="0"/>
              <a:t>Commit</a:t>
            </a:r>
            <a:r>
              <a:rPr lang="es-ES" dirty="0" smtClean="0"/>
              <a:t> nos sale este panel </a:t>
            </a:r>
          </a:p>
        </p:txBody>
      </p:sp>
      <p:sp>
        <p:nvSpPr>
          <p:cNvPr id="8" name="Flecha derecha 7"/>
          <p:cNvSpPr/>
          <p:nvPr/>
        </p:nvSpPr>
        <p:spPr>
          <a:xfrm>
            <a:off x="673645" y="3931917"/>
            <a:ext cx="612926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2324538" y="1191212"/>
            <a:ext cx="642551" cy="210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ptágono 9"/>
          <p:cNvSpPr/>
          <p:nvPr/>
        </p:nvSpPr>
        <p:spPr>
          <a:xfrm>
            <a:off x="604771" y="877330"/>
            <a:ext cx="716692" cy="55605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8627" t="10181" r="59954" b="26397"/>
          <a:stretch/>
        </p:blipFill>
        <p:spPr>
          <a:xfrm>
            <a:off x="1321463" y="1401141"/>
            <a:ext cx="2912549" cy="330715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905305" y="1315994"/>
            <a:ext cx="1328707" cy="2959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018" y="2464192"/>
            <a:ext cx="6731981" cy="1778152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321463" y="3998638"/>
            <a:ext cx="1261099" cy="1705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doblada 14"/>
          <p:cNvSpPr/>
          <p:nvPr/>
        </p:nvSpPr>
        <p:spPr>
          <a:xfrm rot="5400000">
            <a:off x="9337137" y="1317606"/>
            <a:ext cx="403889" cy="2076604"/>
          </a:xfrm>
          <a:prstGeom prst="bentArrow">
            <a:avLst>
              <a:gd name="adj1" fmla="val 1561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31352" y="3021872"/>
            <a:ext cx="259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 asignamos un mensaje</a:t>
            </a:r>
            <a:endParaRPr lang="es-ES" dirty="0"/>
          </a:p>
        </p:txBody>
      </p:sp>
      <p:sp>
        <p:nvSpPr>
          <p:cNvPr id="17" name="Heptágono 16"/>
          <p:cNvSpPr/>
          <p:nvPr/>
        </p:nvSpPr>
        <p:spPr>
          <a:xfrm>
            <a:off x="10767541" y="2271748"/>
            <a:ext cx="408127" cy="36033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8" name="Llamada de flecha hacia arriba 17"/>
          <p:cNvSpPr/>
          <p:nvPr/>
        </p:nvSpPr>
        <p:spPr>
          <a:xfrm>
            <a:off x="4659681" y="3845728"/>
            <a:ext cx="5040373" cy="98629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 este panel tenemos que asignar los archivos que queremos que formen parte del </a:t>
            </a:r>
            <a:r>
              <a:rPr lang="es-ES" dirty="0" err="1" smtClean="0"/>
              <a:t>commit</a:t>
            </a:r>
            <a:endParaRPr lang="es-ES" dirty="0"/>
          </a:p>
        </p:txBody>
      </p:sp>
      <p:sp>
        <p:nvSpPr>
          <p:cNvPr id="19" name="Elipse 18"/>
          <p:cNvSpPr/>
          <p:nvPr/>
        </p:nvSpPr>
        <p:spPr>
          <a:xfrm>
            <a:off x="7648833" y="3391204"/>
            <a:ext cx="321276" cy="340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5427068" y="3625430"/>
            <a:ext cx="285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Damos al (–) para poder asignar los archivos</a:t>
            </a:r>
            <a:endParaRPr lang="es-ES" sz="1100" dirty="0"/>
          </a:p>
        </p:txBody>
      </p:sp>
      <p:sp>
        <p:nvSpPr>
          <p:cNvPr id="22" name="Flecha derecha 21"/>
          <p:cNvSpPr/>
          <p:nvPr/>
        </p:nvSpPr>
        <p:spPr>
          <a:xfrm>
            <a:off x="7179867" y="5899763"/>
            <a:ext cx="987949" cy="362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793885" y="5730192"/>
            <a:ext cx="42228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r>
              <a:rPr lang="es-ES" sz="1400" dirty="0" smtClean="0"/>
              <a:t>emos elegido 2 archivos el primero con la extensión .java y el otro con extensión .</a:t>
            </a: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</a:p>
          <a:p>
            <a:pPr algn="ctr"/>
            <a:r>
              <a:rPr lang="es-ES" sz="1400" dirty="0" smtClean="0"/>
              <a:t>Al acabar damos a </a:t>
            </a:r>
            <a:r>
              <a:rPr lang="es-ES" sz="1400" dirty="0" err="1" smtClean="0"/>
              <a:t>commit</a:t>
            </a:r>
            <a:endParaRPr lang="es-ES" sz="1400" dirty="0" smtClean="0"/>
          </a:p>
        </p:txBody>
      </p:sp>
      <p:sp>
        <p:nvSpPr>
          <p:cNvPr id="25" name="Heptágono 24"/>
          <p:cNvSpPr/>
          <p:nvPr/>
        </p:nvSpPr>
        <p:spPr>
          <a:xfrm>
            <a:off x="4204393" y="4984215"/>
            <a:ext cx="716692" cy="55605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4"/>
          <a:srcRect r="49256"/>
          <a:stretch/>
        </p:blipFill>
        <p:spPr>
          <a:xfrm>
            <a:off x="4921085" y="4938800"/>
            <a:ext cx="3910267" cy="2013369"/>
          </a:xfrm>
          <a:prstGeom prst="rect">
            <a:avLst/>
          </a:prstGeom>
        </p:spPr>
      </p:pic>
      <p:sp>
        <p:nvSpPr>
          <p:cNvPr id="29" name="Flecha doblada 28"/>
          <p:cNvSpPr/>
          <p:nvPr/>
        </p:nvSpPr>
        <p:spPr>
          <a:xfrm rot="10800000">
            <a:off x="10090427" y="4774677"/>
            <a:ext cx="511433" cy="1381424"/>
          </a:xfrm>
          <a:prstGeom prst="bentArrow">
            <a:avLst>
              <a:gd name="adj1" fmla="val 1533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</a:t>
            </a:r>
            <a:r>
              <a:rPr lang="es-ES" dirty="0" smtClean="0"/>
              <a:t>.1  </a:t>
            </a:r>
            <a:r>
              <a:rPr lang="es-ES" dirty="0"/>
              <a:t>Realización del </a:t>
            </a:r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7300" y="1421394"/>
            <a:ext cx="10693274" cy="4484106"/>
          </a:xfrm>
        </p:spPr>
        <p:txBody>
          <a:bodyPr/>
          <a:lstStyle/>
          <a:p>
            <a:r>
              <a:rPr lang="es-ES" dirty="0" smtClean="0"/>
              <a:t>Una vez asignados los archivos y darle al </a:t>
            </a:r>
            <a:r>
              <a:rPr lang="es-ES" dirty="0" err="1" smtClean="0"/>
              <a:t>commit</a:t>
            </a:r>
            <a:r>
              <a:rPr lang="es-ES" dirty="0" smtClean="0"/>
              <a:t> debemos integrar en el panel el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Repositories</a:t>
            </a:r>
            <a:endParaRPr lang="es-ES" dirty="0"/>
          </a:p>
          <a:p>
            <a:pPr marL="0" indent="0" algn="ctr">
              <a:buNone/>
            </a:pPr>
            <a:r>
              <a:rPr lang="es-ES" dirty="0" err="1" smtClean="0">
                <a:solidFill>
                  <a:srgbClr val="0070C0"/>
                </a:solidFill>
              </a:rPr>
              <a:t>Windows</a:t>
            </a:r>
            <a:r>
              <a:rPr lang="es-E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Show</a:t>
            </a:r>
            <a:r>
              <a:rPr lang="es-ES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ViewOtherGitGit</a:t>
            </a:r>
            <a:r>
              <a:rPr lang="es-ES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repositories</a:t>
            </a:r>
            <a:endParaRPr lang="es-ES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18" y="2410862"/>
            <a:ext cx="2876550" cy="4191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62" y="3663447"/>
            <a:ext cx="4581525" cy="1009650"/>
          </a:xfrm>
          <a:prstGeom prst="rect">
            <a:avLst/>
          </a:prstGeom>
        </p:spPr>
      </p:pic>
      <p:sp>
        <p:nvSpPr>
          <p:cNvPr id="7" name="Cinta hacia arriba 6"/>
          <p:cNvSpPr/>
          <p:nvPr/>
        </p:nvSpPr>
        <p:spPr>
          <a:xfrm>
            <a:off x="5939073" y="3313568"/>
            <a:ext cx="2471596" cy="34987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Resultado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0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</a:t>
            </a:r>
            <a:r>
              <a:rPr lang="es-ES" dirty="0" smtClean="0"/>
              <a:t>.2  </a:t>
            </a:r>
            <a:r>
              <a:rPr lang="es-ES" dirty="0"/>
              <a:t>Realización del </a:t>
            </a:r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1678" y="1769953"/>
            <a:ext cx="10267761" cy="3619500"/>
          </a:xfrm>
        </p:spPr>
        <p:txBody>
          <a:bodyPr/>
          <a:lstStyle/>
          <a:p>
            <a:r>
              <a:rPr lang="es-ES" dirty="0" smtClean="0"/>
              <a:t>Una vez agregado el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Repositorie</a:t>
            </a:r>
            <a:r>
              <a:rPr lang="es-ES" dirty="0" smtClean="0"/>
              <a:t>, debemos ir a </a:t>
            </a:r>
            <a:r>
              <a:rPr lang="es-ES" dirty="0" err="1" smtClean="0">
                <a:solidFill>
                  <a:srgbClr val="0070C0"/>
                </a:solidFill>
              </a:rPr>
              <a:t>remotes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y después a </a:t>
            </a:r>
            <a:r>
              <a:rPr lang="es-ES" dirty="0" err="1" smtClean="0">
                <a:solidFill>
                  <a:srgbClr val="0070C0"/>
                </a:solidFill>
              </a:rPr>
              <a:t>Create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Remote</a:t>
            </a:r>
            <a:endParaRPr lang="es-ES" dirty="0" smtClean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6" t="61111" r="78816" b="14803"/>
          <a:stretch/>
        </p:blipFill>
        <p:spPr>
          <a:xfrm>
            <a:off x="1092021" y="2340838"/>
            <a:ext cx="3834581" cy="2477729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3350062" y="2887754"/>
            <a:ext cx="307538" cy="450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870857" y="3120571"/>
            <a:ext cx="522514" cy="21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45" y="2887754"/>
            <a:ext cx="3787548" cy="2020995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5174891" y="3937144"/>
            <a:ext cx="1619341" cy="241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5284415" y="3290813"/>
            <a:ext cx="14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Nos saldrá esta ventana 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915641" y="2306931"/>
            <a:ext cx="576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Le podemos asignar un nombre pero en nuestro caso dejamos el por defecto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3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</a:t>
            </a:r>
            <a:r>
              <a:rPr lang="es-ES" dirty="0" smtClean="0"/>
              <a:t>.3  </a:t>
            </a:r>
            <a:r>
              <a:rPr lang="es-ES" dirty="0"/>
              <a:t>Realización del </a:t>
            </a:r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1678" y="1545772"/>
            <a:ext cx="10673443" cy="3619500"/>
          </a:xfrm>
        </p:spPr>
        <p:txBody>
          <a:bodyPr/>
          <a:lstStyle/>
          <a:p>
            <a:r>
              <a:rPr lang="es-ES" dirty="0" smtClean="0"/>
              <a:t>Nos vamos a la pagina de GitHub, una vez dentro debemos entrar en nuestro repositorio y pulsamos sobre </a:t>
            </a:r>
            <a:r>
              <a:rPr lang="es-ES" dirty="0" smtClean="0">
                <a:solidFill>
                  <a:srgbClr val="0070C0"/>
                </a:solidFill>
              </a:rPr>
              <a:t>Clone </a:t>
            </a:r>
            <a:r>
              <a:rPr lang="es-ES" dirty="0" err="1" smtClean="0">
                <a:solidFill>
                  <a:srgbClr val="0070C0"/>
                </a:solidFill>
              </a:rPr>
              <a:t>or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>
                <a:solidFill>
                  <a:srgbClr val="0070C0"/>
                </a:solidFill>
              </a:rPr>
              <a:t>Download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una vez pulsado</a:t>
            </a:r>
            <a:r>
              <a:rPr lang="es-ES" dirty="0" smtClean="0">
                <a:solidFill>
                  <a:srgbClr val="0070C0"/>
                </a:solidFill>
              </a:rPr>
              <a:t> copiamos el enlace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2598586"/>
            <a:ext cx="6856186" cy="390721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432800" y="4136571"/>
            <a:ext cx="1161143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izquierda 6"/>
          <p:cNvSpPr/>
          <p:nvPr/>
        </p:nvSpPr>
        <p:spPr>
          <a:xfrm>
            <a:off x="9555843" y="4920343"/>
            <a:ext cx="473528" cy="275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0101943" y="4920343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copiamos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59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</a:t>
            </a:r>
            <a:r>
              <a:rPr lang="es-ES" dirty="0" smtClean="0"/>
              <a:t>.4  </a:t>
            </a:r>
            <a:r>
              <a:rPr lang="es-ES" dirty="0"/>
              <a:t>Realización del </a:t>
            </a:r>
            <a:r>
              <a:rPr lang="es-ES" dirty="0" err="1"/>
              <a:t>commit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0036" y="2591890"/>
            <a:ext cx="3932905" cy="3208017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35955" y="1128451"/>
            <a:ext cx="10809767" cy="3619500"/>
          </a:xfrm>
        </p:spPr>
        <p:txBody>
          <a:bodyPr/>
          <a:lstStyle/>
          <a:p>
            <a:r>
              <a:rPr lang="es-ES" dirty="0" smtClean="0"/>
              <a:t>Donde lo dejamos antes al darle ok nos salía esta ventanita donde debemos dar a </a:t>
            </a:r>
            <a:r>
              <a:rPr lang="es-ES" dirty="0" err="1" smtClean="0"/>
              <a:t>Change</a:t>
            </a:r>
            <a:endParaRPr lang="es-ES" dirty="0"/>
          </a:p>
          <a:p>
            <a:r>
              <a:rPr lang="es-ES" dirty="0" smtClean="0"/>
              <a:t>En la siguiente ventana debemos rellenar con el nombre de usuario y contraseña de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s-E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itgub</a:t>
            </a:r>
            <a:r>
              <a:rPr lang="es-E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s-E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Finish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943" y="2286000"/>
            <a:ext cx="3495584" cy="355667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915120" y="3251199"/>
            <a:ext cx="609600" cy="440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041291" y="3101918"/>
            <a:ext cx="2599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Pegamos el link y nos rellena automáticamente las dos cajitas de abajo</a:t>
            </a:r>
            <a:endParaRPr lang="es-E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137022" y="4523017"/>
            <a:ext cx="238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Insertamos el nombre y contraseña</a:t>
            </a:r>
            <a:endParaRPr lang="es-ES" dirty="0"/>
          </a:p>
        </p:txBody>
      </p:sp>
      <p:sp>
        <p:nvSpPr>
          <p:cNvPr id="10" name="Flecha derecha 9"/>
          <p:cNvSpPr/>
          <p:nvPr/>
        </p:nvSpPr>
        <p:spPr>
          <a:xfrm>
            <a:off x="5137022" y="3962400"/>
            <a:ext cx="223623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43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</a:t>
            </a:r>
            <a:r>
              <a:rPr lang="es-ES" dirty="0" smtClean="0"/>
              <a:t>.</a:t>
            </a:r>
            <a:r>
              <a:rPr lang="es-ES" dirty="0"/>
              <a:t>5</a:t>
            </a:r>
            <a:r>
              <a:rPr lang="es-ES" dirty="0" smtClean="0"/>
              <a:t> </a:t>
            </a:r>
            <a:r>
              <a:rPr lang="es-ES" dirty="0"/>
              <a:t>Realización del </a:t>
            </a:r>
            <a:r>
              <a:rPr lang="es-ES" dirty="0" err="1"/>
              <a:t>commit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9848" y="2286000"/>
            <a:ext cx="4515503" cy="3619500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99848" y="1473200"/>
            <a:ext cx="4130095" cy="3619500"/>
          </a:xfrm>
        </p:spPr>
        <p:txBody>
          <a:bodyPr/>
          <a:lstStyle/>
          <a:p>
            <a:pPr algn="ctr"/>
            <a:r>
              <a:rPr lang="es-ES" dirty="0" smtClean="0"/>
              <a:t>Dentro del  mismo panel le demos de dar a </a:t>
            </a:r>
            <a:r>
              <a:rPr lang="es-ES" dirty="0" err="1" smtClean="0"/>
              <a:t>Advanced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167086" y="5239657"/>
            <a:ext cx="748265" cy="333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6023429" y="3976914"/>
            <a:ext cx="1553028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76457" y="1437728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Debemos seleccionar las opciones de master y pulsaremos en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Spec</a:t>
            </a:r>
            <a:r>
              <a:rPr lang="es-ES" dirty="0" smtClean="0"/>
              <a:t> y daremos a </a:t>
            </a:r>
            <a:r>
              <a:rPr lang="es-ES" dirty="0" err="1" smtClean="0"/>
              <a:t>fializar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544" y="2219325"/>
            <a:ext cx="3633056" cy="10636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263" y="3490787"/>
            <a:ext cx="2870929" cy="13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</a:t>
            </a:r>
            <a:r>
              <a:rPr lang="es-ES" dirty="0" smtClean="0"/>
              <a:t>.6 </a:t>
            </a:r>
            <a:r>
              <a:rPr lang="es-ES" dirty="0"/>
              <a:t>Realización del </a:t>
            </a:r>
            <a:r>
              <a:rPr lang="es-ES" dirty="0" err="1"/>
              <a:t>commit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3722" y="5117677"/>
            <a:ext cx="4800600" cy="17090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39" y="2156566"/>
            <a:ext cx="3280883" cy="27102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685" y="2417559"/>
            <a:ext cx="3714750" cy="1724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826" y="2310074"/>
            <a:ext cx="2774860" cy="194757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20724" y="1520412"/>
            <a:ext cx="447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realizado todos los pasos anteriores debemos de darle </a:t>
            </a:r>
            <a:r>
              <a:rPr lang="es-ES" dirty="0" err="1" smtClean="0">
                <a:solidFill>
                  <a:schemeClr val="accent1"/>
                </a:solidFill>
              </a:rPr>
              <a:t>Save</a:t>
            </a:r>
            <a:r>
              <a:rPr lang="es-ES" dirty="0" smtClean="0">
                <a:solidFill>
                  <a:schemeClr val="accent1"/>
                </a:solidFill>
              </a:rPr>
              <a:t> and </a:t>
            </a:r>
            <a:r>
              <a:rPr lang="es-ES" dirty="0" err="1" smtClean="0">
                <a:solidFill>
                  <a:schemeClr val="accent1"/>
                </a:solidFill>
              </a:rPr>
              <a:t>Push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284437" y="1843577"/>
            <a:ext cx="34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Debemos insertar el usuario y contraseña de GitHub 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090836" y="1518929"/>
            <a:ext cx="279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Nos saldrá esta ventanita le damos </a:t>
            </a:r>
            <a:r>
              <a:rPr lang="es-ES" dirty="0" smtClean="0">
                <a:solidFill>
                  <a:schemeClr val="accent1"/>
                </a:solidFill>
              </a:rPr>
              <a:t>a finalizar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5" name="Cinta hacia arriba 14"/>
          <p:cNvSpPr/>
          <p:nvPr/>
        </p:nvSpPr>
        <p:spPr>
          <a:xfrm>
            <a:off x="5284437" y="4465674"/>
            <a:ext cx="3495528" cy="520996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RESULTADO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9409814" y="5879805"/>
            <a:ext cx="1722474" cy="43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Proyecto subido a Github</a:t>
            </a:r>
            <a:endParaRPr lang="es-ES" dirty="0"/>
          </a:p>
        </p:txBody>
      </p:sp>
      <p:sp>
        <p:nvSpPr>
          <p:cNvPr id="17" name="Flecha abajo 16"/>
          <p:cNvSpPr/>
          <p:nvPr/>
        </p:nvSpPr>
        <p:spPr>
          <a:xfrm>
            <a:off x="1339702" y="4141584"/>
            <a:ext cx="467833" cy="441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>
            <a:off x="5784112" y="2945219"/>
            <a:ext cx="340241" cy="4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abajo 18"/>
          <p:cNvSpPr/>
          <p:nvPr/>
        </p:nvSpPr>
        <p:spPr>
          <a:xfrm>
            <a:off x="11355572" y="3561907"/>
            <a:ext cx="433114" cy="489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71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1.Añadir repositorio en </a:t>
            </a:r>
            <a:r>
              <a:rPr lang="es-ES" dirty="0" err="1"/>
              <a:t>gIthub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195" y="1284921"/>
            <a:ext cx="3286125" cy="1590675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85205" y="1548368"/>
            <a:ext cx="5290245" cy="17631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Para añadir un repositorio debemos tener una cuenta en Github.</a:t>
            </a:r>
          </a:p>
          <a:p>
            <a:pPr algn="just"/>
            <a:r>
              <a:rPr lang="es-ES" dirty="0" smtClean="0"/>
              <a:t>Una vez configurada nuestra cuenta, dentro del panel crearemos un nuevo repositorio</a:t>
            </a:r>
          </a:p>
          <a:p>
            <a:pPr algn="just"/>
            <a:r>
              <a:rPr lang="es-ES" dirty="0" smtClean="0"/>
              <a:t>Insertamos los datos correspondientes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50" y="2986942"/>
            <a:ext cx="4260389" cy="387105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2892056" y="1874517"/>
            <a:ext cx="1027264" cy="9025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933453" y="3778132"/>
            <a:ext cx="39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Damos nombre a nuestro repositorio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6340839" y="4448411"/>
            <a:ext cx="412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Realizamos una breve descripción 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522617" y="4959248"/>
            <a:ext cx="725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Damos la opción de que sea publico para que todo el mundo pueda acceder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522616" y="5683349"/>
            <a:ext cx="725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(opcional) Pero nosotros los chequeamos, ya que queremos que nos clone inmediatamente el repositorio en nuestro ordenador</a:t>
            </a:r>
          </a:p>
        </p:txBody>
      </p:sp>
      <p:sp>
        <p:nvSpPr>
          <p:cNvPr id="13" name="Flecha doblada 12"/>
          <p:cNvSpPr/>
          <p:nvPr/>
        </p:nvSpPr>
        <p:spPr>
          <a:xfrm rot="5400000">
            <a:off x="3677164" y="2471442"/>
            <a:ext cx="1033025" cy="548718"/>
          </a:xfrm>
          <a:prstGeom prst="bentArrow">
            <a:avLst>
              <a:gd name="adj1" fmla="val 2747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276257" y="6274757"/>
            <a:ext cx="832757" cy="528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doblada 16"/>
          <p:cNvSpPr/>
          <p:nvPr/>
        </p:nvSpPr>
        <p:spPr>
          <a:xfrm rot="10800000">
            <a:off x="3064482" y="6163411"/>
            <a:ext cx="1403554" cy="5283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080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1.1 Repositorio Creado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4470" y="1715288"/>
            <a:ext cx="6592738" cy="383717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676846" y="4451230"/>
            <a:ext cx="265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Vemos la información de nuestro repositorio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759789" y="5865962"/>
            <a:ext cx="942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Una vez creado el repositorio, nos permitirá trabajar con nuestro proyecto, nos debemos de ir a Eclipse para configurarlo y poder conectarlo a GitHub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2 Instalar plugins en eclipse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075795" y="1137077"/>
            <a:ext cx="8551947" cy="933263"/>
          </a:xfrm>
        </p:spPr>
        <p:txBody>
          <a:bodyPr/>
          <a:lstStyle/>
          <a:p>
            <a:r>
              <a:rPr lang="es-ES" dirty="0" smtClean="0"/>
              <a:t>Lo primero que vamos a realizar es la instalación de los plugins necesarios para poder configurara y conectar Eclipse con Github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2948" t="5499" r="35257" b="18375"/>
          <a:stretch/>
        </p:blipFill>
        <p:spPr>
          <a:xfrm>
            <a:off x="1679240" y="2956606"/>
            <a:ext cx="1594339" cy="2147215"/>
          </a:xfrm>
          <a:prstGeom prst="rect">
            <a:avLst/>
          </a:prstGeom>
        </p:spPr>
      </p:pic>
      <p:sp>
        <p:nvSpPr>
          <p:cNvPr id="8" name="Heptágono 7"/>
          <p:cNvSpPr/>
          <p:nvPr/>
        </p:nvSpPr>
        <p:spPr>
          <a:xfrm>
            <a:off x="893048" y="2433386"/>
            <a:ext cx="406149" cy="37553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251678" y="2433386"/>
            <a:ext cx="244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Dentro de eclipse nos vamos a </a:t>
            </a:r>
            <a:r>
              <a:rPr lang="es-ES" sz="1400" dirty="0" err="1" smtClean="0"/>
              <a:t>Help</a:t>
            </a:r>
            <a:r>
              <a:rPr lang="es-ES" sz="1400" dirty="0" smtClean="0"/>
              <a:t>-&gt;</a:t>
            </a:r>
            <a:r>
              <a:rPr lang="es-ES" sz="1400" dirty="0" err="1" smtClean="0"/>
              <a:t>Install</a:t>
            </a:r>
            <a:r>
              <a:rPr lang="es-ES" sz="1400" dirty="0" smtClean="0"/>
              <a:t> new Software</a:t>
            </a:r>
            <a:endParaRPr lang="es-ES" sz="1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46" y="2674710"/>
            <a:ext cx="2891247" cy="2346230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3412187" y="3626970"/>
            <a:ext cx="879566" cy="22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456880" y="3319652"/>
            <a:ext cx="72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Menú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6531428" y="2951977"/>
            <a:ext cx="383178" cy="2629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60" y="2868092"/>
            <a:ext cx="3131754" cy="119458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564776" y="3430049"/>
            <a:ext cx="2142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Debemos dar </a:t>
            </a:r>
            <a:r>
              <a:rPr lang="es-ES" sz="1100" dirty="0" err="1" smtClean="0"/>
              <a:t>add</a:t>
            </a:r>
            <a:r>
              <a:rPr lang="es-ES" sz="1100" dirty="0" smtClean="0"/>
              <a:t> para añadir la información de los plugins que necesitamos</a:t>
            </a:r>
            <a:endParaRPr lang="es-ES" sz="1100" dirty="0"/>
          </a:p>
        </p:txBody>
      </p:sp>
      <p:sp>
        <p:nvSpPr>
          <p:cNvPr id="18" name="Heptágono 17"/>
          <p:cNvSpPr/>
          <p:nvPr/>
        </p:nvSpPr>
        <p:spPr>
          <a:xfrm>
            <a:off x="5599800" y="2218993"/>
            <a:ext cx="406149" cy="37553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9" name="Heptágono 18"/>
          <p:cNvSpPr/>
          <p:nvPr/>
        </p:nvSpPr>
        <p:spPr>
          <a:xfrm>
            <a:off x="7662111" y="2624255"/>
            <a:ext cx="406149" cy="37553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001746" y="2170175"/>
            <a:ext cx="368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Insertamos la información </a:t>
            </a:r>
          </a:p>
          <a:p>
            <a:r>
              <a:rPr lang="es-ES" sz="1100" dirty="0" err="1"/>
              <a:t>Name</a:t>
            </a:r>
            <a:r>
              <a:rPr lang="es-ES" sz="1100" dirty="0"/>
              <a:t>: </a:t>
            </a:r>
            <a:r>
              <a:rPr lang="es-ES" sz="1200" dirty="0" err="1"/>
              <a:t>Egit</a:t>
            </a:r>
            <a:r>
              <a:rPr lang="es-ES" sz="1200" dirty="0"/>
              <a:t/>
            </a:r>
            <a:br>
              <a:rPr lang="es-ES" sz="1200" dirty="0"/>
            </a:br>
            <a:r>
              <a:rPr lang="es-ES" sz="1100" dirty="0" err="1"/>
              <a:t>Location</a:t>
            </a:r>
            <a:r>
              <a:rPr lang="es-ES" sz="1100" dirty="0"/>
              <a:t>: </a:t>
            </a:r>
            <a:r>
              <a:rPr lang="es-ES" sz="1200" dirty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http://download.eclipse.org/egit/updates/</a:t>
            </a:r>
            <a:endParaRPr lang="es-ES" sz="12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9296911" y="3840918"/>
            <a:ext cx="418012" cy="139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2996" y="4711541"/>
            <a:ext cx="3702162" cy="1576294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7573774" y="4066545"/>
            <a:ext cx="298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Nos </a:t>
            </a:r>
            <a:r>
              <a:rPr lang="es-ES" sz="1400" dirty="0" smtClean="0"/>
              <a:t>instala </a:t>
            </a:r>
            <a:r>
              <a:rPr lang="es-ES" sz="1400" dirty="0"/>
              <a:t>y elegimos las tres opciones y damos a </a:t>
            </a:r>
            <a:r>
              <a:rPr lang="es-ES" sz="1400" dirty="0" err="1"/>
              <a:t>next</a:t>
            </a:r>
            <a:endParaRPr lang="es-ES" sz="1400" dirty="0"/>
          </a:p>
        </p:txBody>
      </p:sp>
      <p:sp>
        <p:nvSpPr>
          <p:cNvPr id="24" name="Flecha abajo 23"/>
          <p:cNvSpPr/>
          <p:nvPr/>
        </p:nvSpPr>
        <p:spPr>
          <a:xfrm>
            <a:off x="10222288" y="3987568"/>
            <a:ext cx="193164" cy="565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3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</a:t>
            </a:r>
            <a:r>
              <a:rPr lang="es-ES" dirty="0"/>
              <a:t>Instalar plugins en eclipse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19" y="2321819"/>
            <a:ext cx="2921019" cy="23729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16" y="2235928"/>
            <a:ext cx="3041241" cy="24588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714" y="2074566"/>
            <a:ext cx="2249822" cy="26201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646" y="5385598"/>
            <a:ext cx="4943475" cy="1323975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4165154" y="4467197"/>
            <a:ext cx="957942" cy="151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8395063" y="2473234"/>
            <a:ext cx="722811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oblada 15"/>
          <p:cNvSpPr/>
          <p:nvPr/>
        </p:nvSpPr>
        <p:spPr>
          <a:xfrm rot="10800000">
            <a:off x="10241280" y="5251267"/>
            <a:ext cx="571356" cy="12279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Heptágono 16"/>
          <p:cNvSpPr/>
          <p:nvPr/>
        </p:nvSpPr>
        <p:spPr>
          <a:xfrm>
            <a:off x="1090904" y="2007973"/>
            <a:ext cx="321547" cy="26628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138924" y="2036211"/>
            <a:ext cx="325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Nos muestra los detalles de la instalación</a:t>
            </a:r>
          </a:p>
          <a:p>
            <a:pPr algn="ctr"/>
            <a:r>
              <a:rPr lang="es-ES" sz="1200" dirty="0" smtClean="0">
                <a:sym typeface="Wingdings" panose="05000000000000000000" pitchFamily="2" charset="2"/>
              </a:rPr>
              <a:t></a:t>
            </a:r>
            <a:r>
              <a:rPr lang="es-ES" sz="1200" dirty="0" err="1" smtClean="0"/>
              <a:t>Next</a:t>
            </a:r>
            <a:endParaRPr lang="es-ES" sz="1200" dirty="0"/>
          </a:p>
        </p:txBody>
      </p:sp>
      <p:sp>
        <p:nvSpPr>
          <p:cNvPr id="19" name="Heptágono 18"/>
          <p:cNvSpPr/>
          <p:nvPr/>
        </p:nvSpPr>
        <p:spPr>
          <a:xfrm>
            <a:off x="5564278" y="1922233"/>
            <a:ext cx="326571" cy="2279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934209" y="1890932"/>
            <a:ext cx="1967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Aceptamos los términos de la licencia</a:t>
            </a:r>
            <a:endParaRPr lang="es-ES" sz="11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029863" y="1764078"/>
            <a:ext cx="2879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Elegimos la opción para que nos instale el certificado</a:t>
            </a:r>
            <a:endParaRPr lang="es-ES" sz="1100" dirty="0"/>
          </a:p>
        </p:txBody>
      </p:sp>
      <p:sp>
        <p:nvSpPr>
          <p:cNvPr id="22" name="Heptágono 21"/>
          <p:cNvSpPr/>
          <p:nvPr/>
        </p:nvSpPr>
        <p:spPr>
          <a:xfrm>
            <a:off x="8943143" y="1785696"/>
            <a:ext cx="326571" cy="22795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23" name="Heptágono 22"/>
          <p:cNvSpPr/>
          <p:nvPr/>
        </p:nvSpPr>
        <p:spPr>
          <a:xfrm>
            <a:off x="5934210" y="5024188"/>
            <a:ext cx="406630" cy="33059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6382210" y="5056140"/>
            <a:ext cx="17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Reiniciamos</a:t>
            </a:r>
            <a:endParaRPr lang="es-ES" u="sng" dirty="0"/>
          </a:p>
        </p:txBody>
      </p:sp>
      <p:sp>
        <p:nvSpPr>
          <p:cNvPr id="25" name="Elipse 24"/>
          <p:cNvSpPr/>
          <p:nvPr/>
        </p:nvSpPr>
        <p:spPr>
          <a:xfrm>
            <a:off x="6825130" y="6253073"/>
            <a:ext cx="950258" cy="45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7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3.Configurar eclipse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1677" y="1468582"/>
            <a:ext cx="10510831" cy="3619500"/>
          </a:xfrm>
        </p:spPr>
        <p:txBody>
          <a:bodyPr/>
          <a:lstStyle/>
          <a:p>
            <a:r>
              <a:rPr lang="es-ES" dirty="0" smtClean="0"/>
              <a:t>En este paso debemos indicar donde va a trabajar el repositorio creado en Github de forma local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195562" y="1948703"/>
            <a:ext cx="4800600" cy="3619500"/>
          </a:xfrm>
        </p:spPr>
        <p:txBody>
          <a:bodyPr/>
          <a:lstStyle/>
          <a:p>
            <a:r>
              <a:rPr lang="es-ES" dirty="0" err="1" smtClean="0"/>
              <a:t>Tenos</a:t>
            </a:r>
            <a:r>
              <a:rPr lang="es-ES" dirty="0" smtClean="0"/>
              <a:t> que ir a Windows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dirty="0" err="1" smtClean="0">
                <a:sym typeface="Wingdings" panose="05000000000000000000" pitchFamily="2" charset="2"/>
              </a:rPr>
              <a:t>preferences</a:t>
            </a:r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dirty="0" err="1" smtClean="0">
                <a:sym typeface="Wingdings" panose="05000000000000000000" pitchFamily="2" charset="2"/>
              </a:rPr>
              <a:t>Team</a:t>
            </a:r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dirty="0" err="1" smtClean="0">
                <a:sym typeface="Wingdings" panose="05000000000000000000" pitchFamily="2" charset="2"/>
              </a:rPr>
              <a:t>Git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44" y="1873667"/>
            <a:ext cx="5314950" cy="463318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39337" y="3614016"/>
            <a:ext cx="469547" cy="144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853508" y="3864042"/>
            <a:ext cx="336177" cy="134471"/>
          </a:xfrm>
          <a:prstGeom prst="rect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040402" y="2462294"/>
            <a:ext cx="1741394" cy="36933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6779447" y="3814132"/>
            <a:ext cx="506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Indicamos la ruta donde estará el repositorio sino queremos en un lugar en concreto nos da una ruta por defecto </a:t>
            </a:r>
            <a:endParaRPr lang="es-ES" dirty="0"/>
          </a:p>
        </p:txBody>
      </p:sp>
      <p:sp>
        <p:nvSpPr>
          <p:cNvPr id="16" name="Flecha abajo 15"/>
          <p:cNvSpPr/>
          <p:nvPr/>
        </p:nvSpPr>
        <p:spPr>
          <a:xfrm rot="18187103">
            <a:off x="5840747" y="2362597"/>
            <a:ext cx="312917" cy="1831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6171930" y="5835907"/>
            <a:ext cx="819644" cy="366508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977394" y="5712670"/>
            <a:ext cx="232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Aplicar para que los cambios hagan efecto.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9845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43798" y="1359243"/>
            <a:ext cx="10104598" cy="3619500"/>
          </a:xfrm>
        </p:spPr>
        <p:txBody>
          <a:bodyPr/>
          <a:lstStyle/>
          <a:p>
            <a:r>
              <a:rPr lang="es-ES" dirty="0" smtClean="0"/>
              <a:t>En este paso lo que debemos realizar es una contraseña (</a:t>
            </a:r>
            <a:r>
              <a:rPr lang="es-ES" dirty="0" err="1" smtClean="0"/>
              <a:t>ssh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al generar la contraseña nos proporciona seguridad</a:t>
            </a:r>
            <a:r>
              <a:rPr lang="es-ES" dirty="0" smtClean="0"/>
              <a:t>) que nos permita concertarnos al repositorio creado en GitHub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rgbClr val="0070C0"/>
                </a:solidFill>
                <a:sym typeface="Wingdings" panose="05000000000000000000" pitchFamily="2" charset="2"/>
              </a:rPr>
              <a:t>Windows--Preferences</a:t>
            </a:r>
            <a:r>
              <a:rPr lang="es-ES" dirty="0" smtClean="0">
                <a:solidFill>
                  <a:srgbClr val="0070C0"/>
                </a:solidFill>
              </a:rPr>
              <a:t>General</a:t>
            </a:r>
            <a:r>
              <a:rPr lang="es-E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NetworksConecctionsSSH2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3.1 Configurar eclipse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47560"/>
          <a:stretch/>
        </p:blipFill>
        <p:spPr>
          <a:xfrm>
            <a:off x="948381" y="2763794"/>
            <a:ext cx="4315597" cy="25908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60738" y="3373393"/>
            <a:ext cx="766119" cy="24713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251678" y="4761641"/>
            <a:ext cx="1322173" cy="17299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487012" y="5015813"/>
            <a:ext cx="395416" cy="338781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endCxn id="13" idx="1"/>
          </p:cNvCxnSpPr>
          <p:nvPr/>
        </p:nvCxnSpPr>
        <p:spPr>
          <a:xfrm flipV="1">
            <a:off x="1865271" y="3833040"/>
            <a:ext cx="1423676" cy="138073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288947" y="3748987"/>
            <a:ext cx="951471" cy="168105"/>
          </a:xfrm>
          <a:prstGeom prst="rect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634916" y="5350415"/>
            <a:ext cx="3870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Una vez llegado a este paso le debemos de dar a la primera caja(</a:t>
            </a:r>
            <a:r>
              <a:rPr lang="es-ES" sz="1200" dirty="0" err="1" smtClean="0"/>
              <a:t>Generate</a:t>
            </a:r>
            <a:r>
              <a:rPr lang="es-ES" sz="1200" dirty="0" smtClean="0"/>
              <a:t> DSA Key) donde se nos genera una contraseña y la guardaremos en la carpeta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16" name="Flecha doblada 15"/>
          <p:cNvSpPr/>
          <p:nvPr/>
        </p:nvSpPr>
        <p:spPr>
          <a:xfrm rot="8787498">
            <a:off x="3710772" y="4245735"/>
            <a:ext cx="605482" cy="690948"/>
          </a:xfrm>
          <a:prstGeom prst="bentArrow">
            <a:avLst>
              <a:gd name="adj1" fmla="val 25000"/>
              <a:gd name="adj2" fmla="val 1989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>
              <a:solidFill>
                <a:schemeClr val="tx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195" y="2738308"/>
            <a:ext cx="3249827" cy="2753524"/>
          </a:xfrm>
          <a:prstGeom prst="rect">
            <a:avLst/>
          </a:prstGeom>
        </p:spPr>
      </p:pic>
      <p:sp>
        <p:nvSpPr>
          <p:cNvPr id="19" name="Heptágono 18"/>
          <p:cNvSpPr/>
          <p:nvPr/>
        </p:nvSpPr>
        <p:spPr>
          <a:xfrm>
            <a:off x="2397210" y="2545492"/>
            <a:ext cx="458791" cy="30588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20" name="Heptágono 19"/>
          <p:cNvSpPr/>
          <p:nvPr/>
        </p:nvSpPr>
        <p:spPr>
          <a:xfrm>
            <a:off x="8808444" y="2508421"/>
            <a:ext cx="420130" cy="34295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945727" y="5427358"/>
            <a:ext cx="6145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Al clicar nos da una contraseña donde daremos a </a:t>
            </a:r>
            <a:r>
              <a:rPr lang="es-ES" sz="1400" dirty="0" err="1" smtClean="0"/>
              <a:t>Save</a:t>
            </a:r>
            <a:r>
              <a:rPr lang="es-ES" sz="1400" dirty="0" smtClean="0"/>
              <a:t>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Key (para que nos guarde la contraseña)</a:t>
            </a:r>
          </a:p>
          <a:p>
            <a:pPr algn="ctr"/>
            <a:r>
              <a:rPr lang="es-ES" sz="1400" dirty="0" smtClean="0"/>
              <a:t>(nos saldrán 2 ventanitas donde nos indicará donde se guardara la contraseña, sale la carpeta por defecto, </a:t>
            </a:r>
          </a:p>
          <a:p>
            <a:pPr algn="ctr"/>
            <a:r>
              <a:rPr lang="es-ES" sz="1400" dirty="0" smtClean="0"/>
              <a:t>(en nuestro caso lo modificamos elegimos la carpeta donde esta nuestro repositorio) y otra de si estamos seguros del paso )</a:t>
            </a:r>
            <a:endParaRPr lang="es-ES" sz="1400" dirty="0"/>
          </a:p>
        </p:txBody>
      </p:sp>
      <p:sp>
        <p:nvSpPr>
          <p:cNvPr id="22" name="Rectángulo 21"/>
          <p:cNvSpPr/>
          <p:nvPr/>
        </p:nvSpPr>
        <p:spPr>
          <a:xfrm>
            <a:off x="10046044" y="5053139"/>
            <a:ext cx="642551" cy="1554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 derecha 22"/>
          <p:cNvSpPr/>
          <p:nvPr/>
        </p:nvSpPr>
        <p:spPr>
          <a:xfrm rot="19215557">
            <a:off x="5153177" y="4080069"/>
            <a:ext cx="2818910" cy="238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4.Creación de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1678" y="1643449"/>
            <a:ext cx="10697306" cy="3619500"/>
          </a:xfrm>
        </p:spPr>
        <p:txBody>
          <a:bodyPr/>
          <a:lstStyle/>
          <a:p>
            <a:r>
              <a:rPr lang="es-ES" sz="1800" dirty="0" smtClean="0"/>
              <a:t>Creamos un Java </a:t>
            </a:r>
            <a:r>
              <a:rPr lang="es-ES" sz="1800" dirty="0" err="1" smtClean="0"/>
              <a:t>proyect</a:t>
            </a:r>
            <a:r>
              <a:rPr lang="es-ES" sz="1800" dirty="0" smtClean="0"/>
              <a:t> que nos sea valido para subirlo al repositorio, en nuestro caso lo llamamos</a:t>
            </a:r>
          </a:p>
          <a:p>
            <a:pPr marL="0" indent="0" algn="ctr">
              <a:buNone/>
            </a:pPr>
            <a:r>
              <a:rPr lang="es-E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proyectoEntronosGrupo</a:t>
            </a:r>
            <a:endParaRPr lang="es-E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Una vez creado le debemos dar con el botón derecho y debemos seguir la siguiente ruta </a:t>
            </a:r>
          </a:p>
          <a:p>
            <a:pPr marL="0" indent="0" algn="ctr">
              <a:buNone/>
            </a:pPr>
            <a:r>
              <a:rPr lang="es-E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Team</a:t>
            </a:r>
            <a:r>
              <a:rPr lang="es-E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Share</a:t>
            </a:r>
            <a:r>
              <a:rPr lang="es-E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ProyectGit</a:t>
            </a:r>
            <a:endParaRPr lang="es-ES" sz="28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15" y="3703968"/>
            <a:ext cx="4319201" cy="25273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81948" y="3367291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Llegamos al destino, ahora le daremos a </a:t>
            </a:r>
            <a:r>
              <a:rPr lang="es-ES" b="1" dirty="0" err="1" smtClean="0"/>
              <a:t>Create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149308" y="3334636"/>
            <a:ext cx="56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Indicamos la ruta del proyecto y le asignamos un nombre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5251461" y="4379955"/>
            <a:ext cx="405755" cy="259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5782652" y="4386126"/>
            <a:ext cx="1373779" cy="23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ptágono 9"/>
          <p:cNvSpPr/>
          <p:nvPr/>
        </p:nvSpPr>
        <p:spPr>
          <a:xfrm>
            <a:off x="944660" y="3765799"/>
            <a:ext cx="352495" cy="27484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7" y="3706984"/>
            <a:ext cx="3381920" cy="2508312"/>
          </a:xfrm>
          <a:prstGeom prst="rect">
            <a:avLst/>
          </a:prstGeom>
        </p:spPr>
      </p:pic>
      <p:sp>
        <p:nvSpPr>
          <p:cNvPr id="13" name="Flecha derecha 12"/>
          <p:cNvSpPr/>
          <p:nvPr/>
        </p:nvSpPr>
        <p:spPr>
          <a:xfrm>
            <a:off x="8365524" y="5943662"/>
            <a:ext cx="815546" cy="197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5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0089" y="332958"/>
            <a:ext cx="10178322" cy="1492132"/>
          </a:xfrm>
        </p:spPr>
        <p:txBody>
          <a:bodyPr/>
          <a:lstStyle/>
          <a:p>
            <a:r>
              <a:rPr lang="es-ES" dirty="0" smtClean="0"/>
              <a:t>4.1 creación del proyecto</a:t>
            </a:r>
            <a:br>
              <a:rPr lang="es-ES" dirty="0" smtClean="0"/>
            </a:br>
            <a:r>
              <a:rPr lang="es-ES" dirty="0"/>
              <a:t>	</a:t>
            </a:r>
            <a:r>
              <a:rPr lang="es-ES" dirty="0" smtClean="0"/>
              <a:t>		resultado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61536" y="2001795"/>
            <a:ext cx="10268464" cy="3492222"/>
          </a:xfrm>
        </p:spPr>
        <p:txBody>
          <a:bodyPr/>
          <a:lstStyle/>
          <a:p>
            <a:r>
              <a:rPr lang="es-ES" dirty="0" smtClean="0"/>
              <a:t>Aquí podemos observamos el resultado al realizar la configuración del repositorio de </a:t>
            </a:r>
            <a:r>
              <a:rPr lang="es-ES" dirty="0" err="1" smtClean="0"/>
              <a:t>Git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6" y="2797452"/>
            <a:ext cx="5530164" cy="3206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974" y="4086127"/>
            <a:ext cx="3781425" cy="3143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14734" y="3576692"/>
            <a:ext cx="311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              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209005" y="4392529"/>
            <a:ext cx="2619632" cy="36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Repositorio de Prueba</a:t>
            </a:r>
            <a:endParaRPr lang="es-ES" dirty="0"/>
          </a:p>
        </p:txBody>
      </p:sp>
      <p:sp>
        <p:nvSpPr>
          <p:cNvPr id="10" name="Cinta hacia arriba 9"/>
          <p:cNvSpPr/>
          <p:nvPr/>
        </p:nvSpPr>
        <p:spPr>
          <a:xfrm>
            <a:off x="8060723" y="3505359"/>
            <a:ext cx="2421924" cy="58076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7752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385</TotalTime>
  <Words>831</Words>
  <Application>Microsoft Office PowerPoint</Application>
  <PresentationFormat>Panorámica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Impact</vt:lpstr>
      <vt:lpstr>Wingdings</vt:lpstr>
      <vt:lpstr>Badge</vt:lpstr>
      <vt:lpstr>Conectar github con eclipse</vt:lpstr>
      <vt:lpstr>1.Añadir repositorio en gIthub</vt:lpstr>
      <vt:lpstr>1.1 Repositorio Creado</vt:lpstr>
      <vt:lpstr>2 Instalar plugins en eclipse</vt:lpstr>
      <vt:lpstr>2.2 Instalar plugins en eclipse</vt:lpstr>
      <vt:lpstr>3.Configurar eclipse</vt:lpstr>
      <vt:lpstr>3.1 Configurar eclipse</vt:lpstr>
      <vt:lpstr>4.Creación de proyecto</vt:lpstr>
      <vt:lpstr>4.1 creación del proyecto    resultado</vt:lpstr>
      <vt:lpstr>5 . Realización del commit</vt:lpstr>
      <vt:lpstr>5 .1  Realización del commit</vt:lpstr>
      <vt:lpstr>5 .2  Realización del commit</vt:lpstr>
      <vt:lpstr>5 .3  Realización del commit</vt:lpstr>
      <vt:lpstr>5 .4  Realización del commit</vt:lpstr>
      <vt:lpstr>5 .5 Realización del commit</vt:lpstr>
      <vt:lpstr>5 .6 Realización del commit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Integrar github con eclipse</dc:title>
  <dc:creator>ivanaro</dc:creator>
  <cp:lastModifiedBy>ivanaro</cp:lastModifiedBy>
  <cp:revision>50</cp:revision>
  <dcterms:created xsi:type="dcterms:W3CDTF">2020-04-12T13:24:01Z</dcterms:created>
  <dcterms:modified xsi:type="dcterms:W3CDTF">2020-04-12T20:17:31Z</dcterms:modified>
</cp:coreProperties>
</file>