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9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FE29C-BDC5-4F10-88AB-1DEF7CF9D55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37207-DAE7-4834-8335-B5245E1F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19662"/>
            <a:ext cx="10058400" cy="1405449"/>
          </a:xfrm>
        </p:spPr>
        <p:txBody>
          <a:bodyPr>
            <a:normAutofit/>
          </a:bodyPr>
          <a:lstStyle/>
          <a:p>
            <a:r>
              <a:rPr lang="sr-Cyrl-RS" sz="4800" b="1" cap="small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Софтверски додатак веб прегледача за ефикасније учење </a:t>
            </a:r>
            <a:r>
              <a:rPr lang="sr-Cyrl-RS" sz="4800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студената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469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r-Cyrl-RS" cap="small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Дипломски рад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6121" y="417094"/>
            <a:ext cx="3320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CS" sz="2000" cap="small" dirty="0" smtClean="0"/>
              <a:t>Универзитет </a:t>
            </a:r>
            <a:r>
              <a:rPr lang="sr-Cyrl-CS" sz="2000" cap="small" dirty="0"/>
              <a:t>у Београду</a:t>
            </a:r>
            <a:endParaRPr lang="en-US" sz="2000" cap="small" dirty="0"/>
          </a:p>
          <a:p>
            <a:pPr algn="ctr"/>
            <a:r>
              <a:rPr lang="sr-Cyrl-CS" sz="2000" cap="small" dirty="0"/>
              <a:t>Електротехнички факултет</a:t>
            </a:r>
            <a:endParaRPr lang="en-US" sz="2000" cap="small" dirty="0"/>
          </a:p>
        </p:txBody>
      </p:sp>
      <p:pic>
        <p:nvPicPr>
          <p:cNvPr id="5" name="Picture 4" descr="proba">
            <a:extLst>
              <a:ext uri="{FF2B5EF4-FFF2-40B4-BE49-F238E27FC236}">
                <a16:creationId xmlns:a16="http://schemas.microsoft.com/office/drawing/2014/main" id="{C01EA1FD-0A16-46C6-929E-034A9979B7B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7568" y="1396618"/>
            <a:ext cx="1077822" cy="118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2504" y="5535017"/>
            <a:ext cx="295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Ментор:</a:t>
            </a:r>
          </a:p>
          <a:p>
            <a:r>
              <a:rPr lang="sr-Latn-RS" dirty="0"/>
              <a:t>Д</a:t>
            </a:r>
            <a:r>
              <a:rPr lang="sr-Cyrl-RS" dirty="0"/>
              <a:t>оц. д</a:t>
            </a:r>
            <a:r>
              <a:rPr lang="sr-Latn-RS" dirty="0"/>
              <a:t>р Дражен Драшковић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84631" y="5535017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Cyrl-RS" dirty="0" smtClean="0"/>
              <a:t>Кандидат:</a:t>
            </a:r>
          </a:p>
          <a:p>
            <a:pPr algn="r"/>
            <a:r>
              <a:rPr lang="sr-Cyrl-RS" dirty="0"/>
              <a:t>Ивана Васић </a:t>
            </a:r>
            <a:r>
              <a:rPr lang="ru-RU" dirty="0"/>
              <a:t>0137/</a:t>
            </a:r>
            <a:r>
              <a:rPr lang="sr-Cyrl-RS" dirty="0"/>
              <a:t>2016</a:t>
            </a:r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394558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Реализација екстензије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57138"/>
            <a:ext cx="10058401" cy="4251158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sr-Cyrl-RS" sz="2800" dirty="0" smtClean="0"/>
              <a:t>  Манифест датотека дефинише </a:t>
            </a:r>
            <a:endParaRPr lang="sr-Cyrl-RS" sz="2800" dirty="0"/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Cyrl-RS" sz="2800" dirty="0"/>
              <a:t>позадинску (енгл. </a:t>
            </a:r>
            <a:r>
              <a:rPr lang="en-US" sz="2800" i="1" dirty="0"/>
              <a:t>background</a:t>
            </a:r>
            <a:r>
              <a:rPr lang="sr-Cyrl-RS" sz="2800" dirty="0"/>
              <a:t>) </a:t>
            </a:r>
            <a:r>
              <a:rPr lang="sr-Cyrl-RS" sz="2800" dirty="0" smtClean="0"/>
              <a:t>скрипту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sr-Cyrl-RS" sz="2800" dirty="0" smtClean="0"/>
              <a:t>дозволе за коришћење појединих функционалности екстензије (на пример пријављивање помоћу </a:t>
            </a:r>
            <a:r>
              <a:rPr lang="en-US" sz="2800" i="1" dirty="0" smtClean="0"/>
              <a:t>Google </a:t>
            </a:r>
            <a:r>
              <a:rPr lang="sr-Cyrl-RS" sz="2800" dirty="0" smtClean="0"/>
              <a:t>налога)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Позадинска скрипта је задужена за отварање веб странице екстензије у новом прозору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Скрипта садржаја контролише мерење времена и манипулише унетим подацима од стране корисника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66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1094"/>
            <a:ext cx="10058400" cy="43313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r-Cyrl-CS" sz="2800" dirty="0" smtClean="0"/>
              <a:t>  У раду је приказана израда </a:t>
            </a:r>
            <a:r>
              <a:rPr lang="sr-Cyrl-CS" sz="2800" dirty="0"/>
              <a:t>с</a:t>
            </a:r>
            <a:r>
              <a:rPr lang="sr-Cyrl-RS" sz="2800" dirty="0"/>
              <a:t>офтверског додатка </a:t>
            </a:r>
            <a:r>
              <a:rPr lang="sr-Cyrl-RS" sz="2800" dirty="0" smtClean="0"/>
              <a:t>за веб претраживач </a:t>
            </a:r>
            <a:r>
              <a:rPr lang="sr-Latn-RS" sz="2800" i="1" dirty="0"/>
              <a:t>Google Chrome</a:t>
            </a:r>
            <a:r>
              <a:rPr lang="sr-Cyrl-CS" sz="2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CS" sz="2800" dirty="0"/>
              <a:t> </a:t>
            </a:r>
            <a:r>
              <a:rPr lang="sr-Cyrl-CS" sz="2800" dirty="0" smtClean="0"/>
              <a:t> Екстензија омогућава студентима ефикасније учење помоћу тајмера који мери време у интервалима раздвојеним кратким паузама, као и евиденцију напретка.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CS" sz="2800" dirty="0"/>
              <a:t> </a:t>
            </a:r>
            <a:r>
              <a:rPr lang="sr-Cyrl-CS" sz="2800" dirty="0" smtClean="0"/>
              <a:t> Могуће проширење екстензије </a:t>
            </a:r>
          </a:p>
          <a:p>
            <a:pPr marL="0" indent="0">
              <a:buNone/>
            </a:pPr>
            <a:r>
              <a:rPr lang="sr-Cyrl-CS" sz="2800" dirty="0"/>
              <a:t>	</a:t>
            </a:r>
            <a:r>
              <a:rPr lang="sr-Cyrl-CS" sz="2800" dirty="0" smtClean="0"/>
              <a:t>- заснива се на чувању података на облаку (енгл. </a:t>
            </a:r>
            <a:r>
              <a:rPr lang="en-US" sz="2800" i="1" dirty="0" smtClean="0"/>
              <a:t>cloud</a:t>
            </a:r>
            <a:r>
              <a:rPr lang="sr-Cyrl-CS" sz="2800" dirty="0" smtClean="0"/>
              <a:t>)</a:t>
            </a:r>
            <a:r>
              <a:rPr lang="en-US" sz="2800" dirty="0" smtClean="0"/>
              <a:t> </a:t>
            </a:r>
            <a:r>
              <a:rPr lang="sr-Cyrl-RS" sz="2800" dirty="0" smtClean="0"/>
              <a:t>помоћу </a:t>
            </a:r>
            <a:r>
              <a:rPr lang="sr-Latn-RS" sz="2800" i="1" dirty="0"/>
              <a:t>Google Firebase</a:t>
            </a:r>
            <a:r>
              <a:rPr lang="sr-Cyrl-RS" sz="2800" dirty="0"/>
              <a:t> </a:t>
            </a:r>
            <a:r>
              <a:rPr lang="sr-Cyrl-RS" sz="2800" dirty="0" smtClean="0"/>
              <a:t>базе</a:t>
            </a:r>
          </a:p>
          <a:p>
            <a:pPr marL="0" indent="0">
              <a:buNone/>
            </a:pPr>
            <a:r>
              <a:rPr lang="sr-Cyrl-RS" sz="2800" dirty="0"/>
              <a:t>	</a:t>
            </a:r>
            <a:r>
              <a:rPr lang="sr-Cyrl-RS" sz="2800" dirty="0" smtClean="0"/>
              <a:t>- омогућило би корисницима екстензије комуникацију и праћење напретка </a:t>
            </a:r>
            <a:r>
              <a:rPr lang="sr-Cyrl-RS" sz="2800" dirty="0"/>
              <a:t>међу </a:t>
            </a:r>
            <a:r>
              <a:rPr lang="sr-Cyrl-RS" sz="2800" dirty="0" smtClean="0"/>
              <a:t>собом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281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86470"/>
            <a:ext cx="10058400" cy="1738642"/>
          </a:xfrm>
        </p:spPr>
        <p:txBody>
          <a:bodyPr>
            <a:noAutofit/>
          </a:bodyPr>
          <a:lstStyle/>
          <a:p>
            <a:pPr algn="ctr"/>
            <a:r>
              <a:rPr lang="sr-Cyrl-RS" sz="11500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Хвала на пажњи!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9776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4943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r-Cyrl-R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Садржај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379" y="850232"/>
            <a:ext cx="6576461" cy="513908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sr-Cyrl-RS" sz="3000" dirty="0" smtClean="0"/>
              <a:t>  Увод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sr-Cyrl-RS" sz="3000" dirty="0"/>
              <a:t> </a:t>
            </a:r>
            <a:r>
              <a:rPr lang="sr-Cyrl-RS" sz="3000" dirty="0" smtClean="0"/>
              <a:t> Постојеће развијене екстензије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sr-Cyrl-RS" sz="3000" dirty="0"/>
              <a:t> </a:t>
            </a:r>
            <a:r>
              <a:rPr lang="sr-Cyrl-RS" sz="3000" dirty="0" smtClean="0"/>
              <a:t> Мотивација и постављени циљеви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sr-Cyrl-RS" sz="3000" dirty="0"/>
              <a:t> </a:t>
            </a:r>
            <a:r>
              <a:rPr lang="sr-Cyrl-RS" sz="3000" dirty="0" smtClean="0"/>
              <a:t> Екстензија веб претраживача </a:t>
            </a:r>
            <a:r>
              <a:rPr lang="en-US" sz="3000" i="1" dirty="0" smtClean="0"/>
              <a:t>Google Chrome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000" i="1" dirty="0"/>
              <a:t> </a:t>
            </a:r>
            <a:r>
              <a:rPr lang="en-US" sz="3000" i="1" dirty="0" smtClean="0"/>
              <a:t> </a:t>
            </a:r>
            <a:r>
              <a:rPr lang="sr-Cyrl-RS" sz="3000" dirty="0" smtClean="0"/>
              <a:t>Опис рада система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sr-Cyrl-RS" sz="3000" dirty="0"/>
              <a:t> </a:t>
            </a:r>
            <a:r>
              <a:rPr lang="sr-Cyrl-RS" sz="3000" dirty="0" smtClean="0"/>
              <a:t> Реализација екстензије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sr-Cyrl-RS" sz="3000" dirty="0"/>
              <a:t> </a:t>
            </a:r>
            <a:r>
              <a:rPr lang="sr-Cyrl-RS" sz="3000" dirty="0" smtClean="0"/>
              <a:t> Закључак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090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7346"/>
            <a:ext cx="10058400" cy="3831747"/>
          </a:xfrm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 </a:t>
            </a:r>
            <a:r>
              <a:rPr lang="sr-Cyrl-RS" sz="2800" dirty="0" smtClean="0"/>
              <a:t>Софтверски додатак веб прегледача или екстензија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sr-Cyrl-RS" sz="2400" dirty="0"/>
              <a:t>	</a:t>
            </a:r>
            <a:r>
              <a:rPr lang="sr-Cyrl-RS" sz="2400" dirty="0" smtClean="0"/>
              <a:t>- </a:t>
            </a:r>
            <a:r>
              <a:rPr lang="ru-RU" sz="2400" dirty="0" err="1"/>
              <a:t>софтверск</a:t>
            </a:r>
            <a:r>
              <a:rPr lang="sr-Cyrl-RS" sz="2400" dirty="0"/>
              <a:t>и</a:t>
            </a:r>
            <a:r>
              <a:rPr lang="ru-RU" sz="2400" dirty="0"/>
              <a:t> </a:t>
            </a:r>
            <a:r>
              <a:rPr lang="ru-RU" sz="2400" dirty="0" err="1" smtClean="0"/>
              <a:t>програм</a:t>
            </a:r>
            <a:r>
              <a:rPr lang="ru-RU" sz="2400" dirty="0" smtClean="0"/>
              <a:t> </a:t>
            </a:r>
            <a:r>
              <a:rPr lang="ru-RU" sz="2400" dirty="0" err="1" smtClean="0"/>
              <a:t>изграђен</a:t>
            </a:r>
            <a:r>
              <a:rPr lang="ru-RU" sz="2400" dirty="0" smtClean="0"/>
              <a:t> на веб </a:t>
            </a:r>
            <a:r>
              <a:rPr lang="ru-RU" sz="2400" dirty="0" err="1" smtClean="0"/>
              <a:t>технологијама</a:t>
            </a:r>
            <a:endParaRPr lang="ru-RU" sz="2400" dirty="0"/>
          </a:p>
          <a:p>
            <a:pPr marL="0" indent="0">
              <a:spcBef>
                <a:spcPts val="800"/>
              </a:spcBef>
              <a:buNone/>
            </a:pPr>
            <a:r>
              <a:rPr lang="ru-RU" sz="2400" dirty="0" smtClean="0"/>
              <a:t>	- </a:t>
            </a:r>
            <a:r>
              <a:rPr lang="ru-RU" sz="2400" dirty="0" err="1" smtClean="0"/>
              <a:t>омогућава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прилагођавање</a:t>
            </a:r>
            <a:r>
              <a:rPr lang="ru-RU" sz="2400" dirty="0" smtClean="0"/>
              <a:t> </a:t>
            </a:r>
            <a:r>
              <a:rPr lang="ru-RU" sz="2400" dirty="0" err="1" smtClean="0"/>
              <a:t>претраживача</a:t>
            </a:r>
            <a:r>
              <a:rPr lang="ru-RU" sz="2400" dirty="0" smtClean="0"/>
              <a:t> </a:t>
            </a:r>
            <a:r>
              <a:rPr lang="ru-RU" sz="2400" dirty="0" err="1"/>
              <a:t>према</a:t>
            </a:r>
            <a:r>
              <a:rPr lang="ru-RU" sz="2400" dirty="0"/>
              <a:t> </a:t>
            </a:r>
            <a:r>
              <a:rPr lang="ru-RU" sz="2400" dirty="0" err="1" smtClean="0"/>
              <a:t>жељи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корисника</a:t>
            </a:r>
            <a:endParaRPr lang="ru-RU" sz="2400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ru-RU" sz="2400" dirty="0" smtClean="0"/>
              <a:t>	- </a:t>
            </a:r>
            <a:r>
              <a:rPr lang="ru-RU" sz="2400" dirty="0" err="1" smtClean="0"/>
              <a:t>додаје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елементе</a:t>
            </a:r>
            <a:r>
              <a:rPr lang="ru-RU" sz="2400" dirty="0" smtClean="0"/>
              <a:t> </a:t>
            </a:r>
            <a:r>
              <a:rPr lang="ru-RU" sz="2400" dirty="0" err="1" smtClean="0"/>
              <a:t>постојећем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корисничком</a:t>
            </a:r>
            <a:r>
              <a:rPr lang="ru-RU" sz="2400" dirty="0" smtClean="0"/>
              <a:t> </a:t>
            </a:r>
            <a:r>
              <a:rPr lang="ru-RU" sz="2400" dirty="0" err="1" smtClean="0"/>
              <a:t>интерфејсу</a:t>
            </a:r>
            <a:endParaRPr lang="ru-RU" sz="24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sr-Cyrl-RS" sz="2800" dirty="0" smtClean="0"/>
              <a:t>  </a:t>
            </a:r>
            <a:r>
              <a:rPr lang="en-US" sz="2800" i="1" dirty="0" smtClean="0"/>
              <a:t>Google Chrome</a:t>
            </a:r>
            <a:endParaRPr lang="sr-Cyrl-RS" sz="2800" i="1" dirty="0"/>
          </a:p>
          <a:p>
            <a:pPr marL="0" indent="0">
              <a:spcBef>
                <a:spcPts val="800"/>
              </a:spcBef>
              <a:buNone/>
            </a:pPr>
            <a:r>
              <a:rPr lang="sr-Cyrl-RS" sz="2400" dirty="0"/>
              <a:t>	- </a:t>
            </a:r>
            <a:r>
              <a:rPr lang="sr-Cyrl-RS" sz="2400" dirty="0" smtClean="0"/>
              <a:t>водећи </a:t>
            </a:r>
            <a:r>
              <a:rPr lang="sr-Cyrl-RS" sz="2400" dirty="0"/>
              <a:t>интернет претраживач на свету </a:t>
            </a:r>
            <a:endParaRPr lang="sr-Cyrl-RS" sz="2400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sr-Cyrl-RS" sz="2400" dirty="0"/>
              <a:t>	</a:t>
            </a:r>
            <a:r>
              <a:rPr lang="sr-Cyrl-RS" sz="2400" dirty="0" smtClean="0"/>
              <a:t>- </a:t>
            </a:r>
            <a:r>
              <a:rPr lang="en-US" sz="2400" dirty="0" smtClean="0"/>
              <a:t>Google </a:t>
            </a:r>
            <a:r>
              <a:rPr lang="sr-Cyrl-RS" sz="2400" dirty="0" smtClean="0"/>
              <a:t>веб-продавница (преко 100 хиљада екстензија)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47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Постојеће развијене екстензије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1095"/>
            <a:ext cx="10058400" cy="437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StayFocusd</a:t>
            </a:r>
            <a:endParaRPr lang="en-US" sz="28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i="1" dirty="0"/>
              <a:t>	</a:t>
            </a:r>
            <a:r>
              <a:rPr lang="sr-Cyrl-RS" sz="2400" dirty="0" smtClean="0"/>
              <a:t>- привремено блокирање сајтова</a:t>
            </a:r>
            <a:endParaRPr lang="en-US" sz="2800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/>
              <a:t> </a:t>
            </a:r>
            <a:r>
              <a:rPr lang="en-US" sz="2800" i="1" dirty="0" smtClean="0"/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Todoist</a:t>
            </a:r>
            <a:endParaRPr lang="en-US" sz="28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i="1" dirty="0"/>
              <a:t>	</a:t>
            </a:r>
            <a:r>
              <a:rPr lang="sr-Cyrl-RS" sz="2400" dirty="0" smtClean="0"/>
              <a:t>-</a:t>
            </a:r>
            <a:r>
              <a:rPr lang="sr-Cyrl-RS" sz="2400" i="1" dirty="0" smtClean="0"/>
              <a:t> </a:t>
            </a:r>
            <a:r>
              <a:rPr lang="sr-Cyrl-RS" sz="2400" dirty="0" smtClean="0"/>
              <a:t>листа обавеза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 Dictionary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i="1" dirty="0"/>
              <a:t>	</a:t>
            </a:r>
            <a:r>
              <a:rPr lang="en-US" sz="2400" dirty="0" smtClean="0"/>
              <a:t>-</a:t>
            </a:r>
            <a:r>
              <a:rPr lang="en-US" sz="2400" i="1" dirty="0" smtClean="0"/>
              <a:t> </a:t>
            </a:r>
            <a:r>
              <a:rPr lang="sr-Cyrl-RS" sz="2400" dirty="0" smtClean="0"/>
              <a:t>дефиниције непознатих речи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/>
              <a:t> 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RescueTime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i="1" dirty="0"/>
              <a:t>	</a:t>
            </a:r>
            <a:r>
              <a:rPr lang="en-US" sz="2400" dirty="0"/>
              <a:t>-</a:t>
            </a:r>
            <a:r>
              <a:rPr lang="en-US" sz="2400" i="1" dirty="0"/>
              <a:t> </a:t>
            </a:r>
            <a:r>
              <a:rPr lang="sr-Cyrl-RS" sz="2400" dirty="0" smtClean="0"/>
              <a:t>време проведено у активној картици</a:t>
            </a:r>
            <a:endParaRPr lang="sr-Cyrl-RS" sz="2400" dirty="0"/>
          </a:p>
          <a:p>
            <a:pPr marL="0" indent="0">
              <a:buNone/>
            </a:pPr>
            <a:endParaRPr lang="sr-Cyrl-RS" sz="2800" dirty="0" smtClean="0"/>
          </a:p>
        </p:txBody>
      </p:sp>
    </p:spTree>
    <p:extLst>
      <p:ext uri="{BB962C8B-B14F-4D97-AF65-F5344CB8AC3E}">
        <p14:creationId xmlns:p14="http://schemas.microsoft.com/office/powerpoint/2010/main" val="86974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Мотивација и постављени циљеви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6927"/>
            <a:ext cx="10058400" cy="42832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r-Cyrl-RS" sz="2800" dirty="0" smtClean="0"/>
              <a:t>  Учење - </a:t>
            </a:r>
            <a:r>
              <a:rPr lang="sr-Cyrl-RS" sz="2800" dirty="0"/>
              <a:t>један од најзахтевнијих задатака </a:t>
            </a:r>
            <a:r>
              <a:rPr lang="sr-Cyrl-RS" sz="2800" dirty="0" smtClean="0"/>
              <a:t>студената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Просечно </a:t>
            </a:r>
            <a:r>
              <a:rPr lang="sr-Cyrl-RS" sz="2800" dirty="0"/>
              <a:t>време учења </a:t>
            </a:r>
            <a:r>
              <a:rPr lang="sr-Cyrl-RS" sz="2800" dirty="0" smtClean="0"/>
              <a:t>- четири </a:t>
            </a:r>
            <a:r>
              <a:rPr lang="sr-Cyrl-RS" sz="2800" dirty="0"/>
              <a:t>до пет сати свакога </a:t>
            </a:r>
            <a:r>
              <a:rPr lang="sr-Cyrl-RS" sz="2800" dirty="0" smtClean="0"/>
              <a:t>дана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Кратко трајање пажње и губитак концентрације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Истраживање Алехандра Љераса са Универзитета у Илиноису:</a:t>
            </a:r>
          </a:p>
          <a:p>
            <a:pPr marL="0" indent="0">
              <a:buNone/>
            </a:pPr>
            <a:r>
              <a:rPr lang="sr-Cyrl-RS" sz="2800" dirty="0" smtClean="0"/>
              <a:t>	Прављење кратких пауза током рада побољшава фокус.</a:t>
            </a:r>
            <a:endParaRPr lang="sr-Cyrl-R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sr-Cyrl-RS" sz="2800" dirty="0"/>
              <a:t>  </a:t>
            </a:r>
            <a:r>
              <a:rPr lang="sr-Cyrl-RS" sz="2800" dirty="0" smtClean="0"/>
              <a:t>Циљ рада је да омогући студентима ефикасније и    квалитетније учење помоћу екстензије која нуди различите варијанте временске организације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012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827520" cy="1450757"/>
          </a:xfrm>
        </p:spPr>
        <p:txBody>
          <a:bodyPr>
            <a:normAutofit/>
          </a:bodyPr>
          <a:lstStyle/>
          <a:p>
            <a:r>
              <a:rPr lang="sr-Cyrl-RS" sz="4570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Екстензија веб претраживача </a:t>
            </a:r>
            <a:r>
              <a:rPr lang="en-US" sz="4570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Google Chrome</a:t>
            </a:r>
            <a:endParaRPr lang="en-US" sz="457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5053"/>
            <a:ext cx="10058400" cy="43634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r-Cyrl-RS" sz="2400" dirty="0" smtClean="0"/>
              <a:t>  Коришћене веб технологије: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sr-Cyrl-RS" sz="2400" dirty="0"/>
              <a:t>	</a:t>
            </a:r>
            <a:r>
              <a:rPr lang="en-US" i="1" dirty="0" smtClean="0"/>
              <a:t>HTML (</a:t>
            </a:r>
            <a:r>
              <a:rPr lang="sr-Latn-RS" i="1" dirty="0"/>
              <a:t>HyperText Markup </a:t>
            </a:r>
            <a:r>
              <a:rPr lang="sr-Latn-RS" i="1" dirty="0" smtClean="0"/>
              <a:t>Language</a:t>
            </a:r>
            <a:r>
              <a:rPr lang="en-US" i="1" dirty="0" smtClean="0"/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CSS (</a:t>
            </a:r>
            <a:r>
              <a:rPr lang="sr-Latn-RS" i="1" dirty="0"/>
              <a:t>Cascading Style </a:t>
            </a:r>
            <a:r>
              <a:rPr lang="sr-Latn-RS" i="1" dirty="0" smtClean="0"/>
              <a:t>Sheet</a:t>
            </a:r>
            <a:r>
              <a:rPr lang="en-US" i="1" dirty="0" smtClean="0"/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JavaScript</a:t>
            </a:r>
            <a:endParaRPr lang="sr-Cyrl-RS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r-Cyrl-RS" sz="2400" dirty="0"/>
              <a:t> </a:t>
            </a:r>
            <a:r>
              <a:rPr lang="sr-Cyrl-RS" sz="2400" dirty="0" smtClean="0"/>
              <a:t> Манифест датотека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sr-Cyrl-RS" sz="2400" dirty="0" smtClean="0"/>
              <a:t>	</a:t>
            </a:r>
            <a:r>
              <a:rPr lang="sr-Cyrl-RS" dirty="0" smtClean="0"/>
              <a:t>- дефинише понашање екстензије (обавезна датотека)</a:t>
            </a:r>
            <a:endParaRPr lang="sr-Cyrl-RS" i="1" dirty="0"/>
          </a:p>
          <a:p>
            <a:pPr>
              <a:buFont typeface="Wingdings" panose="05000000000000000000" pitchFamily="2" charset="2"/>
              <a:buChar char="q"/>
            </a:pPr>
            <a:r>
              <a:rPr lang="sr-Cyrl-RS" sz="2400" dirty="0" smtClean="0"/>
              <a:t>  Скрипта садржаја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sr-Cyrl-RS" sz="2400" dirty="0" smtClean="0"/>
              <a:t>	</a:t>
            </a:r>
            <a:r>
              <a:rPr lang="sr-Cyrl-RS" dirty="0" smtClean="0"/>
              <a:t>- управља веб страницом екстензије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RS" sz="2400" dirty="0" smtClean="0"/>
              <a:t>  Позадинска скрипта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sr-Cyrl-RS" sz="2400" dirty="0" smtClean="0"/>
              <a:t>	</a:t>
            </a:r>
            <a:r>
              <a:rPr lang="sr-Cyrl-RS" dirty="0"/>
              <a:t> - </a:t>
            </a:r>
            <a:r>
              <a:rPr lang="sr-Cyrl-RS" dirty="0" smtClean="0"/>
              <a:t>ослушкује догађаје у позадини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86" y="495492"/>
            <a:ext cx="1293662" cy="1032978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281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cap="small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Опис рада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389"/>
            <a:ext cx="10058400" cy="4122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 </a:t>
            </a:r>
            <a:r>
              <a:rPr lang="sr-Cyrl-RS" sz="2800" dirty="0" smtClean="0"/>
              <a:t>бројач времена са опцијама </a:t>
            </a:r>
            <a:r>
              <a:rPr lang="en-US" sz="2800" i="1" dirty="0" smtClean="0"/>
              <a:t>Start</a:t>
            </a:r>
            <a:r>
              <a:rPr lang="en-US" sz="2800" dirty="0" smtClean="0"/>
              <a:t>, </a:t>
            </a:r>
            <a:r>
              <a:rPr lang="en-US" sz="2800" i="1" dirty="0" smtClean="0"/>
              <a:t>Stop</a:t>
            </a:r>
            <a:r>
              <a:rPr lang="en-US" sz="2800" dirty="0" smtClean="0"/>
              <a:t>, </a:t>
            </a:r>
            <a:r>
              <a:rPr lang="en-US" sz="2800" i="1" dirty="0" smtClean="0"/>
              <a:t>Pause</a:t>
            </a:r>
            <a:r>
              <a:rPr lang="en-US" sz="2800" dirty="0" smtClean="0"/>
              <a:t>, </a:t>
            </a:r>
            <a:r>
              <a:rPr lang="en-US" sz="2800" i="1" dirty="0" smtClean="0"/>
              <a:t>Reset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/>
              <a:t> </a:t>
            </a:r>
            <a:r>
              <a:rPr lang="en-US" sz="2800" i="1" dirty="0" smtClean="0"/>
              <a:t> </a:t>
            </a:r>
            <a:r>
              <a:rPr lang="sr-Cyrl-RS" sz="2800" dirty="0" smtClean="0"/>
              <a:t>могућност пријављивања на систем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чување историје корисника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sr-Cyrl-R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графикон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sr-Cyrl-R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мерење времена у фиксним временским интервалима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паузе након сваког интервала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Cyrl-RS" sz="2800" dirty="0"/>
              <a:t> </a:t>
            </a:r>
            <a:r>
              <a:rPr lang="sr-Cyrl-RS" sz="2800" dirty="0" smtClean="0"/>
              <a:t> технике мерења времена: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sr-Cyrl-RS" sz="2800" dirty="0" smtClean="0"/>
              <a:t>	</a:t>
            </a:r>
            <a:r>
              <a:rPr lang="sr-Cyrl-RS" sz="2200" dirty="0" smtClean="0"/>
              <a:t>- техника</a:t>
            </a:r>
            <a:r>
              <a:rPr lang="sr-Latn-RS" sz="2200" dirty="0"/>
              <a:t> </a:t>
            </a:r>
            <a:r>
              <a:rPr lang="sr-Cyrl-RS" sz="2200" dirty="0" smtClean="0"/>
              <a:t>по избору корисника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sr-Cyrl-RS" sz="2200" dirty="0"/>
              <a:t>	</a:t>
            </a:r>
            <a:r>
              <a:rPr lang="sr-Cyrl-RS" sz="2200" dirty="0" smtClean="0"/>
              <a:t>- </a:t>
            </a:r>
            <a:r>
              <a:rPr lang="en-US" sz="2200" i="1" dirty="0" err="1" smtClean="0"/>
              <a:t>Pomodoro</a:t>
            </a:r>
            <a:r>
              <a:rPr lang="sr-Cyrl-RS" sz="2200" dirty="0" smtClean="0"/>
              <a:t> техника</a:t>
            </a:r>
          </a:p>
        </p:txBody>
      </p:sp>
    </p:spTree>
    <p:extLst>
      <p:ext uri="{BB962C8B-B14F-4D97-AF65-F5344CB8AC3E}">
        <p14:creationId xmlns:p14="http://schemas.microsoft.com/office/powerpoint/2010/main" val="67366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55716" y="4256116"/>
            <a:ext cx="10299469" cy="224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" y="1578872"/>
            <a:ext cx="5104260" cy="281815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2" y="1578872"/>
            <a:ext cx="5104260" cy="281815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080655" y="781399"/>
            <a:ext cx="98588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83315" y="4771505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i="1" dirty="0" smtClean="0"/>
              <a:t>Интервал рада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984552" y="477150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i="1" dirty="0" smtClean="0"/>
              <a:t>Интервал паузе</a:t>
            </a:r>
          </a:p>
        </p:txBody>
      </p:sp>
    </p:spTree>
    <p:extLst>
      <p:ext uri="{BB962C8B-B14F-4D97-AF65-F5344CB8AC3E}">
        <p14:creationId xmlns:p14="http://schemas.microsoft.com/office/powerpoint/2010/main" val="1886426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266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Софтверски додатак веб прегледача за ефикасније учење студената</vt:lpstr>
      <vt:lpstr>Садржај</vt:lpstr>
      <vt:lpstr>Увод</vt:lpstr>
      <vt:lpstr>Постојеће развијене екстензије</vt:lpstr>
      <vt:lpstr>Мотивација и постављени циљеви</vt:lpstr>
      <vt:lpstr>Екстензија веб претраживача Google Chrome</vt:lpstr>
      <vt:lpstr>Опис рада система</vt:lpstr>
      <vt:lpstr>PowerPoint Presentation</vt:lpstr>
      <vt:lpstr>PowerPoint Presentation</vt:lpstr>
      <vt:lpstr>Реализација екстензије</vt:lpstr>
      <vt:lpstr>Закључак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Софтверски додатак веб прегледача за ефикасније учење студената</dc:title>
  <dc:creator>User</dc:creator>
  <cp:lastModifiedBy>User</cp:lastModifiedBy>
  <cp:revision>25</cp:revision>
  <dcterms:created xsi:type="dcterms:W3CDTF">2021-12-28T16:57:10Z</dcterms:created>
  <dcterms:modified xsi:type="dcterms:W3CDTF">2021-12-28T21:06:37Z</dcterms:modified>
</cp:coreProperties>
</file>