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60" r:id="rId4"/>
    <p:sldId id="261" r:id="rId5"/>
    <p:sldId id="258" r:id="rId6"/>
    <p:sldId id="259" r:id="rId7"/>
    <p:sldId id="262" r:id="rId8"/>
    <p:sldId id="267" r:id="rId9"/>
    <p:sldId id="263" r:id="rId10"/>
    <p:sldId id="264" r:id="rId11"/>
    <p:sldId id="265" r:id="rId12"/>
    <p:sldId id="269" r:id="rId13"/>
    <p:sldId id="266" r:id="rId14"/>
    <p:sldId id="268" r:id="rId15"/>
    <p:sldId id="270" r:id="rId16"/>
    <p:sldId id="271" r:id="rId17"/>
    <p:sldId id="274" r:id="rId18"/>
    <p:sldId id="275" r:id="rId19"/>
    <p:sldId id="276" r:id="rId20"/>
    <p:sldId id="272"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362"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3983CF-A241-44B8-BA63-B2C43DB79EF9}" type="datetimeFigureOut">
              <a:rPr lang="en-US" smtClean="0"/>
              <a:t>12/20/2015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5CD781-DC14-48FA-929C-815C57E0321F}" type="slidenum">
              <a:rPr lang="en-US" smtClean="0"/>
              <a:t>‹#›</a:t>
            </a:fld>
            <a:endParaRPr lang="en-US"/>
          </a:p>
        </p:txBody>
      </p:sp>
    </p:spTree>
    <p:extLst>
      <p:ext uri="{BB962C8B-B14F-4D97-AF65-F5344CB8AC3E}">
        <p14:creationId xmlns:p14="http://schemas.microsoft.com/office/powerpoint/2010/main" val="3186689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0F20FF-85EF-48DD-B21A-87F60CAF0396}" type="datetime1">
              <a:rPr lang="en-US" smtClean="0"/>
              <a:t>12/20/2015</a:t>
            </a:fld>
            <a:endParaRPr lang="en-US"/>
          </a:p>
        </p:txBody>
      </p:sp>
      <p:sp>
        <p:nvSpPr>
          <p:cNvPr id="5" name="Footer Placeholder 4"/>
          <p:cNvSpPr>
            <a:spLocks noGrp="1"/>
          </p:cNvSpPr>
          <p:nvPr>
            <p:ph type="ftr" sz="quarter" idx="11"/>
          </p:nvPr>
        </p:nvSpPr>
        <p:spPr/>
        <p:txBody>
          <a:bodyPr/>
          <a:lstStyle/>
          <a:p>
            <a:r>
              <a:rPr lang="en-US" smtClean="0"/>
              <a:t>Praktek RPL Lanjut Jurusan Teknik Informatika UIN SGD Bandung</a:t>
            </a:r>
            <a:endParaRPr lang="en-US"/>
          </a:p>
        </p:txBody>
      </p:sp>
      <p:sp>
        <p:nvSpPr>
          <p:cNvPr id="6" name="Slide Number Placeholder 5"/>
          <p:cNvSpPr>
            <a:spLocks noGrp="1"/>
          </p:cNvSpPr>
          <p:nvPr>
            <p:ph type="sldNum" sz="quarter" idx="12"/>
          </p:nvPr>
        </p:nvSpPr>
        <p:spPr/>
        <p:txBody>
          <a:bodyPr/>
          <a:lstStyle/>
          <a:p>
            <a:fld id="{4E6AE462-D6F2-44A0-9B32-3BD51453CC6D}" type="slidenum">
              <a:rPr lang="en-US" smtClean="0"/>
              <a:t>‹#›</a:t>
            </a:fld>
            <a:endParaRPr lang="en-US"/>
          </a:p>
        </p:txBody>
      </p:sp>
    </p:spTree>
    <p:extLst>
      <p:ext uri="{BB962C8B-B14F-4D97-AF65-F5344CB8AC3E}">
        <p14:creationId xmlns:p14="http://schemas.microsoft.com/office/powerpoint/2010/main" val="787971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7BA236-A5E6-44F7-8E66-DB9225A56B7D}" type="datetime1">
              <a:rPr lang="en-US" smtClean="0"/>
              <a:t>12/20/2015</a:t>
            </a:fld>
            <a:endParaRPr lang="en-US"/>
          </a:p>
        </p:txBody>
      </p:sp>
      <p:sp>
        <p:nvSpPr>
          <p:cNvPr id="5" name="Footer Placeholder 4"/>
          <p:cNvSpPr>
            <a:spLocks noGrp="1"/>
          </p:cNvSpPr>
          <p:nvPr>
            <p:ph type="ftr" sz="quarter" idx="11"/>
          </p:nvPr>
        </p:nvSpPr>
        <p:spPr/>
        <p:txBody>
          <a:bodyPr/>
          <a:lstStyle/>
          <a:p>
            <a:r>
              <a:rPr lang="en-US" smtClean="0"/>
              <a:t>Praktek RPL Lanjut Jurusan Teknik Informatika UIN SGD Bandung</a:t>
            </a:r>
            <a:endParaRPr lang="en-US"/>
          </a:p>
        </p:txBody>
      </p:sp>
      <p:sp>
        <p:nvSpPr>
          <p:cNvPr id="6" name="Slide Number Placeholder 5"/>
          <p:cNvSpPr>
            <a:spLocks noGrp="1"/>
          </p:cNvSpPr>
          <p:nvPr>
            <p:ph type="sldNum" sz="quarter" idx="12"/>
          </p:nvPr>
        </p:nvSpPr>
        <p:spPr/>
        <p:txBody>
          <a:bodyPr/>
          <a:lstStyle/>
          <a:p>
            <a:fld id="{4E6AE462-D6F2-44A0-9B32-3BD51453CC6D}" type="slidenum">
              <a:rPr lang="en-US" smtClean="0"/>
              <a:t>‹#›</a:t>
            </a:fld>
            <a:endParaRPr lang="en-US"/>
          </a:p>
        </p:txBody>
      </p:sp>
    </p:spTree>
    <p:extLst>
      <p:ext uri="{BB962C8B-B14F-4D97-AF65-F5344CB8AC3E}">
        <p14:creationId xmlns:p14="http://schemas.microsoft.com/office/powerpoint/2010/main" val="46476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E734AC-00F6-4369-9E80-A469530D3D43}" type="datetime1">
              <a:rPr lang="en-US" smtClean="0"/>
              <a:t>12/20/2015</a:t>
            </a:fld>
            <a:endParaRPr lang="en-US"/>
          </a:p>
        </p:txBody>
      </p:sp>
      <p:sp>
        <p:nvSpPr>
          <p:cNvPr id="5" name="Footer Placeholder 4"/>
          <p:cNvSpPr>
            <a:spLocks noGrp="1"/>
          </p:cNvSpPr>
          <p:nvPr>
            <p:ph type="ftr" sz="quarter" idx="11"/>
          </p:nvPr>
        </p:nvSpPr>
        <p:spPr/>
        <p:txBody>
          <a:bodyPr/>
          <a:lstStyle/>
          <a:p>
            <a:r>
              <a:rPr lang="en-US" smtClean="0"/>
              <a:t>Praktek RPL Lanjut Jurusan Teknik Informatika UIN SGD Bandung</a:t>
            </a:r>
            <a:endParaRPr lang="en-US"/>
          </a:p>
        </p:txBody>
      </p:sp>
      <p:sp>
        <p:nvSpPr>
          <p:cNvPr id="6" name="Slide Number Placeholder 5"/>
          <p:cNvSpPr>
            <a:spLocks noGrp="1"/>
          </p:cNvSpPr>
          <p:nvPr>
            <p:ph type="sldNum" sz="quarter" idx="12"/>
          </p:nvPr>
        </p:nvSpPr>
        <p:spPr/>
        <p:txBody>
          <a:bodyPr/>
          <a:lstStyle/>
          <a:p>
            <a:fld id="{4E6AE462-D6F2-44A0-9B32-3BD51453CC6D}" type="slidenum">
              <a:rPr lang="en-US" smtClean="0"/>
              <a:t>‹#›</a:t>
            </a:fld>
            <a:endParaRPr lang="en-US"/>
          </a:p>
        </p:txBody>
      </p:sp>
    </p:spTree>
    <p:extLst>
      <p:ext uri="{BB962C8B-B14F-4D97-AF65-F5344CB8AC3E}">
        <p14:creationId xmlns:p14="http://schemas.microsoft.com/office/powerpoint/2010/main" val="1778375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5A292-A1B2-4F7A-8EA1-9AE9B699C982}" type="datetime1">
              <a:rPr lang="en-US" smtClean="0"/>
              <a:t>12/20/2015</a:t>
            </a:fld>
            <a:endParaRPr lang="en-US"/>
          </a:p>
        </p:txBody>
      </p:sp>
      <p:sp>
        <p:nvSpPr>
          <p:cNvPr id="5" name="Footer Placeholder 4"/>
          <p:cNvSpPr>
            <a:spLocks noGrp="1"/>
          </p:cNvSpPr>
          <p:nvPr>
            <p:ph type="ftr" sz="quarter" idx="11"/>
          </p:nvPr>
        </p:nvSpPr>
        <p:spPr/>
        <p:txBody>
          <a:bodyPr/>
          <a:lstStyle/>
          <a:p>
            <a:r>
              <a:rPr lang="en-US" smtClean="0"/>
              <a:t>Praktek RPL Lanjut Jurusan Teknik Informatika UIN SGD Bandung</a:t>
            </a:r>
            <a:endParaRPr lang="en-US"/>
          </a:p>
        </p:txBody>
      </p:sp>
      <p:sp>
        <p:nvSpPr>
          <p:cNvPr id="6" name="Slide Number Placeholder 5"/>
          <p:cNvSpPr>
            <a:spLocks noGrp="1"/>
          </p:cNvSpPr>
          <p:nvPr>
            <p:ph type="sldNum" sz="quarter" idx="12"/>
          </p:nvPr>
        </p:nvSpPr>
        <p:spPr/>
        <p:txBody>
          <a:bodyPr/>
          <a:lstStyle/>
          <a:p>
            <a:fld id="{4E6AE462-D6F2-44A0-9B32-3BD51453CC6D}" type="slidenum">
              <a:rPr lang="en-US" smtClean="0"/>
              <a:t>‹#›</a:t>
            </a:fld>
            <a:endParaRPr lang="en-US"/>
          </a:p>
        </p:txBody>
      </p:sp>
    </p:spTree>
    <p:extLst>
      <p:ext uri="{BB962C8B-B14F-4D97-AF65-F5344CB8AC3E}">
        <p14:creationId xmlns:p14="http://schemas.microsoft.com/office/powerpoint/2010/main" val="886802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D24E00-2D8D-400E-A477-C054158E5745}" type="datetime1">
              <a:rPr lang="en-US" smtClean="0"/>
              <a:t>12/20/2015</a:t>
            </a:fld>
            <a:endParaRPr lang="en-US"/>
          </a:p>
        </p:txBody>
      </p:sp>
      <p:sp>
        <p:nvSpPr>
          <p:cNvPr id="5" name="Footer Placeholder 4"/>
          <p:cNvSpPr>
            <a:spLocks noGrp="1"/>
          </p:cNvSpPr>
          <p:nvPr>
            <p:ph type="ftr" sz="quarter" idx="11"/>
          </p:nvPr>
        </p:nvSpPr>
        <p:spPr/>
        <p:txBody>
          <a:bodyPr/>
          <a:lstStyle/>
          <a:p>
            <a:r>
              <a:rPr lang="en-US" smtClean="0"/>
              <a:t>Praktek RPL Lanjut Jurusan Teknik Informatika UIN SGD Bandung</a:t>
            </a:r>
            <a:endParaRPr lang="en-US"/>
          </a:p>
        </p:txBody>
      </p:sp>
      <p:sp>
        <p:nvSpPr>
          <p:cNvPr id="6" name="Slide Number Placeholder 5"/>
          <p:cNvSpPr>
            <a:spLocks noGrp="1"/>
          </p:cNvSpPr>
          <p:nvPr>
            <p:ph type="sldNum" sz="quarter" idx="12"/>
          </p:nvPr>
        </p:nvSpPr>
        <p:spPr/>
        <p:txBody>
          <a:bodyPr/>
          <a:lstStyle/>
          <a:p>
            <a:fld id="{4E6AE462-D6F2-44A0-9B32-3BD51453CC6D}" type="slidenum">
              <a:rPr lang="en-US" smtClean="0"/>
              <a:t>‹#›</a:t>
            </a:fld>
            <a:endParaRPr lang="en-US"/>
          </a:p>
        </p:txBody>
      </p:sp>
    </p:spTree>
    <p:extLst>
      <p:ext uri="{BB962C8B-B14F-4D97-AF65-F5344CB8AC3E}">
        <p14:creationId xmlns:p14="http://schemas.microsoft.com/office/powerpoint/2010/main" val="229911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A4F2BA-362C-4662-8E36-D9FE3E0EE0F4}" type="datetime1">
              <a:rPr lang="en-US" smtClean="0"/>
              <a:t>12/20/2015</a:t>
            </a:fld>
            <a:endParaRPr lang="en-US"/>
          </a:p>
        </p:txBody>
      </p:sp>
      <p:sp>
        <p:nvSpPr>
          <p:cNvPr id="6" name="Footer Placeholder 5"/>
          <p:cNvSpPr>
            <a:spLocks noGrp="1"/>
          </p:cNvSpPr>
          <p:nvPr>
            <p:ph type="ftr" sz="quarter" idx="11"/>
          </p:nvPr>
        </p:nvSpPr>
        <p:spPr/>
        <p:txBody>
          <a:bodyPr/>
          <a:lstStyle/>
          <a:p>
            <a:r>
              <a:rPr lang="en-US" smtClean="0"/>
              <a:t>Praktek RPL Lanjut Jurusan Teknik Informatika UIN SGD Bandung</a:t>
            </a:r>
            <a:endParaRPr lang="en-US"/>
          </a:p>
        </p:txBody>
      </p:sp>
      <p:sp>
        <p:nvSpPr>
          <p:cNvPr id="7" name="Slide Number Placeholder 6"/>
          <p:cNvSpPr>
            <a:spLocks noGrp="1"/>
          </p:cNvSpPr>
          <p:nvPr>
            <p:ph type="sldNum" sz="quarter" idx="12"/>
          </p:nvPr>
        </p:nvSpPr>
        <p:spPr/>
        <p:txBody>
          <a:bodyPr/>
          <a:lstStyle/>
          <a:p>
            <a:fld id="{4E6AE462-D6F2-44A0-9B32-3BD51453CC6D}" type="slidenum">
              <a:rPr lang="en-US" smtClean="0"/>
              <a:t>‹#›</a:t>
            </a:fld>
            <a:endParaRPr lang="en-US"/>
          </a:p>
        </p:txBody>
      </p:sp>
    </p:spTree>
    <p:extLst>
      <p:ext uri="{BB962C8B-B14F-4D97-AF65-F5344CB8AC3E}">
        <p14:creationId xmlns:p14="http://schemas.microsoft.com/office/powerpoint/2010/main" val="2706603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09133F-CF6D-42E1-A5A9-C94991E3E8E0}" type="datetime1">
              <a:rPr lang="en-US" smtClean="0"/>
              <a:t>12/20/2015</a:t>
            </a:fld>
            <a:endParaRPr lang="en-US"/>
          </a:p>
        </p:txBody>
      </p:sp>
      <p:sp>
        <p:nvSpPr>
          <p:cNvPr id="8" name="Footer Placeholder 7"/>
          <p:cNvSpPr>
            <a:spLocks noGrp="1"/>
          </p:cNvSpPr>
          <p:nvPr>
            <p:ph type="ftr" sz="quarter" idx="11"/>
          </p:nvPr>
        </p:nvSpPr>
        <p:spPr/>
        <p:txBody>
          <a:bodyPr/>
          <a:lstStyle/>
          <a:p>
            <a:r>
              <a:rPr lang="en-US" smtClean="0"/>
              <a:t>Praktek RPL Lanjut Jurusan Teknik Informatika UIN SGD Bandung</a:t>
            </a:r>
            <a:endParaRPr lang="en-US"/>
          </a:p>
        </p:txBody>
      </p:sp>
      <p:sp>
        <p:nvSpPr>
          <p:cNvPr id="9" name="Slide Number Placeholder 8"/>
          <p:cNvSpPr>
            <a:spLocks noGrp="1"/>
          </p:cNvSpPr>
          <p:nvPr>
            <p:ph type="sldNum" sz="quarter" idx="12"/>
          </p:nvPr>
        </p:nvSpPr>
        <p:spPr/>
        <p:txBody>
          <a:bodyPr/>
          <a:lstStyle/>
          <a:p>
            <a:fld id="{4E6AE462-D6F2-44A0-9B32-3BD51453CC6D}" type="slidenum">
              <a:rPr lang="en-US" smtClean="0"/>
              <a:t>‹#›</a:t>
            </a:fld>
            <a:endParaRPr lang="en-US"/>
          </a:p>
        </p:txBody>
      </p:sp>
    </p:spTree>
    <p:extLst>
      <p:ext uri="{BB962C8B-B14F-4D97-AF65-F5344CB8AC3E}">
        <p14:creationId xmlns:p14="http://schemas.microsoft.com/office/powerpoint/2010/main" val="1343491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445FA9-941B-4450-8832-095413574F83}" type="datetime1">
              <a:rPr lang="en-US" smtClean="0"/>
              <a:t>12/20/2015</a:t>
            </a:fld>
            <a:endParaRPr lang="en-US"/>
          </a:p>
        </p:txBody>
      </p:sp>
      <p:sp>
        <p:nvSpPr>
          <p:cNvPr id="4" name="Footer Placeholder 3"/>
          <p:cNvSpPr>
            <a:spLocks noGrp="1"/>
          </p:cNvSpPr>
          <p:nvPr>
            <p:ph type="ftr" sz="quarter" idx="11"/>
          </p:nvPr>
        </p:nvSpPr>
        <p:spPr/>
        <p:txBody>
          <a:bodyPr/>
          <a:lstStyle/>
          <a:p>
            <a:r>
              <a:rPr lang="en-US" smtClean="0"/>
              <a:t>Praktek RPL Lanjut Jurusan Teknik Informatika UIN SGD Bandung</a:t>
            </a:r>
            <a:endParaRPr lang="en-US"/>
          </a:p>
        </p:txBody>
      </p:sp>
      <p:sp>
        <p:nvSpPr>
          <p:cNvPr id="5" name="Slide Number Placeholder 4"/>
          <p:cNvSpPr>
            <a:spLocks noGrp="1"/>
          </p:cNvSpPr>
          <p:nvPr>
            <p:ph type="sldNum" sz="quarter" idx="12"/>
          </p:nvPr>
        </p:nvSpPr>
        <p:spPr/>
        <p:txBody>
          <a:bodyPr/>
          <a:lstStyle/>
          <a:p>
            <a:fld id="{4E6AE462-D6F2-44A0-9B32-3BD51453CC6D}" type="slidenum">
              <a:rPr lang="en-US" smtClean="0"/>
              <a:t>‹#›</a:t>
            </a:fld>
            <a:endParaRPr lang="en-US"/>
          </a:p>
        </p:txBody>
      </p:sp>
    </p:spTree>
    <p:extLst>
      <p:ext uri="{BB962C8B-B14F-4D97-AF65-F5344CB8AC3E}">
        <p14:creationId xmlns:p14="http://schemas.microsoft.com/office/powerpoint/2010/main" val="600979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81508E-5522-4CA3-ADC1-C26873F554D1}" type="datetime1">
              <a:rPr lang="en-US" smtClean="0"/>
              <a:t>12/20/2015</a:t>
            </a:fld>
            <a:endParaRPr lang="en-US"/>
          </a:p>
        </p:txBody>
      </p:sp>
      <p:sp>
        <p:nvSpPr>
          <p:cNvPr id="3" name="Footer Placeholder 2"/>
          <p:cNvSpPr>
            <a:spLocks noGrp="1"/>
          </p:cNvSpPr>
          <p:nvPr>
            <p:ph type="ftr" sz="quarter" idx="11"/>
          </p:nvPr>
        </p:nvSpPr>
        <p:spPr/>
        <p:txBody>
          <a:bodyPr/>
          <a:lstStyle/>
          <a:p>
            <a:r>
              <a:rPr lang="en-US" smtClean="0"/>
              <a:t>Praktek RPL Lanjut Jurusan Teknik Informatika UIN SGD Bandung</a:t>
            </a:r>
            <a:endParaRPr lang="en-US"/>
          </a:p>
        </p:txBody>
      </p:sp>
      <p:sp>
        <p:nvSpPr>
          <p:cNvPr id="4" name="Slide Number Placeholder 3"/>
          <p:cNvSpPr>
            <a:spLocks noGrp="1"/>
          </p:cNvSpPr>
          <p:nvPr>
            <p:ph type="sldNum" sz="quarter" idx="12"/>
          </p:nvPr>
        </p:nvSpPr>
        <p:spPr/>
        <p:txBody>
          <a:bodyPr/>
          <a:lstStyle/>
          <a:p>
            <a:fld id="{4E6AE462-D6F2-44A0-9B32-3BD51453CC6D}" type="slidenum">
              <a:rPr lang="en-US" smtClean="0"/>
              <a:t>‹#›</a:t>
            </a:fld>
            <a:endParaRPr lang="en-US"/>
          </a:p>
        </p:txBody>
      </p:sp>
    </p:spTree>
    <p:extLst>
      <p:ext uri="{BB962C8B-B14F-4D97-AF65-F5344CB8AC3E}">
        <p14:creationId xmlns:p14="http://schemas.microsoft.com/office/powerpoint/2010/main" val="1178385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B6EE55-90F0-42E9-AC0A-DD0DDC3A63FD}" type="datetime1">
              <a:rPr lang="en-US" smtClean="0"/>
              <a:t>12/20/2015</a:t>
            </a:fld>
            <a:endParaRPr lang="en-US"/>
          </a:p>
        </p:txBody>
      </p:sp>
      <p:sp>
        <p:nvSpPr>
          <p:cNvPr id="6" name="Footer Placeholder 5"/>
          <p:cNvSpPr>
            <a:spLocks noGrp="1"/>
          </p:cNvSpPr>
          <p:nvPr>
            <p:ph type="ftr" sz="quarter" idx="11"/>
          </p:nvPr>
        </p:nvSpPr>
        <p:spPr/>
        <p:txBody>
          <a:bodyPr/>
          <a:lstStyle/>
          <a:p>
            <a:r>
              <a:rPr lang="en-US" smtClean="0"/>
              <a:t>Praktek RPL Lanjut Jurusan Teknik Informatika UIN SGD Bandung</a:t>
            </a:r>
            <a:endParaRPr lang="en-US"/>
          </a:p>
        </p:txBody>
      </p:sp>
      <p:sp>
        <p:nvSpPr>
          <p:cNvPr id="7" name="Slide Number Placeholder 6"/>
          <p:cNvSpPr>
            <a:spLocks noGrp="1"/>
          </p:cNvSpPr>
          <p:nvPr>
            <p:ph type="sldNum" sz="quarter" idx="12"/>
          </p:nvPr>
        </p:nvSpPr>
        <p:spPr/>
        <p:txBody>
          <a:bodyPr/>
          <a:lstStyle/>
          <a:p>
            <a:fld id="{4E6AE462-D6F2-44A0-9B32-3BD51453CC6D}" type="slidenum">
              <a:rPr lang="en-US" smtClean="0"/>
              <a:t>‹#›</a:t>
            </a:fld>
            <a:endParaRPr lang="en-US"/>
          </a:p>
        </p:txBody>
      </p:sp>
    </p:spTree>
    <p:extLst>
      <p:ext uri="{BB962C8B-B14F-4D97-AF65-F5344CB8AC3E}">
        <p14:creationId xmlns:p14="http://schemas.microsoft.com/office/powerpoint/2010/main" val="973041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9A3B72-8F9E-4545-A17A-204E818D5801}" type="datetime1">
              <a:rPr lang="en-US" smtClean="0"/>
              <a:t>12/20/2015</a:t>
            </a:fld>
            <a:endParaRPr lang="en-US"/>
          </a:p>
        </p:txBody>
      </p:sp>
      <p:sp>
        <p:nvSpPr>
          <p:cNvPr id="6" name="Footer Placeholder 5"/>
          <p:cNvSpPr>
            <a:spLocks noGrp="1"/>
          </p:cNvSpPr>
          <p:nvPr>
            <p:ph type="ftr" sz="quarter" idx="11"/>
          </p:nvPr>
        </p:nvSpPr>
        <p:spPr/>
        <p:txBody>
          <a:bodyPr/>
          <a:lstStyle/>
          <a:p>
            <a:r>
              <a:rPr lang="en-US" smtClean="0"/>
              <a:t>Praktek RPL Lanjut Jurusan Teknik Informatika UIN SGD Bandung</a:t>
            </a:r>
            <a:endParaRPr lang="en-US"/>
          </a:p>
        </p:txBody>
      </p:sp>
      <p:sp>
        <p:nvSpPr>
          <p:cNvPr id="7" name="Slide Number Placeholder 6"/>
          <p:cNvSpPr>
            <a:spLocks noGrp="1"/>
          </p:cNvSpPr>
          <p:nvPr>
            <p:ph type="sldNum" sz="quarter" idx="12"/>
          </p:nvPr>
        </p:nvSpPr>
        <p:spPr/>
        <p:txBody>
          <a:bodyPr/>
          <a:lstStyle/>
          <a:p>
            <a:fld id="{4E6AE462-D6F2-44A0-9B32-3BD51453CC6D}" type="slidenum">
              <a:rPr lang="en-US" smtClean="0"/>
              <a:t>‹#›</a:t>
            </a:fld>
            <a:endParaRPr lang="en-US"/>
          </a:p>
        </p:txBody>
      </p:sp>
    </p:spTree>
    <p:extLst>
      <p:ext uri="{BB962C8B-B14F-4D97-AF65-F5344CB8AC3E}">
        <p14:creationId xmlns:p14="http://schemas.microsoft.com/office/powerpoint/2010/main" val="3228924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1CD7E4-678F-41BA-AEBF-CD362B863F6B}" type="datetime1">
              <a:rPr lang="en-US" smtClean="0"/>
              <a:t>12/20/2015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Praktek RPL Lanjut Jurusan Teknik Informatika UIN SGD Bandung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6AE462-D6F2-44A0-9B32-3BD51453CC6D}" type="slidenum">
              <a:rPr lang="en-US" smtClean="0"/>
              <a:t>‹#›</a:t>
            </a:fld>
            <a:endParaRPr lang="en-US"/>
          </a:p>
        </p:txBody>
      </p:sp>
    </p:spTree>
    <p:extLst>
      <p:ext uri="{BB962C8B-B14F-4D97-AF65-F5344CB8AC3E}">
        <p14:creationId xmlns:p14="http://schemas.microsoft.com/office/powerpoint/2010/main" val="925018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git-scm.com/downloads" TargetMode="External"/><Relationship Id="rId2" Type="http://schemas.openxmlformats.org/officeDocument/2006/relationships/hyperlink" Target="http://www.github.com/"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Version Control System</a:t>
            </a:r>
            <a:br>
              <a:rPr lang="en-US" dirty="0" smtClean="0"/>
            </a:br>
            <a:r>
              <a:rPr lang="en-US" dirty="0" smtClean="0"/>
              <a:t>(Introduction)</a:t>
            </a:r>
            <a:endParaRPr lang="en-US" dirty="0"/>
          </a:p>
        </p:txBody>
      </p:sp>
      <p:sp>
        <p:nvSpPr>
          <p:cNvPr id="3" name="Subtitle 2"/>
          <p:cNvSpPr>
            <a:spLocks noGrp="1"/>
          </p:cNvSpPr>
          <p:nvPr>
            <p:ph type="subTitle" idx="1"/>
          </p:nvPr>
        </p:nvSpPr>
        <p:spPr/>
        <p:txBody>
          <a:bodyPr/>
          <a:lstStyle/>
          <a:p>
            <a:r>
              <a:rPr lang="en-US" dirty="0" smtClean="0"/>
              <a:t>Praktek Rekayasa Perangkat Lunak Lanjut</a:t>
            </a:r>
          </a:p>
        </p:txBody>
      </p:sp>
      <p:sp>
        <p:nvSpPr>
          <p:cNvPr id="4" name="Footer Placeholder 3"/>
          <p:cNvSpPr>
            <a:spLocks noGrp="1"/>
          </p:cNvSpPr>
          <p:nvPr>
            <p:ph type="ftr" sz="quarter" idx="11"/>
          </p:nvPr>
        </p:nvSpPr>
        <p:spPr/>
        <p:txBody>
          <a:bodyPr/>
          <a:lstStyle/>
          <a:p>
            <a:r>
              <a:rPr lang="en-US" smtClean="0"/>
              <a:t>Praktek RPL Lanjut Jurusan Teknik Informatika UIN SGD Bandung</a:t>
            </a:r>
            <a:endParaRPr lang="en-US"/>
          </a:p>
        </p:txBody>
      </p:sp>
      <p:sp>
        <p:nvSpPr>
          <p:cNvPr id="5" name="Slide Number Placeholder 4"/>
          <p:cNvSpPr>
            <a:spLocks noGrp="1"/>
          </p:cNvSpPr>
          <p:nvPr>
            <p:ph type="sldNum" sz="quarter" idx="12"/>
          </p:nvPr>
        </p:nvSpPr>
        <p:spPr/>
        <p:txBody>
          <a:bodyPr/>
          <a:lstStyle/>
          <a:p>
            <a:fld id="{4E6AE462-D6F2-44A0-9B32-3BD51453CC6D}" type="slidenum">
              <a:rPr lang="en-US" smtClean="0"/>
              <a:t>1</a:t>
            </a:fld>
            <a:endParaRPr lang="en-US"/>
          </a:p>
        </p:txBody>
      </p:sp>
    </p:spTree>
    <p:extLst>
      <p:ext uri="{BB962C8B-B14F-4D97-AF65-F5344CB8AC3E}">
        <p14:creationId xmlns:p14="http://schemas.microsoft.com/office/powerpoint/2010/main" val="3992010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382000" cy="5867400"/>
          </a:xfrm>
        </p:spPr>
        <p:txBody>
          <a:bodyPr>
            <a:normAutofit/>
          </a:bodyPr>
          <a:lstStyle/>
          <a:p>
            <a:r>
              <a:rPr lang="en-US" dirty="0"/>
              <a:t>Lakukan inisialisasi dengan mengetikkan perintah berikut pada Git Bash </a:t>
            </a:r>
            <a:r>
              <a:rPr lang="en-US" dirty="0" smtClean="0"/>
              <a:t>tadi.</a:t>
            </a:r>
          </a:p>
          <a:p>
            <a:endParaRPr lang="en-US" dirty="0" smtClean="0"/>
          </a:p>
          <a:p>
            <a:endParaRPr lang="en-US" dirty="0"/>
          </a:p>
          <a:p>
            <a:pPr marL="0" indent="0">
              <a:buNone/>
            </a:pPr>
            <a:endParaRPr lang="en-US" dirty="0" smtClean="0"/>
          </a:p>
          <a:p>
            <a:pPr marL="0" indent="0">
              <a:buNone/>
            </a:pPr>
            <a:endParaRPr lang="en-US" dirty="0" smtClean="0"/>
          </a:p>
          <a:p>
            <a:pPr lvl="1"/>
            <a:r>
              <a:rPr lang="en-US" dirty="0" smtClean="0"/>
              <a:t>Perintah </a:t>
            </a:r>
            <a:r>
              <a:rPr lang="en-US" dirty="0"/>
              <a:t>tersebut akan membuat sebuah repository lokal untuk proyek kita</a:t>
            </a:r>
            <a:endParaRPr lang="en-US" dirty="0" smtClean="0"/>
          </a:p>
          <a:p>
            <a:endParaRPr lang="en-US" dirty="0"/>
          </a:p>
          <a:p>
            <a:endParaRPr lang="en-US" dirty="0" smtClean="0"/>
          </a:p>
          <a:p>
            <a:endParaRPr lang="en-US" dirty="0"/>
          </a:p>
        </p:txBody>
      </p:sp>
      <p:pic>
        <p:nvPicPr>
          <p:cNvPr id="2050" name="Picture 2" descr="C:\Users\Rian Andrian\Pictures\gigi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81200"/>
            <a:ext cx="6578017" cy="2184799"/>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Praktek RPL Lanjut Jurusan Teknik Informatika UIN SGD Bandung</a:t>
            </a:r>
            <a:endParaRPr lang="en-US"/>
          </a:p>
        </p:txBody>
      </p:sp>
      <p:sp>
        <p:nvSpPr>
          <p:cNvPr id="4" name="Slide Number Placeholder 3"/>
          <p:cNvSpPr>
            <a:spLocks noGrp="1"/>
          </p:cNvSpPr>
          <p:nvPr>
            <p:ph type="sldNum" sz="quarter" idx="12"/>
          </p:nvPr>
        </p:nvSpPr>
        <p:spPr/>
        <p:txBody>
          <a:bodyPr/>
          <a:lstStyle/>
          <a:p>
            <a:fld id="{4E6AE462-D6F2-44A0-9B32-3BD51453CC6D}" type="slidenum">
              <a:rPr lang="en-US" smtClean="0"/>
              <a:t>10</a:t>
            </a:fld>
            <a:endParaRPr lang="en-US"/>
          </a:p>
        </p:txBody>
      </p:sp>
    </p:spTree>
    <p:extLst>
      <p:ext uri="{BB962C8B-B14F-4D97-AF65-F5344CB8AC3E}">
        <p14:creationId xmlns:p14="http://schemas.microsoft.com/office/powerpoint/2010/main" val="38984804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92500"/>
          </a:bodyPr>
          <a:lstStyle/>
          <a:p>
            <a:r>
              <a:rPr lang="en-US" dirty="0" smtClean="0"/>
              <a:t>Selanjutnya masukkan file source code pada proyek kedalam staging area, yaitu kondisi dimana file serta folder source code dimasukkan ke dalam repository namun dalam keadaan temporary, belum disimpan. Gunakan perintah berikut: git add *</a:t>
            </a:r>
          </a:p>
          <a:p>
            <a:pPr marL="457200" lvl="1" indent="0">
              <a:buNone/>
            </a:pPr>
            <a:endParaRPr lang="en-US" dirty="0" smtClean="0"/>
          </a:p>
          <a:p>
            <a:pPr lvl="1"/>
            <a:endParaRPr lang="en-US" dirty="0"/>
          </a:p>
          <a:p>
            <a:pPr lvl="1"/>
            <a:r>
              <a:rPr lang="en-US" dirty="0" smtClean="0"/>
              <a:t>Perintah tersebut akan memasukkan seluruh file dan folder yang ada pada folder aplikasibengkel. Jika ingin memasukkan satu persatu cukup tuliskan nama file lengkap dengan ekstensinya atau nama folder jika hanya ingin menambahkan satu folder misal: </a:t>
            </a:r>
          </a:p>
          <a:p>
            <a:pPr marL="457200" lvl="1" indent="0">
              <a:buNone/>
            </a:pPr>
            <a:r>
              <a:rPr lang="en-US" dirty="0" smtClean="0"/>
              <a:t>    git add nama_file / git add nama_folder</a:t>
            </a:r>
          </a:p>
          <a:p>
            <a:endParaRPr lang="en-US" dirty="0" smtClean="0"/>
          </a:p>
          <a:p>
            <a:endParaRPr lang="en-US" dirty="0"/>
          </a:p>
          <a:p>
            <a:endParaRPr lang="en-US" dirty="0" smtClean="0"/>
          </a:p>
          <a:p>
            <a:endParaRPr lang="en-US" dirty="0"/>
          </a:p>
          <a:p>
            <a:pPr lvl="1"/>
            <a:endParaRPr lang="en-US" dirty="0" smtClean="0"/>
          </a:p>
          <a:p>
            <a:pPr lvl="1"/>
            <a:endParaRPr lang="en-US" dirty="0" smtClean="0"/>
          </a:p>
        </p:txBody>
      </p:sp>
      <p:pic>
        <p:nvPicPr>
          <p:cNvPr id="7" name="Picture 2" descr="C:\Users\Rian Andrian\Pictures\gigi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1" y="3124200"/>
            <a:ext cx="7467599" cy="8382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Praktek RPL Lanjut Jurusan Teknik Informatika UIN SGD Bandung</a:t>
            </a:r>
            <a:endParaRPr lang="en-US"/>
          </a:p>
        </p:txBody>
      </p:sp>
      <p:sp>
        <p:nvSpPr>
          <p:cNvPr id="4" name="Slide Number Placeholder 3"/>
          <p:cNvSpPr>
            <a:spLocks noGrp="1"/>
          </p:cNvSpPr>
          <p:nvPr>
            <p:ph type="sldNum" sz="quarter" idx="12"/>
          </p:nvPr>
        </p:nvSpPr>
        <p:spPr/>
        <p:txBody>
          <a:bodyPr/>
          <a:lstStyle/>
          <a:p>
            <a:fld id="{4E6AE462-D6F2-44A0-9B32-3BD51453CC6D}" type="slidenum">
              <a:rPr lang="en-US" smtClean="0"/>
              <a:t>11</a:t>
            </a:fld>
            <a:endParaRPr lang="en-US"/>
          </a:p>
        </p:txBody>
      </p:sp>
    </p:spTree>
    <p:extLst>
      <p:ext uri="{BB962C8B-B14F-4D97-AF65-F5344CB8AC3E}">
        <p14:creationId xmlns:p14="http://schemas.microsoft.com/office/powerpoint/2010/main" val="102557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r>
              <a:rPr lang="en-US" dirty="0" smtClean="0"/>
              <a:t>Setelah itu kita siap untuk menyimpan source code kita kedalam repository. Ketikkan perintah berikut:</a:t>
            </a:r>
          </a:p>
          <a:p>
            <a:endParaRPr lang="en-US" dirty="0"/>
          </a:p>
          <a:p>
            <a:endParaRPr lang="en-US" dirty="0" smtClean="0"/>
          </a:p>
          <a:p>
            <a:pPr lvl="1"/>
            <a:r>
              <a:rPr lang="en-US" dirty="0"/>
              <a:t>Perintah diatas akan menyimpan source code kita sekaligus memberikan catatan supaya mudah kita ingat</a:t>
            </a:r>
          </a:p>
          <a:p>
            <a:endParaRPr lang="en-US" dirty="0"/>
          </a:p>
        </p:txBody>
      </p:sp>
      <p:pic>
        <p:nvPicPr>
          <p:cNvPr id="4" name="Picture 3" descr="C:\Users\Rian Andrian\Pictures\git-bash-212x3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90800"/>
            <a:ext cx="7620000" cy="7620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Praktek RPL Lanjut Jurusan Teknik Informatika UIN SGD Bandung</a:t>
            </a:r>
            <a:endParaRPr lang="en-US"/>
          </a:p>
        </p:txBody>
      </p:sp>
      <p:sp>
        <p:nvSpPr>
          <p:cNvPr id="5" name="Slide Number Placeholder 4"/>
          <p:cNvSpPr>
            <a:spLocks noGrp="1"/>
          </p:cNvSpPr>
          <p:nvPr>
            <p:ph type="sldNum" sz="quarter" idx="12"/>
          </p:nvPr>
        </p:nvSpPr>
        <p:spPr/>
        <p:txBody>
          <a:bodyPr/>
          <a:lstStyle/>
          <a:p>
            <a:fld id="{4E6AE462-D6F2-44A0-9B32-3BD51453CC6D}" type="slidenum">
              <a:rPr lang="en-US" smtClean="0"/>
              <a:t>12</a:t>
            </a:fld>
            <a:endParaRPr lang="en-US"/>
          </a:p>
        </p:txBody>
      </p:sp>
    </p:spTree>
    <p:extLst>
      <p:ext uri="{BB962C8B-B14F-4D97-AF65-F5344CB8AC3E}">
        <p14:creationId xmlns:p14="http://schemas.microsoft.com/office/powerpoint/2010/main" val="310561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638800"/>
          </a:xfrm>
        </p:spPr>
        <p:txBody>
          <a:bodyPr/>
          <a:lstStyle/>
          <a:p>
            <a:r>
              <a:rPr lang="en-US" dirty="0" smtClean="0"/>
              <a:t>Selanjutnya tambahkan </a:t>
            </a:r>
            <a:r>
              <a:rPr lang="en-US" dirty="0"/>
              <a:t>remote repository yang </a:t>
            </a:r>
            <a:r>
              <a:rPr lang="en-US" dirty="0" smtClean="0"/>
              <a:t>telah </a:t>
            </a:r>
            <a:r>
              <a:rPr lang="en-US" dirty="0"/>
              <a:t>kita buat supaya proyek kita bisa </a:t>
            </a:r>
            <a:r>
              <a:rPr lang="en-US" dirty="0" smtClean="0"/>
              <a:t>upload. Berikut perintah untuk remote repository:</a:t>
            </a:r>
          </a:p>
          <a:p>
            <a:endParaRPr lang="en-US" dirty="0"/>
          </a:p>
          <a:p>
            <a:endParaRPr lang="en-US" dirty="0" smtClean="0"/>
          </a:p>
          <a:p>
            <a:r>
              <a:rPr lang="en-US" dirty="0" smtClean="0"/>
              <a:t>Download </a:t>
            </a:r>
            <a:r>
              <a:rPr lang="en-US" dirty="0"/>
              <a:t>terlebih dahulu file readme yang ada secara default </a:t>
            </a:r>
            <a:r>
              <a:rPr lang="en-US" dirty="0" smtClean="0"/>
              <a:t>ketika membuat repository dengan </a:t>
            </a:r>
            <a:r>
              <a:rPr lang="en-US" dirty="0"/>
              <a:t>mengetikkan </a:t>
            </a:r>
            <a:r>
              <a:rPr lang="en-US" dirty="0" smtClean="0"/>
              <a:t>perintah:</a:t>
            </a:r>
          </a:p>
          <a:p>
            <a:endParaRPr lang="en-US" dirty="0"/>
          </a:p>
          <a:p>
            <a:endParaRPr lang="en-US" dirty="0" smtClean="0"/>
          </a:p>
          <a:p>
            <a:endParaRPr lang="en-US" dirty="0"/>
          </a:p>
        </p:txBody>
      </p:sp>
      <p:pic>
        <p:nvPicPr>
          <p:cNvPr id="6146" name="Picture 2" descr="C:\Users\Rian Andrian\Pictures\git-bash-212x3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124200"/>
            <a:ext cx="74676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Rian Andrian\Pictures\git-bash-212x3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194" y="5715000"/>
            <a:ext cx="7561006" cy="463826"/>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Praktek RPL Lanjut Jurusan Teknik Informatika UIN SGD Bandung</a:t>
            </a:r>
            <a:endParaRPr lang="en-US"/>
          </a:p>
        </p:txBody>
      </p:sp>
      <p:sp>
        <p:nvSpPr>
          <p:cNvPr id="4" name="Slide Number Placeholder 3"/>
          <p:cNvSpPr>
            <a:spLocks noGrp="1"/>
          </p:cNvSpPr>
          <p:nvPr>
            <p:ph type="sldNum" sz="quarter" idx="12"/>
          </p:nvPr>
        </p:nvSpPr>
        <p:spPr/>
        <p:txBody>
          <a:bodyPr/>
          <a:lstStyle/>
          <a:p>
            <a:fld id="{4E6AE462-D6F2-44A0-9B32-3BD51453CC6D}" type="slidenum">
              <a:rPr lang="en-US" smtClean="0"/>
              <a:t>13</a:t>
            </a:fld>
            <a:endParaRPr lang="en-US"/>
          </a:p>
        </p:txBody>
      </p:sp>
    </p:spTree>
    <p:extLst>
      <p:ext uri="{BB962C8B-B14F-4D97-AF65-F5344CB8AC3E}">
        <p14:creationId xmlns:p14="http://schemas.microsoft.com/office/powerpoint/2010/main" val="390678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92500" lnSpcReduction="10000"/>
          </a:bodyPr>
          <a:lstStyle/>
          <a:p>
            <a:r>
              <a:rPr lang="en-US" dirty="0"/>
              <a:t>Terakhir adalah mengupload ke Github dengan </a:t>
            </a:r>
            <a:r>
              <a:rPr lang="en-US" dirty="0" smtClean="0"/>
              <a:t>perintah:</a:t>
            </a:r>
          </a:p>
          <a:p>
            <a:endParaRPr lang="en-US" dirty="0"/>
          </a:p>
          <a:p>
            <a:endParaRPr lang="en-US" dirty="0" smtClean="0"/>
          </a:p>
          <a:p>
            <a:r>
              <a:rPr lang="en-US" dirty="0" smtClean="0"/>
              <a:t>Cek di github dan file project kita akan berada disana.</a:t>
            </a:r>
          </a:p>
          <a:p>
            <a:r>
              <a:rPr lang="en-US" dirty="0" smtClean="0"/>
              <a:t>Note:</a:t>
            </a:r>
          </a:p>
          <a:p>
            <a:pPr lvl="1"/>
            <a:r>
              <a:rPr lang="en-US" dirty="0" smtClean="0"/>
              <a:t>Master = Branch</a:t>
            </a:r>
          </a:p>
          <a:p>
            <a:pPr lvl="1"/>
            <a:r>
              <a:rPr lang="en-US" dirty="0" smtClean="0"/>
              <a:t>Jika ada perubahan lagi,lakukan perintah berikut untuk mengupload:</a:t>
            </a:r>
          </a:p>
          <a:p>
            <a:pPr lvl="2"/>
            <a:r>
              <a:rPr lang="en-US" dirty="0" smtClean="0">
                <a:solidFill>
                  <a:srgbClr val="FF0000"/>
                </a:solidFill>
              </a:rPr>
              <a:t>git add –a</a:t>
            </a:r>
            <a:r>
              <a:rPr lang="en-US" dirty="0" smtClean="0"/>
              <a:t> , </a:t>
            </a:r>
            <a:r>
              <a:rPr lang="en-US" dirty="0" smtClean="0">
                <a:solidFill>
                  <a:srgbClr val="FF0000"/>
                </a:solidFill>
              </a:rPr>
              <a:t>git commit –m “commit messagenya”</a:t>
            </a:r>
            <a:r>
              <a:rPr lang="en-US" dirty="0" smtClean="0"/>
              <a:t>,</a:t>
            </a:r>
          </a:p>
          <a:p>
            <a:pPr marL="914400" lvl="2" indent="0">
              <a:buNone/>
            </a:pPr>
            <a:r>
              <a:rPr lang="en-US" dirty="0"/>
              <a:t> </a:t>
            </a:r>
            <a:r>
              <a:rPr lang="en-US" dirty="0" smtClean="0"/>
              <a:t>  </a:t>
            </a:r>
            <a:r>
              <a:rPr lang="en-US" dirty="0" smtClean="0">
                <a:solidFill>
                  <a:srgbClr val="FF0000"/>
                </a:solidFill>
              </a:rPr>
              <a:t> git pull origin master</a:t>
            </a:r>
            <a:r>
              <a:rPr lang="en-US" dirty="0" smtClean="0"/>
              <a:t> dan trakhit </a:t>
            </a:r>
            <a:r>
              <a:rPr lang="en-US" dirty="0" smtClean="0">
                <a:solidFill>
                  <a:srgbClr val="FF0000"/>
                </a:solidFill>
              </a:rPr>
              <a:t>git push origin master</a:t>
            </a:r>
          </a:p>
          <a:p>
            <a:endParaRPr lang="en-US" dirty="0"/>
          </a:p>
        </p:txBody>
      </p:sp>
      <p:pic>
        <p:nvPicPr>
          <p:cNvPr id="7170" name="Picture 2" descr="C:\Users\Rian Andrian\Pictures\git-bash-212x3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05000"/>
            <a:ext cx="7329055"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Praktek RPL Lanjut Jurusan Teknik Informatika UIN SGD Bandung</a:t>
            </a:r>
            <a:endParaRPr lang="en-US"/>
          </a:p>
        </p:txBody>
      </p:sp>
      <p:sp>
        <p:nvSpPr>
          <p:cNvPr id="4" name="Slide Number Placeholder 3"/>
          <p:cNvSpPr>
            <a:spLocks noGrp="1"/>
          </p:cNvSpPr>
          <p:nvPr>
            <p:ph type="sldNum" sz="quarter" idx="12"/>
          </p:nvPr>
        </p:nvSpPr>
        <p:spPr/>
        <p:txBody>
          <a:bodyPr/>
          <a:lstStyle/>
          <a:p>
            <a:fld id="{4E6AE462-D6F2-44A0-9B32-3BD51453CC6D}" type="slidenum">
              <a:rPr lang="en-US" smtClean="0"/>
              <a:t>14</a:t>
            </a:fld>
            <a:endParaRPr lang="en-US"/>
          </a:p>
        </p:txBody>
      </p:sp>
    </p:spTree>
    <p:extLst>
      <p:ext uri="{BB962C8B-B14F-4D97-AF65-F5344CB8AC3E}">
        <p14:creationId xmlns:p14="http://schemas.microsoft.com/office/powerpoint/2010/main" val="3140187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a:t>
            </a:r>
            <a:endParaRPr lang="en-US" dirty="0"/>
          </a:p>
        </p:txBody>
      </p:sp>
      <p:sp>
        <p:nvSpPr>
          <p:cNvPr id="3" name="Content Placeholder 2"/>
          <p:cNvSpPr>
            <a:spLocks noGrp="1"/>
          </p:cNvSpPr>
          <p:nvPr>
            <p:ph idx="1"/>
          </p:nvPr>
        </p:nvSpPr>
        <p:spPr/>
        <p:txBody>
          <a:bodyPr/>
          <a:lstStyle/>
          <a:p>
            <a:r>
              <a:rPr lang="en-US" dirty="0" smtClean="0"/>
              <a:t>Branch = Cabang</a:t>
            </a:r>
          </a:p>
          <a:p>
            <a:r>
              <a:rPr lang="en-US" dirty="0" smtClean="0"/>
              <a:t>Branch = cabang atau copy project tempat kita bekerja.</a:t>
            </a:r>
          </a:p>
          <a:p>
            <a:endParaRPr lang="en-US" dirty="0" smtClean="0"/>
          </a:p>
          <a:p>
            <a:endParaRPr lang="en-US" dirty="0"/>
          </a:p>
          <a:p>
            <a:pPr lvl="1"/>
            <a:r>
              <a:rPr lang="en-US" dirty="0" smtClean="0"/>
              <a:t>(master) artinya kita sedang bekerja di branch master</a:t>
            </a:r>
          </a:p>
          <a:p>
            <a:endParaRPr lang="en-US" dirty="0" smtClean="0"/>
          </a:p>
        </p:txBody>
      </p:sp>
      <p:pic>
        <p:nvPicPr>
          <p:cNvPr id="8194" name="Picture 2" descr="C:\Users\Rian Andrian\Pictures\gigi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536" y="3581400"/>
            <a:ext cx="7320064" cy="622988"/>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Praktek RPL Lanjut Jurusan Teknik Informatika UIN SGD Bandung</a:t>
            </a:r>
            <a:endParaRPr lang="en-US"/>
          </a:p>
        </p:txBody>
      </p:sp>
      <p:sp>
        <p:nvSpPr>
          <p:cNvPr id="5" name="Slide Number Placeholder 4"/>
          <p:cNvSpPr>
            <a:spLocks noGrp="1"/>
          </p:cNvSpPr>
          <p:nvPr>
            <p:ph type="sldNum" sz="quarter" idx="12"/>
          </p:nvPr>
        </p:nvSpPr>
        <p:spPr/>
        <p:txBody>
          <a:bodyPr/>
          <a:lstStyle/>
          <a:p>
            <a:fld id="{4E6AE462-D6F2-44A0-9B32-3BD51453CC6D}" type="slidenum">
              <a:rPr lang="en-US" smtClean="0"/>
              <a:t>15</a:t>
            </a:fld>
            <a:endParaRPr lang="en-US"/>
          </a:p>
        </p:txBody>
      </p:sp>
    </p:spTree>
    <p:extLst>
      <p:ext uri="{BB962C8B-B14F-4D97-AF65-F5344CB8AC3E}">
        <p14:creationId xmlns:p14="http://schemas.microsoft.com/office/powerpoint/2010/main" val="674268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Branching</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smtClean="0"/>
              <a:t>Branching digunakan agar kita bisa memisahkan antara branch production dan branch master</a:t>
            </a:r>
          </a:p>
          <a:p>
            <a:r>
              <a:rPr lang="en-US" dirty="0" smtClean="0"/>
              <a:t>Idenya adalah supaya, file yang ada di salah satu branch menjadi file final sehingga kita memerlukan branch lain untuk bekerja.</a:t>
            </a:r>
          </a:p>
          <a:p>
            <a:r>
              <a:rPr lang="en-US" dirty="0" smtClean="0"/>
              <a:t>Kita bisa membuat branch baru dengan perintah: </a:t>
            </a:r>
            <a:r>
              <a:rPr lang="en-US" dirty="0" smtClean="0">
                <a:solidFill>
                  <a:srgbClr val="FF0000"/>
                </a:solidFill>
              </a:rPr>
              <a:t>git checkout  –b nama_branch</a:t>
            </a:r>
          </a:p>
          <a:p>
            <a:endParaRPr lang="en-US" dirty="0"/>
          </a:p>
          <a:p>
            <a:endParaRPr lang="en-US" dirty="0"/>
          </a:p>
        </p:txBody>
      </p:sp>
      <p:pic>
        <p:nvPicPr>
          <p:cNvPr id="9218" name="Picture 2" descr="C:\Users\Rian Andrian\Pictures\gigi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5410200"/>
            <a:ext cx="6237514" cy="10668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Praktek RPL Lanjut Jurusan Teknik Informatika UIN SGD Bandung</a:t>
            </a:r>
            <a:endParaRPr lang="en-US"/>
          </a:p>
        </p:txBody>
      </p:sp>
      <p:sp>
        <p:nvSpPr>
          <p:cNvPr id="5" name="Slide Number Placeholder 4"/>
          <p:cNvSpPr>
            <a:spLocks noGrp="1"/>
          </p:cNvSpPr>
          <p:nvPr>
            <p:ph type="sldNum" sz="quarter" idx="12"/>
          </p:nvPr>
        </p:nvSpPr>
        <p:spPr/>
        <p:txBody>
          <a:bodyPr/>
          <a:lstStyle/>
          <a:p>
            <a:fld id="{4E6AE462-D6F2-44A0-9B32-3BD51453CC6D}" type="slidenum">
              <a:rPr lang="en-US" smtClean="0"/>
              <a:t>16</a:t>
            </a:fld>
            <a:endParaRPr lang="en-US"/>
          </a:p>
        </p:txBody>
      </p:sp>
    </p:spTree>
    <p:extLst>
      <p:ext uri="{BB962C8B-B14F-4D97-AF65-F5344CB8AC3E}">
        <p14:creationId xmlns:p14="http://schemas.microsoft.com/office/powerpoint/2010/main" val="3908231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a:t>
            </a:r>
            <a:endParaRPr lang="en-US" dirty="0"/>
          </a:p>
        </p:txBody>
      </p:sp>
      <p:sp>
        <p:nvSpPr>
          <p:cNvPr id="3" name="Content Placeholder 2"/>
          <p:cNvSpPr>
            <a:spLocks noGrp="1"/>
          </p:cNvSpPr>
          <p:nvPr>
            <p:ph idx="1"/>
          </p:nvPr>
        </p:nvSpPr>
        <p:spPr/>
        <p:txBody>
          <a:bodyPr>
            <a:normAutofit/>
          </a:bodyPr>
          <a:lstStyle/>
          <a:p>
            <a:r>
              <a:rPr lang="en-US" dirty="0" smtClean="0"/>
              <a:t>Ketika kita memiliki 2 branch pada repository misal : Master dan Development</a:t>
            </a:r>
          </a:p>
          <a:p>
            <a:r>
              <a:rPr lang="en-US" dirty="0" smtClean="0"/>
              <a:t>Kita tentukan akan bekerja pada branch yang mana?</a:t>
            </a:r>
          </a:p>
          <a:p>
            <a:r>
              <a:rPr lang="en-US" dirty="0" smtClean="0"/>
              <a:t>Misalkan kita memilih branch Development untuk production branch, sedangkan branch master untuk setiap pekerjaan yang sudah fix atau final</a:t>
            </a:r>
          </a:p>
          <a:p>
            <a:endParaRPr lang="en-US" dirty="0" smtClean="0"/>
          </a:p>
        </p:txBody>
      </p:sp>
      <p:sp>
        <p:nvSpPr>
          <p:cNvPr id="4" name="Footer Placeholder 3"/>
          <p:cNvSpPr>
            <a:spLocks noGrp="1"/>
          </p:cNvSpPr>
          <p:nvPr>
            <p:ph type="ftr" sz="quarter" idx="11"/>
          </p:nvPr>
        </p:nvSpPr>
        <p:spPr/>
        <p:txBody>
          <a:bodyPr/>
          <a:lstStyle/>
          <a:p>
            <a:r>
              <a:rPr lang="en-US" smtClean="0"/>
              <a:t>Praktek RPL Lanjut Jurusan Teknik Informatika UIN SGD Bandung</a:t>
            </a:r>
            <a:endParaRPr lang="en-US"/>
          </a:p>
        </p:txBody>
      </p:sp>
      <p:sp>
        <p:nvSpPr>
          <p:cNvPr id="5" name="Slide Number Placeholder 4"/>
          <p:cNvSpPr>
            <a:spLocks noGrp="1"/>
          </p:cNvSpPr>
          <p:nvPr>
            <p:ph type="sldNum" sz="quarter" idx="12"/>
          </p:nvPr>
        </p:nvSpPr>
        <p:spPr/>
        <p:txBody>
          <a:bodyPr/>
          <a:lstStyle/>
          <a:p>
            <a:fld id="{B3E0F50E-4845-4745-B490-411AF96352F7}" type="slidenum">
              <a:rPr lang="en-US" smtClean="0"/>
              <a:t>17</a:t>
            </a:fld>
            <a:endParaRPr lang="en-US"/>
          </a:p>
        </p:txBody>
      </p:sp>
    </p:spTree>
    <p:extLst>
      <p:ext uri="{BB962C8B-B14F-4D97-AF65-F5344CB8AC3E}">
        <p14:creationId xmlns:p14="http://schemas.microsoft.com/office/powerpoint/2010/main" val="745674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85000" lnSpcReduction="20000"/>
          </a:bodyPr>
          <a:lstStyle/>
          <a:p>
            <a:r>
              <a:rPr lang="en-US" dirty="0" smtClean="0"/>
              <a:t>Maka dari itu, perintah yang dilakukan adalah</a:t>
            </a:r>
          </a:p>
          <a:p>
            <a:pPr lvl="1"/>
            <a:r>
              <a:rPr lang="en-US" dirty="0" smtClean="0"/>
              <a:t>git checkout –b nama_branch</a:t>
            </a:r>
          </a:p>
          <a:p>
            <a:pPr lvl="2"/>
            <a:r>
              <a:rPr lang="en-US" dirty="0" smtClean="0"/>
              <a:t>Perintah ini untuk membuat branch baru dan masuk ke branch tersebut. Untuk berpindah branch saja cukup dengan perintah ini </a:t>
            </a:r>
            <a:r>
              <a:rPr lang="en-US" dirty="0" smtClean="0">
                <a:solidFill>
                  <a:srgbClr val="FF0000"/>
                </a:solidFill>
              </a:rPr>
              <a:t>git checkout nama_branch</a:t>
            </a:r>
          </a:p>
          <a:p>
            <a:pPr lvl="1"/>
            <a:r>
              <a:rPr lang="en-US" dirty="0" smtClean="0"/>
              <a:t>Git add –a</a:t>
            </a:r>
          </a:p>
          <a:p>
            <a:pPr lvl="2"/>
            <a:r>
              <a:rPr lang="en-US" dirty="0" smtClean="0"/>
              <a:t>Perintah ini untuk menambahkan semua perubahan atau penambahan file yang akan diupload ke repository</a:t>
            </a:r>
          </a:p>
          <a:p>
            <a:pPr lvl="1"/>
            <a:r>
              <a:rPr lang="en-US" dirty="0" smtClean="0"/>
              <a:t>Git commit –m “commit messagenya”</a:t>
            </a:r>
          </a:p>
          <a:p>
            <a:pPr lvl="2"/>
            <a:r>
              <a:rPr lang="en-US" dirty="0" smtClean="0"/>
              <a:t>Perintah untuk menyimpan file kita sekaligus memberi catatan</a:t>
            </a:r>
          </a:p>
          <a:p>
            <a:pPr lvl="1"/>
            <a:r>
              <a:rPr lang="en-US" dirty="0" smtClean="0"/>
              <a:t>Git pull origin master</a:t>
            </a:r>
          </a:p>
          <a:p>
            <a:pPr lvl="2"/>
            <a:r>
              <a:rPr lang="en-US" dirty="0" smtClean="0"/>
              <a:t>Download terlebih dahulu file pada branch master untuk menyamakan versi pada branch development dengan branch master</a:t>
            </a:r>
          </a:p>
          <a:p>
            <a:pPr lvl="1"/>
            <a:r>
              <a:rPr lang="en-US" dirty="0" smtClean="0"/>
              <a:t>Git push origin development</a:t>
            </a:r>
          </a:p>
          <a:p>
            <a:pPr lvl="2"/>
            <a:r>
              <a:rPr lang="en-US" dirty="0" smtClean="0"/>
              <a:t>Untuk mengupload file perubahan atau penambahan. Di push ke branch development karena kita bekerja pada branch ini</a:t>
            </a:r>
          </a:p>
          <a:p>
            <a:pPr lvl="2"/>
            <a:endParaRPr lang="en-US" dirty="0" smtClean="0"/>
          </a:p>
          <a:p>
            <a:pPr lvl="2"/>
            <a:endParaRPr lang="en-US" dirty="0" smtClean="0"/>
          </a:p>
          <a:p>
            <a:pPr lvl="2"/>
            <a:endParaRPr lang="en-US" dirty="0" smtClean="0"/>
          </a:p>
        </p:txBody>
      </p:sp>
      <p:sp>
        <p:nvSpPr>
          <p:cNvPr id="4" name="Footer Placeholder 3"/>
          <p:cNvSpPr>
            <a:spLocks noGrp="1"/>
          </p:cNvSpPr>
          <p:nvPr>
            <p:ph type="ftr" sz="quarter" idx="11"/>
          </p:nvPr>
        </p:nvSpPr>
        <p:spPr/>
        <p:txBody>
          <a:bodyPr/>
          <a:lstStyle/>
          <a:p>
            <a:r>
              <a:rPr lang="en-US" smtClean="0"/>
              <a:t>Praktek RPL Lanjut Jurusan Teknik Informatika UIN SGD Bandung</a:t>
            </a:r>
            <a:endParaRPr lang="en-US"/>
          </a:p>
        </p:txBody>
      </p:sp>
      <p:sp>
        <p:nvSpPr>
          <p:cNvPr id="5" name="Slide Number Placeholder 4"/>
          <p:cNvSpPr>
            <a:spLocks noGrp="1"/>
          </p:cNvSpPr>
          <p:nvPr>
            <p:ph type="sldNum" sz="quarter" idx="12"/>
          </p:nvPr>
        </p:nvSpPr>
        <p:spPr/>
        <p:txBody>
          <a:bodyPr/>
          <a:lstStyle/>
          <a:p>
            <a:fld id="{B3E0F50E-4845-4745-B490-411AF96352F7}" type="slidenum">
              <a:rPr lang="en-US" smtClean="0"/>
              <a:t>18</a:t>
            </a:fld>
            <a:endParaRPr lang="en-US"/>
          </a:p>
        </p:txBody>
      </p:sp>
    </p:spTree>
    <p:extLst>
      <p:ext uri="{BB962C8B-B14F-4D97-AF65-F5344CB8AC3E}">
        <p14:creationId xmlns:p14="http://schemas.microsoft.com/office/powerpoint/2010/main" val="2393934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Menggabungkan dua branch</a:t>
            </a:r>
            <a:endParaRPr lang="en-US" dirty="0"/>
          </a:p>
        </p:txBody>
      </p:sp>
      <p:sp>
        <p:nvSpPr>
          <p:cNvPr id="3" name="Content Placeholder 2"/>
          <p:cNvSpPr>
            <a:spLocks noGrp="1"/>
          </p:cNvSpPr>
          <p:nvPr>
            <p:ph idx="1"/>
          </p:nvPr>
        </p:nvSpPr>
        <p:spPr>
          <a:xfrm>
            <a:off x="457200" y="1371600"/>
            <a:ext cx="8229600" cy="5105400"/>
          </a:xfrm>
        </p:spPr>
        <p:txBody>
          <a:bodyPr>
            <a:normAutofit fontScale="77500" lnSpcReduction="20000"/>
          </a:bodyPr>
          <a:lstStyle/>
          <a:p>
            <a:r>
              <a:rPr lang="en-US" dirty="0" smtClean="0"/>
              <a:t>Jika file atau pekerjaan yang berada pada branch development sudah fix kita haru memasukan pekerjaan kita ke branch master untuk digabungkan dengan pekerjaan sebelumnya</a:t>
            </a:r>
          </a:p>
          <a:p>
            <a:r>
              <a:rPr lang="en-US" dirty="0" smtClean="0"/>
              <a:t>Untuk itu kita terlebih dulu masuk ke branch master dengan perintah </a:t>
            </a:r>
            <a:r>
              <a:rPr lang="en-US" dirty="0" smtClean="0">
                <a:solidFill>
                  <a:srgbClr val="FF0000"/>
                </a:solidFill>
              </a:rPr>
              <a:t>git checkout master</a:t>
            </a:r>
          </a:p>
          <a:p>
            <a:r>
              <a:rPr lang="en-US" dirty="0" smtClean="0"/>
              <a:t>Setelah kita berada di branch master, kita gabungkan pekerjaan dengan perintah berikut : </a:t>
            </a:r>
          </a:p>
          <a:p>
            <a:pPr marL="0" indent="0">
              <a:buNone/>
            </a:pPr>
            <a:r>
              <a:rPr lang="en-US" dirty="0" smtClean="0">
                <a:solidFill>
                  <a:srgbClr val="FF0000"/>
                </a:solidFill>
              </a:rPr>
              <a:t>     git merge development</a:t>
            </a:r>
          </a:p>
          <a:p>
            <a:pPr lvl="1"/>
            <a:r>
              <a:rPr lang="en-US" dirty="0"/>
              <a:t>Artinya branch development di gabungkan dengan branch master</a:t>
            </a:r>
            <a:endParaRPr lang="en-US" dirty="0" smtClean="0">
              <a:solidFill>
                <a:srgbClr val="FF0000"/>
              </a:solidFill>
            </a:endParaRPr>
          </a:p>
          <a:p>
            <a:r>
              <a:rPr lang="en-US" dirty="0" smtClean="0"/>
              <a:t>Setelah digabungkan, kalau mau kembali bekerja pada branch development, silahkan kembali ke branch tersebut dengan perintah “</a:t>
            </a:r>
            <a:r>
              <a:rPr lang="en-US" dirty="0" smtClean="0">
                <a:solidFill>
                  <a:srgbClr val="FF0000"/>
                </a:solidFill>
              </a:rPr>
              <a:t>git checkout development</a:t>
            </a:r>
            <a:r>
              <a:rPr lang="en-US" dirty="0" smtClean="0"/>
              <a:t> “ dan lanjutkan pekerjaan </a:t>
            </a:r>
            <a:r>
              <a:rPr lang="en-US" dirty="0" smtClean="0">
                <a:sym typeface="Wingdings" pitchFamily="2" charset="2"/>
              </a:rPr>
              <a:t></a:t>
            </a:r>
            <a:endParaRPr lang="en-US" dirty="0" smtClean="0"/>
          </a:p>
        </p:txBody>
      </p:sp>
      <p:sp>
        <p:nvSpPr>
          <p:cNvPr id="4" name="Footer Placeholder 3"/>
          <p:cNvSpPr>
            <a:spLocks noGrp="1"/>
          </p:cNvSpPr>
          <p:nvPr>
            <p:ph type="ftr" sz="quarter" idx="11"/>
          </p:nvPr>
        </p:nvSpPr>
        <p:spPr/>
        <p:txBody>
          <a:bodyPr/>
          <a:lstStyle/>
          <a:p>
            <a:r>
              <a:rPr lang="en-US" smtClean="0"/>
              <a:t>Praktek RPL Lanjut Jurusan Teknik Informatika UIN SGD Bandung</a:t>
            </a:r>
            <a:endParaRPr lang="en-US"/>
          </a:p>
        </p:txBody>
      </p:sp>
      <p:sp>
        <p:nvSpPr>
          <p:cNvPr id="5" name="Slide Number Placeholder 4"/>
          <p:cNvSpPr>
            <a:spLocks noGrp="1"/>
          </p:cNvSpPr>
          <p:nvPr>
            <p:ph type="sldNum" sz="quarter" idx="12"/>
          </p:nvPr>
        </p:nvSpPr>
        <p:spPr/>
        <p:txBody>
          <a:bodyPr/>
          <a:lstStyle/>
          <a:p>
            <a:fld id="{B3E0F50E-4845-4745-B490-411AF96352F7}" type="slidenum">
              <a:rPr lang="en-US" smtClean="0"/>
              <a:t>19</a:t>
            </a:fld>
            <a:endParaRPr lang="en-US"/>
          </a:p>
        </p:txBody>
      </p:sp>
    </p:spTree>
    <p:extLst>
      <p:ext uri="{BB962C8B-B14F-4D97-AF65-F5344CB8AC3E}">
        <p14:creationId xmlns:p14="http://schemas.microsoft.com/office/powerpoint/2010/main" val="4128508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System</a:t>
            </a:r>
            <a:endParaRPr lang="en-US" dirty="0"/>
          </a:p>
        </p:txBody>
      </p:sp>
      <p:sp>
        <p:nvSpPr>
          <p:cNvPr id="3" name="Content Placeholder 2"/>
          <p:cNvSpPr>
            <a:spLocks noGrp="1"/>
          </p:cNvSpPr>
          <p:nvPr>
            <p:ph idx="1"/>
          </p:nvPr>
        </p:nvSpPr>
        <p:spPr/>
        <p:txBody>
          <a:bodyPr>
            <a:normAutofit fontScale="85000" lnSpcReduction="20000"/>
          </a:bodyPr>
          <a:lstStyle/>
          <a:p>
            <a:r>
              <a:rPr lang="en-US" i="1" dirty="0"/>
              <a:t>Version control System</a:t>
            </a:r>
            <a:r>
              <a:rPr lang="en-US" dirty="0"/>
              <a:t>  adalah sebuah sistem yang mencatat setiap perubahan terhadap sebuah berkas atau kumpulan berkas sehingga pada suatu saat anda dapat kembali kepada salah satu versi dari berkas tersebut</a:t>
            </a:r>
            <a:r>
              <a:rPr lang="en-US" dirty="0" smtClean="0"/>
              <a:t>.</a:t>
            </a:r>
          </a:p>
          <a:p>
            <a:r>
              <a:rPr lang="en-US" dirty="0"/>
              <a:t>Sistem ini memungkinkan </a:t>
            </a:r>
            <a:r>
              <a:rPr lang="en-US" dirty="0" smtClean="0"/>
              <a:t>untuk </a:t>
            </a:r>
            <a:r>
              <a:rPr lang="en-US" dirty="0"/>
              <a:t>mengembalikan berkas anda pada kondisi/keadaan sebelumnya, mengembalikan seluruh </a:t>
            </a:r>
            <a:r>
              <a:rPr lang="en-US" i="1" dirty="0"/>
              <a:t>project</a:t>
            </a:r>
            <a:r>
              <a:rPr lang="en-US" dirty="0"/>
              <a:t> pada keadaan sebelumnya, membandingkan perubahan setiap saat, melihat siapa yang terakhir melakukan perubahan terbaru pada suatu objek sehingga berpotensi menimbulkan masalah, siapa yang menerbitkan isu, dan lainnya.</a:t>
            </a:r>
          </a:p>
        </p:txBody>
      </p:sp>
      <p:sp>
        <p:nvSpPr>
          <p:cNvPr id="4" name="Footer Placeholder 3"/>
          <p:cNvSpPr>
            <a:spLocks noGrp="1"/>
          </p:cNvSpPr>
          <p:nvPr>
            <p:ph type="ftr" sz="quarter" idx="11"/>
          </p:nvPr>
        </p:nvSpPr>
        <p:spPr/>
        <p:txBody>
          <a:bodyPr/>
          <a:lstStyle/>
          <a:p>
            <a:r>
              <a:rPr lang="en-US" smtClean="0"/>
              <a:t>Praktek RPL Lanjut Jurusan Teknik Informatika UIN SGD Bandung</a:t>
            </a:r>
            <a:endParaRPr lang="en-US"/>
          </a:p>
        </p:txBody>
      </p:sp>
      <p:sp>
        <p:nvSpPr>
          <p:cNvPr id="5" name="Slide Number Placeholder 4"/>
          <p:cNvSpPr>
            <a:spLocks noGrp="1"/>
          </p:cNvSpPr>
          <p:nvPr>
            <p:ph type="sldNum" sz="quarter" idx="12"/>
          </p:nvPr>
        </p:nvSpPr>
        <p:spPr/>
        <p:txBody>
          <a:bodyPr/>
          <a:lstStyle/>
          <a:p>
            <a:fld id="{4E6AE462-D6F2-44A0-9B32-3BD51453CC6D}" type="slidenum">
              <a:rPr lang="en-US" smtClean="0"/>
              <a:t>2</a:t>
            </a:fld>
            <a:endParaRPr lang="en-US"/>
          </a:p>
        </p:txBody>
      </p:sp>
    </p:spTree>
    <p:extLst>
      <p:ext uri="{BB962C8B-B14F-4D97-AF65-F5344CB8AC3E}">
        <p14:creationId xmlns:p14="http://schemas.microsoft.com/office/powerpoint/2010/main" val="8523715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Tugas</a:t>
            </a:r>
            <a:endParaRPr lang="en-US" dirty="0"/>
          </a:p>
        </p:txBody>
      </p:sp>
      <p:sp>
        <p:nvSpPr>
          <p:cNvPr id="3" name="Content Placeholder 2"/>
          <p:cNvSpPr>
            <a:spLocks noGrp="1"/>
          </p:cNvSpPr>
          <p:nvPr>
            <p:ph idx="1"/>
          </p:nvPr>
        </p:nvSpPr>
        <p:spPr/>
        <p:txBody>
          <a:bodyPr/>
          <a:lstStyle/>
          <a:p>
            <a:r>
              <a:rPr lang="en-US" dirty="0" smtClean="0"/>
              <a:t>Belajar bekerja dengan branching system</a:t>
            </a:r>
          </a:p>
          <a:p>
            <a:r>
              <a:rPr lang="en-US" dirty="0" smtClean="0"/>
              <a:t>Ulangi peraktek hari ini di rumah</a:t>
            </a:r>
          </a:p>
          <a:p>
            <a:r>
              <a:rPr lang="en-US" dirty="0" smtClean="0"/>
              <a:t>Bentuk kelompok berjumlah dua orang untuk praktek minggu depan</a:t>
            </a:r>
            <a:endParaRPr lang="en-US" dirty="0"/>
          </a:p>
        </p:txBody>
      </p:sp>
      <p:sp>
        <p:nvSpPr>
          <p:cNvPr id="4" name="Footer Placeholder 3"/>
          <p:cNvSpPr>
            <a:spLocks noGrp="1"/>
          </p:cNvSpPr>
          <p:nvPr>
            <p:ph type="ftr" sz="quarter" idx="11"/>
          </p:nvPr>
        </p:nvSpPr>
        <p:spPr/>
        <p:txBody>
          <a:bodyPr/>
          <a:lstStyle/>
          <a:p>
            <a:r>
              <a:rPr lang="en-US" smtClean="0"/>
              <a:t>Praktek RPL Lanjut Jurusan Teknik Informatika UIN SGD Bandung</a:t>
            </a:r>
            <a:endParaRPr lang="en-US"/>
          </a:p>
        </p:txBody>
      </p:sp>
      <p:sp>
        <p:nvSpPr>
          <p:cNvPr id="5" name="Slide Number Placeholder 4"/>
          <p:cNvSpPr>
            <a:spLocks noGrp="1"/>
          </p:cNvSpPr>
          <p:nvPr>
            <p:ph type="sldNum" sz="quarter" idx="12"/>
          </p:nvPr>
        </p:nvSpPr>
        <p:spPr/>
        <p:txBody>
          <a:bodyPr/>
          <a:lstStyle/>
          <a:p>
            <a:fld id="{4E6AE462-D6F2-44A0-9B32-3BD51453CC6D}" type="slidenum">
              <a:rPr lang="en-US" smtClean="0"/>
              <a:t>20</a:t>
            </a:fld>
            <a:endParaRPr lang="en-US"/>
          </a:p>
        </p:txBody>
      </p:sp>
    </p:spTree>
    <p:extLst>
      <p:ext uri="{BB962C8B-B14F-4D97-AF65-F5344CB8AC3E}">
        <p14:creationId xmlns:p14="http://schemas.microsoft.com/office/powerpoint/2010/main" val="3930138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Referensi</a:t>
            </a:r>
            <a:endParaRPr lang="en-US" dirty="0"/>
          </a:p>
        </p:txBody>
      </p:sp>
      <p:sp>
        <p:nvSpPr>
          <p:cNvPr id="3" name="Content Placeholder 2"/>
          <p:cNvSpPr>
            <a:spLocks noGrp="1"/>
          </p:cNvSpPr>
          <p:nvPr>
            <p:ph idx="1"/>
          </p:nvPr>
        </p:nvSpPr>
        <p:spPr/>
        <p:txBody>
          <a:bodyPr/>
          <a:lstStyle/>
          <a:p>
            <a:r>
              <a:rPr lang="en-US" dirty="0"/>
              <a:t>http://git-scm.com/documentation</a:t>
            </a:r>
            <a:endParaRPr lang="en-US" dirty="0" smtClean="0"/>
          </a:p>
          <a:p>
            <a:r>
              <a:rPr lang="en-US" dirty="0"/>
              <a:t>http://www.tutorial-webdesign.com/tutorial-git-instalasi-penggunaan-upload-proyek-ke-github/</a:t>
            </a:r>
          </a:p>
        </p:txBody>
      </p:sp>
      <p:sp>
        <p:nvSpPr>
          <p:cNvPr id="4" name="Footer Placeholder 3"/>
          <p:cNvSpPr>
            <a:spLocks noGrp="1"/>
          </p:cNvSpPr>
          <p:nvPr>
            <p:ph type="ftr" sz="quarter" idx="11"/>
          </p:nvPr>
        </p:nvSpPr>
        <p:spPr/>
        <p:txBody>
          <a:bodyPr/>
          <a:lstStyle/>
          <a:p>
            <a:r>
              <a:rPr lang="en-US" smtClean="0"/>
              <a:t>Praktek RPL Lanjut Jurusan Teknik Informatika UIN SGD Bandung</a:t>
            </a:r>
            <a:endParaRPr lang="en-US"/>
          </a:p>
        </p:txBody>
      </p:sp>
      <p:sp>
        <p:nvSpPr>
          <p:cNvPr id="5" name="Slide Number Placeholder 4"/>
          <p:cNvSpPr>
            <a:spLocks noGrp="1"/>
          </p:cNvSpPr>
          <p:nvPr>
            <p:ph type="sldNum" sz="quarter" idx="12"/>
          </p:nvPr>
        </p:nvSpPr>
        <p:spPr/>
        <p:txBody>
          <a:bodyPr/>
          <a:lstStyle/>
          <a:p>
            <a:fld id="{4E6AE462-D6F2-44A0-9B32-3BD51453CC6D}" type="slidenum">
              <a:rPr lang="en-US" smtClean="0"/>
              <a:t>21</a:t>
            </a:fld>
            <a:endParaRPr lang="en-US"/>
          </a:p>
        </p:txBody>
      </p:sp>
    </p:spTree>
    <p:extLst>
      <p:ext uri="{BB962C8B-B14F-4D97-AF65-F5344CB8AC3E}">
        <p14:creationId xmlns:p14="http://schemas.microsoft.com/office/powerpoint/2010/main" val="2263111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Cerita Kita 1</a:t>
            </a:r>
            <a:endParaRPr lang="en-US" dirty="0"/>
          </a:p>
        </p:txBody>
      </p:sp>
      <p:sp>
        <p:nvSpPr>
          <p:cNvPr id="3" name="Content Placeholder 2"/>
          <p:cNvSpPr>
            <a:spLocks noGrp="1"/>
          </p:cNvSpPr>
          <p:nvPr>
            <p:ph idx="1"/>
          </p:nvPr>
        </p:nvSpPr>
        <p:spPr/>
        <p:txBody>
          <a:bodyPr/>
          <a:lstStyle/>
          <a:p>
            <a:r>
              <a:rPr lang="en-US" dirty="0" smtClean="0"/>
              <a:t>Pernah bikin Aplikasi baik tugas atau kerjaan?</a:t>
            </a:r>
          </a:p>
          <a:p>
            <a:r>
              <a:rPr lang="en-US" dirty="0" smtClean="0"/>
              <a:t>Mau nambahin fitur baru lalu edit code disana sini, tapi malah error padahal sebelumnya jalan dengan baik -_-’</a:t>
            </a:r>
          </a:p>
          <a:p>
            <a:r>
              <a:rPr lang="en-US" dirty="0" smtClean="0"/>
              <a:t>Lalu teken control + Z untuk undo, tapi masih error? </a:t>
            </a:r>
            <a:r>
              <a:rPr lang="en-US" dirty="0" smtClean="0">
                <a:sym typeface="Wingdings" pitchFamily="2" charset="2"/>
              </a:rPr>
              <a:t></a:t>
            </a:r>
          </a:p>
          <a:p>
            <a:r>
              <a:rPr lang="en-US" dirty="0" smtClean="0">
                <a:sym typeface="Wingdings" pitchFamily="2" charset="2"/>
              </a:rPr>
              <a:t>Pusing, banting keyboard, lempar mouse!!!</a:t>
            </a:r>
            <a:endParaRPr lang="en-US" dirty="0"/>
          </a:p>
        </p:txBody>
      </p:sp>
      <p:sp>
        <p:nvSpPr>
          <p:cNvPr id="4" name="Footer Placeholder 3"/>
          <p:cNvSpPr>
            <a:spLocks noGrp="1"/>
          </p:cNvSpPr>
          <p:nvPr>
            <p:ph type="ftr" sz="quarter" idx="11"/>
          </p:nvPr>
        </p:nvSpPr>
        <p:spPr/>
        <p:txBody>
          <a:bodyPr/>
          <a:lstStyle/>
          <a:p>
            <a:r>
              <a:rPr lang="en-US" smtClean="0"/>
              <a:t>Praktek RPL Lanjut Jurusan Teknik Informatika UIN SGD Bandung</a:t>
            </a:r>
            <a:endParaRPr lang="en-US"/>
          </a:p>
        </p:txBody>
      </p:sp>
      <p:sp>
        <p:nvSpPr>
          <p:cNvPr id="5" name="Slide Number Placeholder 4"/>
          <p:cNvSpPr>
            <a:spLocks noGrp="1"/>
          </p:cNvSpPr>
          <p:nvPr>
            <p:ph type="sldNum" sz="quarter" idx="12"/>
          </p:nvPr>
        </p:nvSpPr>
        <p:spPr/>
        <p:txBody>
          <a:bodyPr/>
          <a:lstStyle/>
          <a:p>
            <a:fld id="{4E6AE462-D6F2-44A0-9B32-3BD51453CC6D}" type="slidenum">
              <a:rPr lang="en-US" smtClean="0"/>
              <a:t>3</a:t>
            </a:fld>
            <a:endParaRPr lang="en-US"/>
          </a:p>
        </p:txBody>
      </p:sp>
    </p:spTree>
    <p:extLst>
      <p:ext uri="{BB962C8B-B14F-4D97-AF65-F5344CB8AC3E}">
        <p14:creationId xmlns:p14="http://schemas.microsoft.com/office/powerpoint/2010/main" val="1540809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Cerita kita 2</a:t>
            </a:r>
            <a:endParaRPr lang="en-US" dirty="0"/>
          </a:p>
        </p:txBody>
      </p:sp>
      <p:sp>
        <p:nvSpPr>
          <p:cNvPr id="3" name="Content Placeholder 2"/>
          <p:cNvSpPr>
            <a:spLocks noGrp="1"/>
          </p:cNvSpPr>
          <p:nvPr>
            <p:ph idx="1"/>
          </p:nvPr>
        </p:nvSpPr>
        <p:spPr/>
        <p:txBody>
          <a:bodyPr/>
          <a:lstStyle/>
          <a:p>
            <a:r>
              <a:rPr lang="en-US" dirty="0" smtClean="0"/>
              <a:t>Pernah ngerjain tugas kelompok? Kerja team?</a:t>
            </a:r>
          </a:p>
          <a:p>
            <a:r>
              <a:rPr lang="en-US" dirty="0" smtClean="0"/>
              <a:t>Ceritanya mau nambahin fitur baru, di lokal kita edit lalu upload ke server daaaan error!!!</a:t>
            </a:r>
          </a:p>
          <a:p>
            <a:r>
              <a:rPr lang="en-US" dirty="0" smtClean="0"/>
              <a:t>Ternyata ada file yang ke replace sama temen dan kita gak punya backup.</a:t>
            </a:r>
          </a:p>
          <a:p>
            <a:r>
              <a:rPr lang="en-US" dirty="0" smtClean="0"/>
              <a:t>Kesel? Ya pasti!</a:t>
            </a:r>
            <a:endParaRPr lang="en-US" dirty="0"/>
          </a:p>
        </p:txBody>
      </p:sp>
      <p:sp>
        <p:nvSpPr>
          <p:cNvPr id="4" name="Footer Placeholder 3"/>
          <p:cNvSpPr>
            <a:spLocks noGrp="1"/>
          </p:cNvSpPr>
          <p:nvPr>
            <p:ph type="ftr" sz="quarter" idx="11"/>
          </p:nvPr>
        </p:nvSpPr>
        <p:spPr/>
        <p:txBody>
          <a:bodyPr/>
          <a:lstStyle/>
          <a:p>
            <a:r>
              <a:rPr lang="en-US" smtClean="0"/>
              <a:t>Praktek RPL Lanjut Jurusan Teknik Informatika UIN SGD Bandung</a:t>
            </a:r>
            <a:endParaRPr lang="en-US"/>
          </a:p>
        </p:txBody>
      </p:sp>
      <p:sp>
        <p:nvSpPr>
          <p:cNvPr id="5" name="Slide Number Placeholder 4"/>
          <p:cNvSpPr>
            <a:spLocks noGrp="1"/>
          </p:cNvSpPr>
          <p:nvPr>
            <p:ph type="sldNum" sz="quarter" idx="12"/>
          </p:nvPr>
        </p:nvSpPr>
        <p:spPr/>
        <p:txBody>
          <a:bodyPr/>
          <a:lstStyle/>
          <a:p>
            <a:fld id="{4E6AE462-D6F2-44A0-9B32-3BD51453CC6D}" type="slidenum">
              <a:rPr lang="en-US" smtClean="0"/>
              <a:t>4</a:t>
            </a:fld>
            <a:endParaRPr lang="en-US"/>
          </a:p>
        </p:txBody>
      </p:sp>
    </p:spTree>
    <p:extLst>
      <p:ext uri="{BB962C8B-B14F-4D97-AF65-F5344CB8AC3E}">
        <p14:creationId xmlns:p14="http://schemas.microsoft.com/office/powerpoint/2010/main" val="5342902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System</a:t>
            </a:r>
            <a:endParaRPr lang="en-US" dirty="0"/>
          </a:p>
        </p:txBody>
      </p:sp>
      <p:sp>
        <p:nvSpPr>
          <p:cNvPr id="3" name="Content Placeholder 2"/>
          <p:cNvSpPr>
            <a:spLocks noGrp="1"/>
          </p:cNvSpPr>
          <p:nvPr>
            <p:ph idx="1"/>
          </p:nvPr>
        </p:nvSpPr>
        <p:spPr/>
        <p:txBody>
          <a:bodyPr/>
          <a:lstStyle/>
          <a:p>
            <a:r>
              <a:rPr lang="en-US" dirty="0" smtClean="0"/>
              <a:t>CVS</a:t>
            </a:r>
          </a:p>
          <a:p>
            <a:r>
              <a:rPr lang="en-US" dirty="0" smtClean="0"/>
              <a:t>SVN</a:t>
            </a:r>
          </a:p>
          <a:p>
            <a:r>
              <a:rPr lang="en-US" dirty="0" smtClean="0"/>
              <a:t>GIT</a:t>
            </a:r>
          </a:p>
          <a:p>
            <a:r>
              <a:rPr lang="en-US" dirty="0" smtClean="0"/>
              <a:t>Bazaar</a:t>
            </a:r>
          </a:p>
          <a:p>
            <a:r>
              <a:rPr lang="en-US" dirty="0" smtClean="0"/>
              <a:t>Mercurial</a:t>
            </a:r>
          </a:p>
          <a:p>
            <a:r>
              <a:rPr lang="en-US" dirty="0" smtClean="0"/>
              <a:t>Dan lain sebagainya</a:t>
            </a:r>
            <a:endParaRPr lang="en-US" dirty="0"/>
          </a:p>
        </p:txBody>
      </p:sp>
      <p:sp>
        <p:nvSpPr>
          <p:cNvPr id="4" name="Footer Placeholder 3"/>
          <p:cNvSpPr>
            <a:spLocks noGrp="1"/>
          </p:cNvSpPr>
          <p:nvPr>
            <p:ph type="ftr" sz="quarter" idx="11"/>
          </p:nvPr>
        </p:nvSpPr>
        <p:spPr/>
        <p:txBody>
          <a:bodyPr/>
          <a:lstStyle/>
          <a:p>
            <a:r>
              <a:rPr lang="en-US" smtClean="0"/>
              <a:t>Praktek RPL Lanjut Jurusan Teknik Informatika UIN SGD Bandung</a:t>
            </a:r>
            <a:endParaRPr lang="en-US"/>
          </a:p>
        </p:txBody>
      </p:sp>
      <p:sp>
        <p:nvSpPr>
          <p:cNvPr id="5" name="Slide Number Placeholder 4"/>
          <p:cNvSpPr>
            <a:spLocks noGrp="1"/>
          </p:cNvSpPr>
          <p:nvPr>
            <p:ph type="sldNum" sz="quarter" idx="12"/>
          </p:nvPr>
        </p:nvSpPr>
        <p:spPr/>
        <p:txBody>
          <a:bodyPr/>
          <a:lstStyle/>
          <a:p>
            <a:fld id="{4E6AE462-D6F2-44A0-9B32-3BD51453CC6D}" type="slidenum">
              <a:rPr lang="en-US" smtClean="0"/>
              <a:t>5</a:t>
            </a:fld>
            <a:endParaRPr lang="en-US"/>
          </a:p>
        </p:txBody>
      </p:sp>
    </p:spTree>
    <p:extLst>
      <p:ext uri="{BB962C8B-B14F-4D97-AF65-F5344CB8AC3E}">
        <p14:creationId xmlns:p14="http://schemas.microsoft.com/office/powerpoint/2010/main" val="30505161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a:t>
            </a:r>
            <a:endParaRPr lang="en-US" dirty="0"/>
          </a:p>
        </p:txBody>
      </p:sp>
      <p:sp>
        <p:nvSpPr>
          <p:cNvPr id="3" name="Content Placeholder 2"/>
          <p:cNvSpPr>
            <a:spLocks noGrp="1"/>
          </p:cNvSpPr>
          <p:nvPr>
            <p:ph idx="1"/>
          </p:nvPr>
        </p:nvSpPr>
        <p:spPr/>
        <p:txBody>
          <a:bodyPr>
            <a:normAutofit fontScale="92500"/>
          </a:bodyPr>
          <a:lstStyle/>
          <a:p>
            <a:r>
              <a:rPr lang="en-US" dirty="0"/>
              <a:t>GIT merupakan sebuah </a:t>
            </a:r>
            <a:r>
              <a:rPr lang="en-US" i="1" dirty="0"/>
              <a:t>Version Control System</a:t>
            </a:r>
            <a:r>
              <a:rPr lang="en-US" dirty="0"/>
              <a:t> (VCS) yang digunakan dalam tim pengembangan perangkat lunak untuk bekerja </a:t>
            </a:r>
            <a:r>
              <a:rPr lang="en-US" dirty="0" smtClean="0"/>
              <a:t>bersama maupun perorangan</a:t>
            </a:r>
          </a:p>
          <a:p>
            <a:r>
              <a:rPr lang="en-US" dirty="0" smtClean="0"/>
              <a:t>Git </a:t>
            </a:r>
            <a:r>
              <a:rPr lang="en-US" dirty="0"/>
              <a:t>akan mencatat setiap perubahan yang terjadi pada </a:t>
            </a:r>
            <a:r>
              <a:rPr lang="en-US" i="1" dirty="0"/>
              <a:t>source code</a:t>
            </a:r>
            <a:r>
              <a:rPr lang="en-US" dirty="0"/>
              <a:t> kita sehingga memungkinkan untuk mengambil kembali</a:t>
            </a:r>
            <a:r>
              <a:rPr lang="en-US" i="1" dirty="0"/>
              <a:t>source code</a:t>
            </a:r>
            <a:r>
              <a:rPr lang="en-US" dirty="0"/>
              <a:t> lama jika suatu saat kita ingin kembali ke versi berapapun dari aplikasi yang pernah kita tulis.</a:t>
            </a:r>
          </a:p>
        </p:txBody>
      </p:sp>
      <p:sp>
        <p:nvSpPr>
          <p:cNvPr id="4" name="Footer Placeholder 3"/>
          <p:cNvSpPr>
            <a:spLocks noGrp="1"/>
          </p:cNvSpPr>
          <p:nvPr>
            <p:ph type="ftr" sz="quarter" idx="11"/>
          </p:nvPr>
        </p:nvSpPr>
        <p:spPr/>
        <p:txBody>
          <a:bodyPr/>
          <a:lstStyle/>
          <a:p>
            <a:r>
              <a:rPr lang="en-US" smtClean="0"/>
              <a:t>Praktek RPL Lanjut Jurusan Teknik Informatika UIN SGD Bandung</a:t>
            </a:r>
            <a:endParaRPr lang="en-US"/>
          </a:p>
        </p:txBody>
      </p:sp>
      <p:sp>
        <p:nvSpPr>
          <p:cNvPr id="5" name="Slide Number Placeholder 4"/>
          <p:cNvSpPr>
            <a:spLocks noGrp="1"/>
          </p:cNvSpPr>
          <p:nvPr>
            <p:ph type="sldNum" sz="quarter" idx="12"/>
          </p:nvPr>
        </p:nvSpPr>
        <p:spPr/>
        <p:txBody>
          <a:bodyPr/>
          <a:lstStyle/>
          <a:p>
            <a:fld id="{4E6AE462-D6F2-44A0-9B32-3BD51453CC6D}" type="slidenum">
              <a:rPr lang="en-US" smtClean="0"/>
              <a:t>6</a:t>
            </a:fld>
            <a:endParaRPr lang="en-US"/>
          </a:p>
        </p:txBody>
      </p:sp>
    </p:spTree>
    <p:extLst>
      <p:ext uri="{BB962C8B-B14F-4D97-AF65-F5344CB8AC3E}">
        <p14:creationId xmlns:p14="http://schemas.microsoft.com/office/powerpoint/2010/main" val="22808904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by step</a:t>
            </a:r>
          </a:p>
        </p:txBody>
      </p:sp>
      <p:sp>
        <p:nvSpPr>
          <p:cNvPr id="3" name="Content Placeholder 2"/>
          <p:cNvSpPr>
            <a:spLocks noGrp="1"/>
          </p:cNvSpPr>
          <p:nvPr>
            <p:ph idx="1"/>
          </p:nvPr>
        </p:nvSpPr>
        <p:spPr>
          <a:xfrm>
            <a:off x="457200" y="1143000"/>
            <a:ext cx="8229600" cy="4983163"/>
          </a:xfrm>
        </p:spPr>
        <p:txBody>
          <a:bodyPr>
            <a:normAutofit/>
          </a:bodyPr>
          <a:lstStyle/>
          <a:p>
            <a:r>
              <a:rPr lang="en-US" dirty="0"/>
              <a:t>Buat terlebih dahulu akun di </a:t>
            </a:r>
            <a:r>
              <a:rPr lang="en-US" dirty="0" smtClean="0">
                <a:hlinkClick r:id="rId2"/>
              </a:rPr>
              <a:t>Github.com</a:t>
            </a:r>
            <a:endParaRPr lang="en-US" dirty="0" smtClean="0"/>
          </a:p>
          <a:p>
            <a:r>
              <a:rPr lang="en-US" dirty="0"/>
              <a:t>Downloadl software Git di </a:t>
            </a:r>
            <a:r>
              <a:rPr lang="en-US" dirty="0">
                <a:hlinkClick r:id="rId3"/>
              </a:rPr>
              <a:t>http://git-scm.com/downloads</a:t>
            </a:r>
            <a:r>
              <a:rPr lang="en-US" dirty="0"/>
              <a:t>, sesuaikan dengan sistem operasi yang kamu </a:t>
            </a:r>
            <a:r>
              <a:rPr lang="en-US" dirty="0" smtClean="0"/>
              <a:t>gunakan, </a:t>
            </a:r>
            <a:r>
              <a:rPr lang="en-US" dirty="0"/>
              <a:t>kemudian </a:t>
            </a:r>
            <a:r>
              <a:rPr lang="en-US" dirty="0" smtClean="0"/>
              <a:t>install</a:t>
            </a:r>
          </a:p>
          <a:p>
            <a:r>
              <a:rPr lang="en-US" dirty="0"/>
              <a:t>buatlah sebuah repository baru dengan mengeklik tombol yang terletak pada kanan atas. Perhatikan gambar </a:t>
            </a:r>
            <a:r>
              <a:rPr lang="en-US" dirty="0" smtClean="0"/>
              <a:t>berikut:</a:t>
            </a:r>
          </a:p>
          <a:p>
            <a:endParaRPr lang="en-US" dirty="0"/>
          </a:p>
          <a:p>
            <a:endParaRPr lang="en-US" dirty="0" smtClean="0"/>
          </a:p>
          <a:p>
            <a:endParaRPr lang="en-US" dirty="0" smtClean="0"/>
          </a:p>
          <a:p>
            <a:endParaRPr lang="en-US" dirty="0"/>
          </a:p>
          <a:p>
            <a:endParaRPr lang="en-US" dirty="0" smtClean="0"/>
          </a:p>
          <a:p>
            <a:endParaRPr lang="en-US" dirty="0"/>
          </a:p>
          <a:p>
            <a:endParaRPr lang="en-US" dirty="0"/>
          </a:p>
          <a:p>
            <a:endParaRPr lang="en-US" dirty="0"/>
          </a:p>
        </p:txBody>
      </p:sp>
      <p:pic>
        <p:nvPicPr>
          <p:cNvPr id="4098" name="Picture 2" descr="C:\Users\Rian Andrian\Pictures\gigi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2649" y="5410200"/>
            <a:ext cx="2953351" cy="12096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Footer Placeholder 3"/>
          <p:cNvSpPr>
            <a:spLocks noGrp="1"/>
          </p:cNvSpPr>
          <p:nvPr>
            <p:ph type="ftr" sz="quarter" idx="11"/>
          </p:nvPr>
        </p:nvSpPr>
        <p:spPr/>
        <p:txBody>
          <a:bodyPr/>
          <a:lstStyle/>
          <a:p>
            <a:r>
              <a:rPr lang="en-US" smtClean="0"/>
              <a:t>Praktek RPL Lanjut Jurusan Teknik Informatika UIN SGD Bandung</a:t>
            </a:r>
            <a:endParaRPr lang="en-US"/>
          </a:p>
        </p:txBody>
      </p:sp>
      <p:sp>
        <p:nvSpPr>
          <p:cNvPr id="5" name="Slide Number Placeholder 4"/>
          <p:cNvSpPr>
            <a:spLocks noGrp="1"/>
          </p:cNvSpPr>
          <p:nvPr>
            <p:ph type="sldNum" sz="quarter" idx="12"/>
          </p:nvPr>
        </p:nvSpPr>
        <p:spPr/>
        <p:txBody>
          <a:bodyPr/>
          <a:lstStyle/>
          <a:p>
            <a:fld id="{4E6AE462-D6F2-44A0-9B32-3BD51453CC6D}" type="slidenum">
              <a:rPr lang="en-US" smtClean="0"/>
              <a:t>7</a:t>
            </a:fld>
            <a:endParaRPr lang="en-US"/>
          </a:p>
        </p:txBody>
      </p:sp>
    </p:spTree>
    <p:extLst>
      <p:ext uri="{BB962C8B-B14F-4D97-AF65-F5344CB8AC3E}">
        <p14:creationId xmlns:p14="http://schemas.microsoft.com/office/powerpoint/2010/main" val="33692273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85000" lnSpcReduction="10000"/>
          </a:bodyPr>
          <a:lstStyle/>
          <a:p>
            <a:r>
              <a:rPr lang="en-US" dirty="0"/>
              <a:t>Buat repository dengan </a:t>
            </a:r>
            <a:r>
              <a:rPr lang="en-US" dirty="0" smtClean="0"/>
              <a:t>nama misal: “tugaskuliah” dan klik “create repository”</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lvl="1"/>
            <a:r>
              <a:rPr lang="en-US" dirty="0" smtClean="0"/>
              <a:t>Hasilnya &gt; https</a:t>
            </a:r>
            <a:r>
              <a:rPr lang="en-US" dirty="0"/>
              <a:t>://</a:t>
            </a:r>
            <a:r>
              <a:rPr lang="en-US" dirty="0" smtClean="0"/>
              <a:t>github.com/metalengine/tugaskuliah.git</a:t>
            </a:r>
            <a:endParaRPr lang="en-US" dirty="0"/>
          </a:p>
        </p:txBody>
      </p:sp>
      <p:pic>
        <p:nvPicPr>
          <p:cNvPr id="5" name="Picture 2" descr="C:\Users\Rian Andrian\Pictures\gigi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575236"/>
            <a:ext cx="6172200" cy="375876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sp>
        <p:nvSpPr>
          <p:cNvPr id="2" name="Footer Placeholder 1"/>
          <p:cNvSpPr>
            <a:spLocks noGrp="1"/>
          </p:cNvSpPr>
          <p:nvPr>
            <p:ph type="ftr" sz="quarter" idx="11"/>
          </p:nvPr>
        </p:nvSpPr>
        <p:spPr/>
        <p:txBody>
          <a:bodyPr/>
          <a:lstStyle/>
          <a:p>
            <a:r>
              <a:rPr lang="en-US" smtClean="0"/>
              <a:t>Praktek RPL Lanjut Jurusan Teknik Informatika UIN SGD Bandung</a:t>
            </a:r>
            <a:endParaRPr lang="en-US"/>
          </a:p>
        </p:txBody>
      </p:sp>
      <p:sp>
        <p:nvSpPr>
          <p:cNvPr id="4" name="Slide Number Placeholder 3"/>
          <p:cNvSpPr>
            <a:spLocks noGrp="1"/>
          </p:cNvSpPr>
          <p:nvPr>
            <p:ph type="sldNum" sz="quarter" idx="12"/>
          </p:nvPr>
        </p:nvSpPr>
        <p:spPr/>
        <p:txBody>
          <a:bodyPr/>
          <a:lstStyle/>
          <a:p>
            <a:fld id="{4E6AE462-D6F2-44A0-9B32-3BD51453CC6D}" type="slidenum">
              <a:rPr lang="en-US" smtClean="0"/>
              <a:t>8</a:t>
            </a:fld>
            <a:endParaRPr lang="en-US"/>
          </a:p>
        </p:txBody>
      </p:sp>
    </p:spTree>
    <p:extLst>
      <p:ext uri="{BB962C8B-B14F-4D97-AF65-F5344CB8AC3E}">
        <p14:creationId xmlns:p14="http://schemas.microsoft.com/office/powerpoint/2010/main" val="35598384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lstStyle/>
          <a:p>
            <a:r>
              <a:rPr lang="en-US" dirty="0" smtClean="0"/>
              <a:t>Setelah repository selesai dibuat, kita masuk ke direktori tempat project berada, misal “</a:t>
            </a:r>
            <a:r>
              <a:rPr lang="en-US" b="1" dirty="0" smtClean="0"/>
              <a:t>D:/tugaskuliah/aplikasibengkel</a:t>
            </a:r>
            <a:r>
              <a:rPr lang="en-US" dirty="0" smtClean="0"/>
              <a:t>“. Source code yang ada pada folder </a:t>
            </a:r>
            <a:r>
              <a:rPr lang="en-US" b="1" dirty="0" smtClean="0"/>
              <a:t>aplikasibengkel</a:t>
            </a:r>
            <a:r>
              <a:rPr lang="en-US" dirty="0" smtClean="0"/>
              <a:t> ini yang akan kita masukkan ke repository Git dan kita upload ke Github.</a:t>
            </a:r>
          </a:p>
          <a:p>
            <a:r>
              <a:rPr lang="en-US" dirty="0" smtClean="0"/>
              <a:t>Untuk </a:t>
            </a:r>
            <a:r>
              <a:rPr lang="en-US" dirty="0"/>
              <a:t>pengguna Windows klik kanan didalam folder </a:t>
            </a:r>
            <a:r>
              <a:rPr lang="en-US" b="1" dirty="0" smtClean="0"/>
              <a:t>aplikasibengkel</a:t>
            </a:r>
            <a:r>
              <a:rPr lang="en-US" dirty="0" smtClean="0"/>
              <a:t> </a:t>
            </a:r>
            <a:r>
              <a:rPr lang="en-US" dirty="0"/>
              <a:t>dan pilih </a:t>
            </a:r>
            <a:r>
              <a:rPr lang="en-US" dirty="0" smtClean="0"/>
              <a:t>“Git Bash” atau “Git Bash Here”.</a:t>
            </a:r>
            <a:endParaRPr lang="en-US" dirty="0"/>
          </a:p>
          <a:p>
            <a:pPr marL="0" indent="0">
              <a:buNone/>
            </a:pPr>
            <a:endParaRPr lang="en-US" dirty="0"/>
          </a:p>
        </p:txBody>
      </p:sp>
      <p:pic>
        <p:nvPicPr>
          <p:cNvPr id="1027" name="Picture 3" descr="C:\Users\Rian Andrian\Pictures\git-bash-212x3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232" y="5105400"/>
            <a:ext cx="3293126" cy="12954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Praktek RPL Lanjut Jurusan Teknik Informatika UIN SGD Bandung</a:t>
            </a:r>
            <a:endParaRPr lang="en-US"/>
          </a:p>
        </p:txBody>
      </p:sp>
      <p:sp>
        <p:nvSpPr>
          <p:cNvPr id="4" name="Slide Number Placeholder 3"/>
          <p:cNvSpPr>
            <a:spLocks noGrp="1"/>
          </p:cNvSpPr>
          <p:nvPr>
            <p:ph type="sldNum" sz="quarter" idx="12"/>
          </p:nvPr>
        </p:nvSpPr>
        <p:spPr/>
        <p:txBody>
          <a:bodyPr/>
          <a:lstStyle/>
          <a:p>
            <a:fld id="{4E6AE462-D6F2-44A0-9B32-3BD51453CC6D}" type="slidenum">
              <a:rPr lang="en-US" smtClean="0"/>
              <a:t>9</a:t>
            </a:fld>
            <a:endParaRPr lang="en-US"/>
          </a:p>
        </p:txBody>
      </p:sp>
    </p:spTree>
    <p:extLst>
      <p:ext uri="{BB962C8B-B14F-4D97-AF65-F5344CB8AC3E}">
        <p14:creationId xmlns:p14="http://schemas.microsoft.com/office/powerpoint/2010/main" val="14220434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7A7A7A"/>
      </a:dk1>
      <a:lt1>
        <a:sysClr val="window" lastClr="ECECE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7A7A7A"/>
      </a:dk1>
      <a:lt1>
        <a:sysClr val="window" lastClr="ECECE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433</TotalTime>
  <Words>1075</Words>
  <Application>Microsoft Office PowerPoint</Application>
  <PresentationFormat>On-screen Show (4:3)</PresentationFormat>
  <Paragraphs>164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Wingdings</vt:lpstr>
      <vt:lpstr>Office Theme</vt:lpstr>
      <vt:lpstr>Version Control System (Introduction)</vt:lpstr>
      <vt:lpstr>Version Control System</vt:lpstr>
      <vt:lpstr>Cerita Kita 1</vt:lpstr>
      <vt:lpstr>Cerita kita 2</vt:lpstr>
      <vt:lpstr>Version Control System</vt:lpstr>
      <vt:lpstr>GIT</vt:lpstr>
      <vt:lpstr>Step by step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Branching</vt:lpstr>
      <vt:lpstr>Branching</vt:lpstr>
      <vt:lpstr>Branching</vt:lpstr>
      <vt:lpstr>PowerPoint Presentation</vt:lpstr>
      <vt:lpstr>Menggabungkan dua branch</vt:lpstr>
      <vt:lpstr>Tugas</vt:lpstr>
      <vt:lpstr>Referensi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 System (Introduction)</dc:title>
  <dc:creator>Rian Andrian</dc:creator>
  <cp:lastModifiedBy>Abdurrohim Fajar</cp:lastModifiedBy>
  <cp:revision>25</cp:revision>
  <dcterms:created xsi:type="dcterms:W3CDTF">2014-08-22T07:36:53Z</dcterms:created>
  <dcterms:modified xsi:type="dcterms:W3CDTF">2015-12-20T07:35:28Z</dcterms:modified>
</cp:coreProperties>
</file>