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74708-211E-B6BA-E472-DFE94E54F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0670CC-6B7C-8FA8-E6F2-0A8FFE3D3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72A97F-29B6-A6D0-DF6B-89E846A5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73F2-60EF-4DE2-8F0C-67A7A9FAE199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918078-8AFA-2048-3A0B-C0748CA0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10F28C-E126-3BB1-355F-1B3BAC70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9A79-C299-4C2B-B463-4BBBCBDCE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40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88D6E-86A0-FEA6-A03E-9D4F3E78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6105C1-80E0-9251-A7B8-9553192D9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9C3111-A612-A3EC-A888-B6EDC99B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73F2-60EF-4DE2-8F0C-67A7A9FAE199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6409E0-10DE-D2E1-A87B-A0A3818A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F16E46-91C5-4A0C-B0BB-429EA153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9A79-C299-4C2B-B463-4BBBCBDCE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99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C6D946-467F-F093-134B-C2D184AC9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FBC6F3-F260-13C9-2C62-56A2DDA86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7947B7-BE69-CB1E-9BC3-9E3DE4C9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73F2-60EF-4DE2-8F0C-67A7A9FAE199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BA99D-2A14-A95D-8129-45F3F50F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941D8D-FC0B-880B-198E-425CF942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9A79-C299-4C2B-B463-4BBBCBDCE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13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866A4-3F7D-9F9B-D7C1-E440C5E6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5DCB4B-7A2B-B3ED-E869-147FE1C6F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AE5098-4359-10EA-FA77-DD225D77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73F2-60EF-4DE2-8F0C-67A7A9FAE199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3F52B2-4309-780C-167E-A52FDB86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F9E660-5907-E1FA-87BC-6EF3BBA1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9A79-C299-4C2B-B463-4BBBCBDCE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58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F04A8-B6E5-7843-9854-C2A7E1022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C2852A-D795-8A83-D5BB-11C115AEB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960FB2-CA62-660D-E23C-68629728E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73F2-60EF-4DE2-8F0C-67A7A9FAE199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3712CB-D129-A648-F4CB-1E3B91ED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96BC62-4AED-6A50-680A-4AC60177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9A79-C299-4C2B-B463-4BBBCBDCE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72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46F72-4087-7BFA-1CB6-98C1CDE1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93CEC4-9273-40D2-25C2-39031C2B6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5690D8-36E2-AA7D-2DA9-E30D9799E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14CA64-EFBF-07E9-9EF0-A341D880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73F2-60EF-4DE2-8F0C-67A7A9FAE199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1F1663-487A-7D0F-380A-6109D41F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B429D2-60CD-D166-C8E0-1B517E51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9A79-C299-4C2B-B463-4BBBCBDCE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11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8F12F-2426-83D1-98EE-32A08F7D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00F16D-523E-66C1-7970-524423B58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FD9594-5453-E778-7FA7-94F8BEA90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68183B-53CA-4623-AFDC-2AE3FF2CA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40A5489-888B-EDB1-6558-4B50D7E85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ECAB82F-A3F7-64FE-6BDA-C21776E0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73F2-60EF-4DE2-8F0C-67A7A9FAE199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FE4EFF3-2F59-8DF1-2A02-A25D1D2F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5F7642-B79F-D8BF-6F60-0BD63C1F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9A79-C299-4C2B-B463-4BBBCBDCE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52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811BA-56C4-33C2-BE84-B242B037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45E23D-7ECB-5088-1CFF-84DA2062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73F2-60EF-4DE2-8F0C-67A7A9FAE199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927EA0-F90D-274F-D07B-D5108DE5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85D247-98C8-C0EA-656D-ED14EEEB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9A79-C299-4C2B-B463-4BBBCBDCE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65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02E818-C170-C46C-5B0A-35E13461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73F2-60EF-4DE2-8F0C-67A7A9FAE199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C005C36-BE11-D059-A186-97D41092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7EDC4B-57E4-9208-85C3-9F8620E2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9A79-C299-4C2B-B463-4BBBCBDCE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04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CB167-B269-6C47-B043-D900BD46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1EE37D-7646-34D3-A3F9-FCAC839A9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86778B-5B60-1A20-5240-9DE35F765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B8A09D-B294-4FB1-EF60-6FBD0AE9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73F2-60EF-4DE2-8F0C-67A7A9FAE199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868A9D-B92A-07CA-64C6-A53C566D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7AED7D-1380-C5C4-5A6A-FD17C8FC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9A79-C299-4C2B-B463-4BBBCBDCE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43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DE579-AFF2-149C-45A2-B5C60E0C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B1D5AD-BB86-3BA5-D5E4-C6C4EE2EF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A1B265-DB47-02C3-F661-FA1F71B6C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E40028-686A-63EC-91DB-7586A85E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73F2-60EF-4DE2-8F0C-67A7A9FAE199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6693E1-44FD-2E09-CB3D-E6EE68E7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0674C1-0D0F-5AE6-7B63-0E5BC55B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9A79-C299-4C2B-B463-4BBBCBDCE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45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27FCCC-BF38-9EAF-3B54-4A11599A6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137FD7-BA5E-05BD-4A3C-A26E48E5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DC117D-2374-AC4D-40D6-AB6D3051B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C73F2-60EF-4DE2-8F0C-67A7A9FAE199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AAEF71-A5F5-BCE2-ACB2-32987119D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6A5432-4A49-1AE5-74E1-9A0A6CFD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19A79-C299-4C2B-B463-4BBBCBDCE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44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C7036A4-8094-585B-BD14-8CF3D5C255EA}"/>
              </a:ext>
            </a:extLst>
          </p:cNvPr>
          <p:cNvSpPr txBox="1"/>
          <p:nvPr/>
        </p:nvSpPr>
        <p:spPr>
          <a:xfrm>
            <a:off x="1571626" y="1127641"/>
            <a:ext cx="139531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3200" dirty="0"/>
              <a:t>Veículo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14EA9CA-0322-F535-3460-DF32CD212424}"/>
              </a:ext>
            </a:extLst>
          </p:cNvPr>
          <p:cNvSpPr txBox="1"/>
          <p:nvPr/>
        </p:nvSpPr>
        <p:spPr>
          <a:xfrm>
            <a:off x="3638551" y="1127641"/>
            <a:ext cx="134665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3200" dirty="0"/>
              <a:t>Cliente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9BE2AC3-150A-8737-E8EB-EE04F42C2302}"/>
              </a:ext>
            </a:extLst>
          </p:cNvPr>
          <p:cNvSpPr txBox="1"/>
          <p:nvPr/>
        </p:nvSpPr>
        <p:spPr>
          <a:xfrm>
            <a:off x="1683804" y="1914525"/>
            <a:ext cx="117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atributo id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282DD5D-4974-CE96-E7D7-443DC8B63E5D}"/>
              </a:ext>
            </a:extLst>
          </p:cNvPr>
          <p:cNvSpPr txBox="1"/>
          <p:nvPr/>
        </p:nvSpPr>
        <p:spPr>
          <a:xfrm>
            <a:off x="1683804" y="2301300"/>
            <a:ext cx="136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atributo tipo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8607BA-6F73-AC6F-808F-B0B4697E99B2}"/>
              </a:ext>
            </a:extLst>
          </p:cNvPr>
          <p:cNvSpPr txBox="1"/>
          <p:nvPr/>
        </p:nvSpPr>
        <p:spPr>
          <a:xfrm>
            <a:off x="5656809" y="1127640"/>
            <a:ext cx="14414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3200" dirty="0"/>
              <a:t>Aluguel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ACEBE48-384E-0C13-8FE2-518F4038FB71}"/>
              </a:ext>
            </a:extLst>
          </p:cNvPr>
          <p:cNvSpPr txBox="1"/>
          <p:nvPr/>
        </p:nvSpPr>
        <p:spPr>
          <a:xfrm>
            <a:off x="3726395" y="1914525"/>
            <a:ext cx="117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atributo id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FC336A9-27F1-0CA9-C1AA-ECD4DE532A4D}"/>
              </a:ext>
            </a:extLst>
          </p:cNvPr>
          <p:cNvSpPr txBox="1"/>
          <p:nvPr/>
        </p:nvSpPr>
        <p:spPr>
          <a:xfrm>
            <a:off x="3726395" y="2283857"/>
            <a:ext cx="14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atributo tipo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C87E82-71ED-E237-5F93-47081D284B93}"/>
              </a:ext>
            </a:extLst>
          </p:cNvPr>
          <p:cNvSpPr txBox="1"/>
          <p:nvPr/>
        </p:nvSpPr>
        <p:spPr>
          <a:xfrm>
            <a:off x="3726395" y="2670632"/>
            <a:ext cx="159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atributo nome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B58C23E-1385-2B90-41DD-8C9836AE7534}"/>
              </a:ext>
            </a:extLst>
          </p:cNvPr>
          <p:cNvSpPr txBox="1"/>
          <p:nvPr/>
        </p:nvSpPr>
        <p:spPr>
          <a:xfrm>
            <a:off x="5821886" y="1914525"/>
            <a:ext cx="137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atributo lista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A0D47BD-AE30-5C80-991B-4C186BC2A8AB}"/>
              </a:ext>
            </a:extLst>
          </p:cNvPr>
          <p:cNvSpPr txBox="1"/>
          <p:nvPr/>
        </p:nvSpPr>
        <p:spPr>
          <a:xfrm>
            <a:off x="1382439" y="2688075"/>
            <a:ext cx="177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atributo </a:t>
            </a:r>
            <a:r>
              <a:rPr lang="pt-BR" dirty="0" err="1">
                <a:solidFill>
                  <a:srgbClr val="FF0000"/>
                </a:solidFill>
              </a:rPr>
              <a:t>id_dono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CEE3854-5637-64B9-31B9-160644637EA1}"/>
              </a:ext>
            </a:extLst>
          </p:cNvPr>
          <p:cNvSpPr txBox="1"/>
          <p:nvPr/>
        </p:nvSpPr>
        <p:spPr>
          <a:xfrm>
            <a:off x="1713363" y="3244334"/>
            <a:ext cx="1088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Métodos:</a:t>
            </a:r>
          </a:p>
          <a:p>
            <a:r>
              <a:rPr lang="pt-BR" dirty="0" err="1"/>
              <a:t>Get</a:t>
            </a:r>
            <a:r>
              <a:rPr lang="pt-BR" dirty="0"/>
              <a:t> e set</a:t>
            </a:r>
          </a:p>
          <a:p>
            <a:r>
              <a:rPr lang="pt-BR" dirty="0"/>
              <a:t>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AE7E12C-3098-2BFB-D33C-E5F6E9E00C99}"/>
              </a:ext>
            </a:extLst>
          </p:cNvPr>
          <p:cNvSpPr txBox="1"/>
          <p:nvPr/>
        </p:nvSpPr>
        <p:spPr>
          <a:xfrm>
            <a:off x="3819886" y="3244334"/>
            <a:ext cx="1088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Métodos:</a:t>
            </a:r>
          </a:p>
          <a:p>
            <a:r>
              <a:rPr lang="pt-BR" dirty="0" err="1"/>
              <a:t>Get</a:t>
            </a:r>
            <a:r>
              <a:rPr lang="pt-BR" dirty="0"/>
              <a:t> e set</a:t>
            </a:r>
          </a:p>
          <a:p>
            <a:r>
              <a:rPr lang="pt-BR" dirty="0"/>
              <a:t>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77C005F-D3BC-2434-57DB-83759200DA5E}"/>
              </a:ext>
            </a:extLst>
          </p:cNvPr>
          <p:cNvSpPr txBox="1"/>
          <p:nvPr/>
        </p:nvSpPr>
        <p:spPr>
          <a:xfrm>
            <a:off x="5991804" y="2393633"/>
            <a:ext cx="21404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Métodos:</a:t>
            </a:r>
          </a:p>
          <a:p>
            <a:r>
              <a:rPr lang="pt-BR" dirty="0"/>
              <a:t>cadastrar veículo</a:t>
            </a:r>
          </a:p>
          <a:p>
            <a:r>
              <a:rPr lang="pt-BR" dirty="0"/>
              <a:t>alterar dados veículo</a:t>
            </a:r>
          </a:p>
          <a:p>
            <a:r>
              <a:rPr lang="pt-BR" dirty="0"/>
              <a:t>pesquisar veículo</a:t>
            </a:r>
          </a:p>
          <a:p>
            <a:r>
              <a:rPr lang="pt-BR" dirty="0"/>
              <a:t>devolver </a:t>
            </a:r>
          </a:p>
          <a:p>
            <a:endParaRPr lang="pt-BR" dirty="0"/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4593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Ivana Feitosa</dc:creator>
  <cp:lastModifiedBy>Ivana Feitosa</cp:lastModifiedBy>
  <cp:revision>1</cp:revision>
  <dcterms:created xsi:type="dcterms:W3CDTF">2023-02-12T00:59:35Z</dcterms:created>
  <dcterms:modified xsi:type="dcterms:W3CDTF">2023-02-12T02:37:38Z</dcterms:modified>
</cp:coreProperties>
</file>