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60" r:id="rId6"/>
    <p:sldId id="276" r:id="rId7"/>
    <p:sldId id="277" r:id="rId8"/>
    <p:sldId id="278" r:id="rId9"/>
    <p:sldId id="273" r:id="rId10"/>
    <p:sldId id="274" r:id="rId1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fe27d8f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fe27d8f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fe27d8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fe27d8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4ae2f4df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4ae2f4df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254174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254174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9eb8240c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9eb8240c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38158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1614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22910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86961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21539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3366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37525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36269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439087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37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8503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574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7606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42934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29669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79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914293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36891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40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701348" y="1510372"/>
            <a:ext cx="5273704" cy="1119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s-C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Simulador en </a:t>
            </a:r>
            <a:r>
              <a:rPr lang="es-CO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Thinkercad</a:t>
            </a:r>
            <a:r>
              <a:rPr lang="es-C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 Arduino y ESP82 </a:t>
            </a:r>
            <a:r>
              <a:rPr lang="es-419" sz="1800" dirty="0"/>
              <a:t>- Iván Zambrano</a:t>
            </a:r>
            <a:br>
              <a:rPr lang="es-419" sz="4000" dirty="0"/>
            </a:br>
            <a:endParaRPr sz="3700"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4294967295"/>
          </p:nvPr>
        </p:nvSpPr>
        <p:spPr>
          <a:xfrm>
            <a:off x="4959416" y="139709"/>
            <a:ext cx="3512800" cy="861748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3200" b="1" dirty="0"/>
              <a:t>Arquitectura de computadoras</a:t>
            </a:r>
            <a:endParaRPr sz="3200" dirty="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49" y="151354"/>
            <a:ext cx="4057751" cy="11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616" y="2869391"/>
            <a:ext cx="4329600" cy="2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Bibliografía</a:t>
            </a:r>
            <a:endParaRPr b="1" dirty="0"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1"/>
          </p:nvPr>
        </p:nvSpPr>
        <p:spPr>
          <a:xfrm>
            <a:off x="1297499" y="1047750"/>
            <a:ext cx="7708477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Troncoso, M., &amp; Nicolás, D. (2018). Prototipo de seguimiento en tiempo real implementado en Arduino y microcontrolador ESP8266.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sz="140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Sánchez, E. (2012). Diseño de un sistema de control domótico basado en la plataforma Arduino. </a:t>
            </a:r>
            <a:r>
              <a:rPr lang="es-ES" sz="140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Master's</a:t>
            </a:r>
            <a:r>
              <a:rPr lang="es-ES" sz="140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thesis</a:t>
            </a:r>
            <a:r>
              <a:rPr lang="es-ES" sz="140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Escuela Técnica Superior de Ingeniería Informática. Universidad Politécnica de Valencia</a:t>
            </a:r>
            <a:r>
              <a:rPr lang="es-ES" sz="140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 Vidal, C. Cabezas, J. Parra y L. López, (S.F.) “Experiencias prácticas con el uso del lenguaje de programación Scratch para desarrollar el pensamiento algorítmico de estudiantes en Chile " Formación Universitaria, vol. 8, págs. 23–32, 2015. [En línea]. Disponible: </a:t>
            </a:r>
            <a:r>
              <a:rPr lang="es-ES" sz="14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http://www.redalyc.org/articulo.oa?id=373544191001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sz="14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European-Schoolnet</a:t>
            </a:r>
            <a:r>
              <a:rPr lang="es-ES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(2015) Calculando nuestro futuro: programación informática y Codificación de prioridades, programas escolares e iniciativas en toda Europa. Bruselas, Bélgica.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sz="140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Vidal-Silva, C., Lineros, M. I., Uribe, G. E., &amp; Olmos, C. J. (2019). Electrónica para Todos con el Uso de Arduino: Experiencias Positivas en la Implementación de Soluciones Hardware-Software. </a:t>
            </a:r>
            <a:r>
              <a:rPr lang="es-ES" sz="140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Información tecnológica</a:t>
            </a:r>
            <a:r>
              <a:rPr lang="es-ES" sz="140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s-ES" sz="140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30</a:t>
            </a:r>
            <a:r>
              <a:rPr lang="es-ES" sz="140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(6), 377-386.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297500" y="298500"/>
            <a:ext cx="3032960" cy="6195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419" dirty="0"/>
              <a:t>El objetivo </a:t>
            </a:r>
            <a:r>
              <a:rPr lang="es-ES" dirty="0"/>
              <a:t>General: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297500" y="918000"/>
            <a:ext cx="3785400" cy="15843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ES" dirty="0"/>
              <a:t>Implementar circuitos con las tarjetas de desarrollo Arduino Uno y ESP 8266 por medio de plataformas digitales.</a:t>
            </a:r>
            <a:endParaRPr lang="en-US" dirty="0"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4294967295"/>
          </p:nvPr>
        </p:nvSpPr>
        <p:spPr>
          <a:xfrm>
            <a:off x="5245076" y="2317268"/>
            <a:ext cx="3289300" cy="620713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Objetivos Específicos</a:t>
            </a:r>
            <a:r>
              <a:rPr lang="es-419" dirty="0"/>
              <a:t>:</a:t>
            </a:r>
            <a:endParaRPr dirty="0"/>
          </a:p>
        </p:txBody>
      </p:sp>
      <p:sp>
        <p:nvSpPr>
          <p:cNvPr id="149" name="Google Shape;149;p14"/>
          <p:cNvSpPr txBox="1"/>
          <p:nvPr/>
        </p:nvSpPr>
        <p:spPr>
          <a:xfrm>
            <a:off x="3131970" y="3080087"/>
            <a:ext cx="5839005" cy="17489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dirty="0"/>
              <a:t>Identificar los componentes electrónicos que componen las tarjetas de desarrollo Arduino Uno y ESP 8266.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dirty="0"/>
              <a:t>Conocer las generalidades y funcionamiento las tarjetas de desarrollo Arduino Uno y ESP 8266.</a:t>
            </a:r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dirty="0"/>
              <a:t>Reconocer la escritura y sintaxis de las tarjetas de desarrollo Arduino Uno y ESP 8266.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1028" name="Picture 4" descr="Qué son los objetivos SMART y por qué son tan importantes - Blog ...">
            <a:extLst>
              <a:ext uri="{FF2B5EF4-FFF2-40B4-BE49-F238E27FC236}">
                <a16:creationId xmlns:a16="http://schemas.microsoft.com/office/drawing/2014/main" id="{A0F10B8C-FFDC-4CE9-8F23-38E0B2AC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28" y="412184"/>
            <a:ext cx="2437248" cy="17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55CD9E-2F5B-4D5C-A185-60C1FFBA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00" y="2668002"/>
            <a:ext cx="1834470" cy="1834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041050" y="159725"/>
            <a:ext cx="3869400" cy="4476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¿Qué es Tinkercad? </a:t>
            </a:r>
            <a:endParaRPr sz="1900"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1025675" y="743650"/>
            <a:ext cx="7980302" cy="21795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dirty="0" err="1">
                <a:latin typeface="Arial"/>
                <a:ea typeface="Arial"/>
                <a:cs typeface="Arial"/>
                <a:sym typeface="Arial"/>
              </a:rPr>
              <a:t>Tinkercad</a:t>
            </a:r>
            <a:r>
              <a:rPr lang="es-419" dirty="0">
                <a:latin typeface="Arial"/>
                <a:ea typeface="Arial"/>
                <a:cs typeface="Arial"/>
                <a:sym typeface="Arial"/>
              </a:rPr>
              <a:t> es una plataforma de diseño de circuitos en línea gratuito, diseño en 3D y como plataforma de impresión 3D desarrollada y administrada por AUTODESK. Se lo utiliza para diseñar y simular circuitos electrónicos. </a:t>
            </a:r>
            <a:r>
              <a:rPr lang="es-419" dirty="0" err="1">
                <a:latin typeface="Arial"/>
                <a:ea typeface="Arial"/>
                <a:cs typeface="Arial"/>
                <a:sym typeface="Arial"/>
              </a:rPr>
              <a:t>Tinkercad</a:t>
            </a:r>
            <a:r>
              <a:rPr lang="es-419" dirty="0">
                <a:latin typeface="Arial"/>
                <a:ea typeface="Arial"/>
                <a:cs typeface="Arial"/>
                <a:sym typeface="Arial"/>
              </a:rPr>
              <a:t> también permite generar el código C / C ++, </a:t>
            </a:r>
            <a:r>
              <a:rPr lang="es-419" dirty="0">
                <a:latin typeface="Roboto"/>
                <a:ea typeface="Roboto"/>
                <a:cs typeface="Roboto"/>
                <a:sym typeface="Roboto"/>
              </a:rPr>
              <a:t>por bloques, texto o mixta.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967" y="2684350"/>
            <a:ext cx="3076966" cy="2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8FA1-A098-4164-9A50-AE831DD4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2400" dirty="0">
                <a:latin typeface="Montserrat"/>
                <a:ea typeface="Montserrat"/>
                <a:cs typeface="Montserrat"/>
                <a:sym typeface="Montserrat"/>
              </a:rPr>
              <a:t>¿Qué es Arduino Uno?</a:t>
            </a:r>
            <a:br>
              <a:rPr lang="es-419" sz="2400" dirty="0">
                <a:latin typeface="Montserrat"/>
                <a:ea typeface="Montserrat"/>
                <a:cs typeface="Montserrat"/>
                <a:sym typeface="Montserra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77BE-1FD0-4065-817A-3EB1BAC8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929980"/>
            <a:ext cx="7038900" cy="2911200"/>
          </a:xfrm>
        </p:spPr>
        <p:txBody>
          <a:bodyPr/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ARDUINO UNO es un microcontrolador el cual está basado en </a:t>
            </a:r>
            <a:r>
              <a:rPr lang="es-ES" dirty="0" err="1">
                <a:latin typeface="Arial"/>
                <a:ea typeface="Arial"/>
                <a:cs typeface="Arial"/>
                <a:sym typeface="Arial"/>
              </a:rPr>
              <a:t>ATMega</a:t>
            </a:r>
            <a:r>
              <a:rPr lang="es-ES" dirty="0">
                <a:latin typeface="Arial"/>
                <a:ea typeface="Arial"/>
                <a:cs typeface="Arial"/>
                <a:sym typeface="Arial"/>
              </a:rPr>
              <a:t> 328P. Tiene 14 entradas/salidas digitales, de las cuales 6 se pueden utilizar como salidas PWM (Modulación por ancho de pulsos) y otras 6 son entradas </a:t>
            </a:r>
            <a:r>
              <a:rPr lang="es-ES" dirty="0" err="1">
                <a:latin typeface="Arial"/>
                <a:ea typeface="Arial"/>
                <a:cs typeface="Arial"/>
                <a:sym typeface="Arial"/>
              </a:rPr>
              <a:t>analógicas.Entre</a:t>
            </a:r>
            <a:r>
              <a:rPr lang="es-ES" dirty="0">
                <a:latin typeface="Arial"/>
                <a:ea typeface="Arial"/>
                <a:cs typeface="Arial"/>
                <a:sym typeface="Arial"/>
              </a:rPr>
              <a:t> una de sus variadas características se destaca una biblioteca la cual sirve para poder controlar servomotores desde 0 y 180 ◦ . Los servos de rotación continua permiten varias velocidades de rotación de los ejes.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s-ES" dirty="0"/>
          </a:p>
          <a:p>
            <a:endParaRPr lang="en-US" dirty="0"/>
          </a:p>
        </p:txBody>
      </p:sp>
      <p:pic>
        <p:nvPicPr>
          <p:cNvPr id="4" name="Google Shape;161;p15">
            <a:extLst>
              <a:ext uri="{FF2B5EF4-FFF2-40B4-BE49-F238E27FC236}">
                <a16:creationId xmlns:a16="http://schemas.microsoft.com/office/drawing/2014/main" id="{F6108183-A8C4-4197-B00F-06CB28A84F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2250" y="3649171"/>
            <a:ext cx="3869400" cy="124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88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1174750" y="191700"/>
            <a:ext cx="7726800" cy="5565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b="1" dirty="0">
                <a:latin typeface="Arial"/>
                <a:ea typeface="Arial"/>
                <a:cs typeface="Arial"/>
                <a:sym typeface="Arial"/>
              </a:rPr>
              <a:t>Conectores de la tarjeta de Arduino UNO.</a:t>
            </a:r>
            <a:endParaRPr sz="3600" dirty="0"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1174750" y="962074"/>
            <a:ext cx="7969250" cy="4181425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Terminal de referencia analógica (naranja)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Tierra digital (verde claro)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Terminales digitales 2-13 (verde)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Terminales digitales 0-1/ E/S serie – TX/RX (verde oscuro)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Botón de reinicio – S1 (azul oscuro)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Programador serie en circuito «</a:t>
            </a:r>
            <a:r>
              <a:rPr lang="es-419" dirty="0" err="1">
                <a:latin typeface="Arial"/>
                <a:ea typeface="Arial"/>
                <a:cs typeface="Arial"/>
                <a:sym typeface="Arial"/>
              </a:rPr>
              <a:t>In-circuit</a:t>
            </a:r>
            <a:r>
              <a:rPr lang="es-419" dirty="0">
                <a:latin typeface="Arial"/>
                <a:ea typeface="Arial"/>
                <a:cs typeface="Arial"/>
                <a:sym typeface="Arial"/>
              </a:rPr>
              <a:t> Serial </a:t>
            </a:r>
            <a:r>
              <a:rPr lang="es-419" dirty="0" err="1">
                <a:latin typeface="Arial"/>
                <a:ea typeface="Arial"/>
                <a:cs typeface="Arial"/>
                <a:sym typeface="Arial"/>
              </a:rPr>
              <a:t>Programmer</a:t>
            </a:r>
            <a:r>
              <a:rPr lang="es-419" dirty="0">
                <a:latin typeface="Arial"/>
                <a:ea typeface="Arial"/>
                <a:cs typeface="Arial"/>
                <a:sym typeface="Arial"/>
              </a:rPr>
              <a:t>» o «ICSP» (azul celeste).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Terminales de entrada analógica 0-5 (azul claro)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Terminales de alimentación y tierra (alimentación: naranja, tierras: naranja claro)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Entrada de alimentación externa (9-12VDC) – X1 (rosa)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USB (utilizado para subir programas a la placa y para comunicaciones serie entre la placa y el ordenador; puede utilizarse como alimentación de la placa) (amarillo)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17">
            <a:extLst>
              <a:ext uri="{FF2B5EF4-FFF2-40B4-BE49-F238E27FC236}">
                <a16:creationId xmlns:a16="http://schemas.microsoft.com/office/drawing/2014/main" id="{A74B24BA-7D0E-4038-88CF-20FAE10D9A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73568" y="695405"/>
            <a:ext cx="5931746" cy="3752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15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DD88-D0F4-4A21-AC6F-9D828A8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ESP8266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5B14E-C3C3-4FDA-AD4E-28B3B166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3764" y="924451"/>
            <a:ext cx="7535949" cy="2911200"/>
          </a:xfrm>
        </p:spPr>
        <p:txBody>
          <a:bodyPr/>
          <a:lstStyle/>
          <a:p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ESP8266, ésta es una placa de desarrollo de bajo coste, de tamaño reducido, el cual tiene la gran ventaja de conectarse a internet, contiene 1 puerto analógico, 9 pines GPIO con I2C y SPI, cuenta adicionalmente con 4MB de memoria FLASH (32 Mbit) (</a:t>
            </a:r>
            <a:r>
              <a:rPr lang="es-E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GrikoGeek</a:t>
            </a:r>
            <a:r>
              <a:rPr lang="es-E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2019). En otras palabras, es 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chip integrado con conexión Wifi y compatible con el protocolo TCP/IP. El objetivo principal es dar acceso a cualquier microcontrolador a una red.</a:t>
            </a:r>
            <a:endParaRPr lang="en-US" dirty="0"/>
          </a:p>
        </p:txBody>
      </p:sp>
      <p:pic>
        <p:nvPicPr>
          <p:cNvPr id="4" name="Picture 3" descr="ESP8266 Y ESP32 HACKEADOS! – RogerBit">
            <a:extLst>
              <a:ext uri="{FF2B5EF4-FFF2-40B4-BE49-F238E27FC236}">
                <a16:creationId xmlns:a16="http://schemas.microsoft.com/office/drawing/2014/main" id="{A3271166-D9FB-4EF1-BD13-070FC5CCA5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00" y="3354165"/>
            <a:ext cx="3025521" cy="172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62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3AC5-0476-42AA-A481-0831BE34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798" y="739414"/>
            <a:ext cx="7038900" cy="29112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Hardware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Utiliza una CPU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Tensilica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L106 32-bit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Voltaje de operación entre 3V y 3,6V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Corriente de operación 80 mA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Temperatura de operación -40ºC y 125ºC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Conectividad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Soporta IPv4 y los protocolos TCP/UDP/HTTP/FTP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No soporta HTTPS en un principio. Sí que lo hace mediante software tanto en cliente como servidor TLS1.2. La primera implementación está todavía en desarrollo.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4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455500" cy="6879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1291199" y="1305616"/>
            <a:ext cx="7093675" cy="32907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 plataformas digitales se convierten en una gran herramienta las cuales nos ayudan a poder diseñar nuestros circuitos, en el caso de no poder conseguir alguno de ellos. Y como complemento se vuelve muy útil a la hora de guardar nuestros proyectos que por otro lado tendríamos que desarmar nuestro circuito para diseñar uno nuevo.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s-ES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Plataforma </a:t>
            </a:r>
            <a:r>
              <a:rPr lang="es-ES" sz="180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TinkerCad</a:t>
            </a:r>
            <a:r>
              <a:rPr lang="es-ES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resulta ser una buena herramienta a la hora de poder hacer circuitos los cuales podemos codificar con Arduino sin tener que salir de la misma.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</TotalTime>
  <Words>838</Words>
  <Application>Microsoft Office PowerPoint</Application>
  <PresentationFormat>On-screen Show (16:9)</PresentationFormat>
  <Paragraphs>44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Corbel</vt:lpstr>
      <vt:lpstr>Symbol</vt:lpstr>
      <vt:lpstr>Times New Roman</vt:lpstr>
      <vt:lpstr>Arial</vt:lpstr>
      <vt:lpstr>Verdana</vt:lpstr>
      <vt:lpstr>Montserrat</vt:lpstr>
      <vt:lpstr>Roboto</vt:lpstr>
      <vt:lpstr>Parallax</vt:lpstr>
      <vt:lpstr>Simulador en Thinkercad el Arduino y ESP82 - Iván Zambrano </vt:lpstr>
      <vt:lpstr>El objetivo General: </vt:lpstr>
      <vt:lpstr>¿Qué es Tinkercad? </vt:lpstr>
      <vt:lpstr>¿Qué es Arduino Uno? </vt:lpstr>
      <vt:lpstr>Conectores de la tarjeta de Arduino UNO.</vt:lpstr>
      <vt:lpstr>PowerPoint Presentation</vt:lpstr>
      <vt:lpstr>ESP8266 </vt:lpstr>
      <vt:lpstr>PowerPoint Presentation</vt:lpstr>
      <vt:lpstr>Conclusiones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DE UNIDAD N.1 - Iván Zambrano </dc:title>
  <cp:lastModifiedBy>Dexter</cp:lastModifiedBy>
  <cp:revision>4</cp:revision>
  <dcterms:modified xsi:type="dcterms:W3CDTF">2020-07-02T02:05:05Z</dcterms:modified>
</cp:coreProperties>
</file>