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65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714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22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03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50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39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4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296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95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38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07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999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56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53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29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492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0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24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51F5-AC47-414B-BE18-CEC235291BF7}" type="datetimeFigureOut">
              <a:rPr lang="hr-HR" smtClean="0"/>
              <a:t>22.4.2020.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274F9B-405E-4D1B-BF62-325AC60930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38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he-fashionable-hello-world-of-deep-learning-8b9e3d60a37c" TargetMode="External"/><Relationship Id="rId2" Type="http://schemas.openxmlformats.org/officeDocument/2006/relationships/hyperlink" Target="https://appliedmachinelearning.blog/2019/01/01/tensorflow-tutorial-from-scratch-building-a-deep-learning-model-on-fashion-mnist-dataset-part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ld.ai/docs/guides/fashion-mn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60A9-9314-46EE-81DB-49A7C2E58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Fashion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C08D8-A27E-4C66-9855-D35E22960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Prezentacija projektnog prijedloga</a:t>
            </a:r>
          </a:p>
          <a:p>
            <a:r>
              <a:rPr lang="hr-HR" dirty="0"/>
              <a:t>Strojno učenje, ak.god. 2019/2020.</a:t>
            </a:r>
          </a:p>
          <a:p>
            <a:r>
              <a:rPr lang="hr-HR" dirty="0"/>
              <a:t>Ivana Lubar, Katarina Mikulić, Kristina Udovičić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22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7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2B37-A25C-45C8-813C-8C21234B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F4CF-5C63-4376-8100-EB2A0971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770" y="2160589"/>
            <a:ext cx="554973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Fashion-MNIST</a:t>
            </a:r>
          </a:p>
          <a:p>
            <a:pPr lvl="1"/>
            <a:r>
              <a:rPr lang="en-US" dirty="0" err="1"/>
              <a:t>zamjena</a:t>
            </a:r>
            <a:r>
              <a:rPr lang="en-US" dirty="0"/>
              <a:t> </a:t>
            </a:r>
            <a:r>
              <a:rPr lang="en-US" dirty="0" err="1"/>
              <a:t>originalnog</a:t>
            </a:r>
            <a:r>
              <a:rPr lang="en-US" dirty="0"/>
              <a:t> MNIST </a:t>
            </a:r>
            <a:r>
              <a:rPr lang="en-US" dirty="0" err="1"/>
              <a:t>skupa</a:t>
            </a:r>
            <a:endParaRPr lang="en-US" dirty="0"/>
          </a:p>
          <a:p>
            <a:pPr lvl="1"/>
            <a:r>
              <a:rPr lang="en-US" dirty="0"/>
              <a:t>2017.</a:t>
            </a:r>
          </a:p>
          <a:p>
            <a:pPr marL="0" indent="0"/>
            <a:endParaRPr lang="hr-HR" dirty="0"/>
          </a:p>
          <a:p>
            <a:pPr marL="0" indent="0"/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/>
              <a:t>70 000 </a:t>
            </a:r>
            <a:r>
              <a:rPr lang="en-US" dirty="0" err="1"/>
              <a:t>slika</a:t>
            </a:r>
            <a:endParaRPr lang="en-US" dirty="0"/>
          </a:p>
          <a:p>
            <a:pPr lvl="1"/>
            <a:r>
              <a:rPr lang="en-US" dirty="0"/>
              <a:t>10 </a:t>
            </a:r>
            <a:r>
              <a:rPr lang="en-US" dirty="0" err="1"/>
              <a:t>klasa</a:t>
            </a:r>
            <a:endParaRPr lang="en-US" dirty="0"/>
          </a:p>
          <a:p>
            <a:pPr lvl="1"/>
            <a:endParaRPr lang="en-US" dirty="0"/>
          </a:p>
          <a:p>
            <a:pPr marL="0" indent="0"/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41BDA-24AF-4E7E-A674-B8EE7B21D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3070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63C5E-2ABF-49EF-B781-15D4E3E40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2" r="1" b="14772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2576-33E5-4D32-BB56-F5FDFA3D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E9E-CCF6-45BC-9C7D-D9AFAB28A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definiran skupom podataka</a:t>
            </a:r>
          </a:p>
          <a:p>
            <a:pPr lvl="1"/>
            <a:r>
              <a:rPr lang="hr-HR" dirty="0"/>
              <a:t>klasifikacija objekata (slika)</a:t>
            </a:r>
          </a:p>
          <a:p>
            <a:pPr lvl="1"/>
            <a:r>
              <a:rPr lang="hr-HR" dirty="0"/>
              <a:t>nadzirano učenje</a:t>
            </a:r>
          </a:p>
          <a:p>
            <a:endParaRPr lang="hr-HR" dirty="0"/>
          </a:p>
          <a:p>
            <a:r>
              <a:rPr lang="hr-HR" dirty="0"/>
              <a:t>train i test skupovi</a:t>
            </a:r>
          </a:p>
          <a:p>
            <a:pPr lvl="1"/>
            <a:r>
              <a:rPr lang="hr-HR" dirty="0"/>
              <a:t>60 000, 10 000 slika</a:t>
            </a:r>
          </a:p>
          <a:p>
            <a:pPr lvl="1"/>
            <a:r>
              <a:rPr lang="hr-HR" dirty="0"/>
              <a:t>10 klasa 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E1A8E-6B8F-4109-A899-DB5B9D6D0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EDA</a:t>
            </a:r>
          </a:p>
          <a:p>
            <a:pPr lvl="1"/>
            <a:r>
              <a:rPr lang="hr-HR" dirty="0"/>
              <a:t>70 000 slika</a:t>
            </a:r>
          </a:p>
          <a:p>
            <a:pPr lvl="2"/>
            <a:r>
              <a:rPr lang="hr-HR" dirty="0"/>
              <a:t>28x28 </a:t>
            </a:r>
          </a:p>
          <a:p>
            <a:pPr lvl="2"/>
            <a:r>
              <a:rPr lang="hr-HR" dirty="0"/>
              <a:t>785 vrijednosti/slika</a:t>
            </a:r>
          </a:p>
          <a:p>
            <a:pPr lvl="2"/>
            <a:r>
              <a:rPr lang="hr-HR" dirty="0"/>
              <a:t>ravnomjeran raspored u klase</a:t>
            </a:r>
          </a:p>
          <a:p>
            <a:pPr marL="0" indent="0">
              <a:buNone/>
            </a:pPr>
            <a:endParaRPr lang="hr-HR" dirty="0"/>
          </a:p>
          <a:p>
            <a:pPr lvl="1"/>
            <a:r>
              <a:rPr lang="hr-HR" dirty="0"/>
              <a:t>„puno podataka za opis podatka”</a:t>
            </a:r>
          </a:p>
          <a:p>
            <a:pPr lvl="1"/>
            <a:r>
              <a:rPr lang="hr-HR" dirty="0"/>
              <a:t>bez NULL vrijednosti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26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0D8D5C-1182-4FAD-AB38-B059E973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3" r="21832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2C926-E45F-42A5-98E1-8E618424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hr-HR" dirty="0"/>
              <a:t>Rješavanje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2998-03ED-44AE-A06D-F0272400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hr-HR" dirty="0"/>
              <a:t>što veća točnost klasifikacije</a:t>
            </a:r>
          </a:p>
          <a:p>
            <a:pPr lvl="1"/>
            <a:r>
              <a:rPr lang="hr-HR" dirty="0"/>
              <a:t>usporedba s drugim rezultatima</a:t>
            </a:r>
          </a:p>
          <a:p>
            <a:r>
              <a:rPr lang="hr-HR" dirty="0"/>
              <a:t>vremenska komponenta?</a:t>
            </a:r>
          </a:p>
          <a:p>
            <a:endParaRPr lang="hr-HR" dirty="0"/>
          </a:p>
          <a:p>
            <a:r>
              <a:rPr lang="hr-HR" dirty="0"/>
              <a:t>konvolucijske neuronske mreže (CNN)</a:t>
            </a:r>
          </a:p>
          <a:p>
            <a:r>
              <a:rPr lang="hr-HR" dirty="0"/>
              <a:t>logistička regresija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>
              <a:highlight>
                <a:srgbClr val="FFFF00"/>
              </a:highlight>
            </a:endParaRPr>
          </a:p>
          <a:p>
            <a:endParaRPr lang="hr-H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465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12BA-8B2E-4455-90C7-6C7D8E73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Izvori za slike: </a:t>
            </a:r>
          </a:p>
          <a:p>
            <a:pPr lvl="1"/>
            <a:r>
              <a:rPr lang="hr-HR" dirty="0">
                <a:hlinkClick r:id="rId2"/>
              </a:rPr>
              <a:t>https://appliedmachinelearning.blog/2019/01/01/tensorflow-tutorial-from-scratch-building-a-deep-learning-model-on-fashion-mnist-dataset-part-2/</a:t>
            </a:r>
            <a:endParaRPr lang="hr-HR" dirty="0"/>
          </a:p>
          <a:p>
            <a:pPr lvl="1"/>
            <a:r>
              <a:rPr lang="hr-HR" dirty="0">
                <a:hlinkClick r:id="rId3"/>
              </a:rPr>
              <a:t>https://medium.com/analytics-vidhya/the-fashionable-hello-world-of-deep-learning-8b9e3d60a37c</a:t>
            </a:r>
            <a:endParaRPr lang="hr-HR" dirty="0"/>
          </a:p>
          <a:p>
            <a:pPr lvl="1"/>
            <a:r>
              <a:rPr lang="hr-HR" dirty="0">
                <a:hlinkClick r:id="rId4"/>
              </a:rPr>
              <a:t>https://guild.ai/docs/guides/fashion-mnist/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21739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Fashion problem</vt:lpstr>
      <vt:lpstr>Skup podataka</vt:lpstr>
      <vt:lpstr>Problem</vt:lpstr>
      <vt:lpstr>Rješavanje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problem</dc:title>
  <dc:creator>Kristina</dc:creator>
  <cp:lastModifiedBy>Kristina</cp:lastModifiedBy>
  <cp:revision>3</cp:revision>
  <dcterms:created xsi:type="dcterms:W3CDTF">2020-04-22T10:08:07Z</dcterms:created>
  <dcterms:modified xsi:type="dcterms:W3CDTF">2020-04-22T10:31:23Z</dcterms:modified>
</cp:coreProperties>
</file>