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A60F-9532-4531-A2F4-67135616B4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Registracija slike pomoću homografije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A5769-3BF3-4202-A7A9-4FAC5916D9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r-Latn-RS" sz="3200" dirty="0"/>
              <a:t>Ivana Munjas</a:t>
            </a:r>
          </a:p>
          <a:p>
            <a:r>
              <a:rPr lang="sr-Latn-RS" sz="3200" dirty="0"/>
              <a:t>Ivana Pešić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83060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04E47-6D23-42B1-82AA-F6482263D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6" y="2304183"/>
            <a:ext cx="9720072" cy="1499616"/>
          </a:xfrm>
        </p:spPr>
        <p:txBody>
          <a:bodyPr/>
          <a:lstStyle/>
          <a:p>
            <a:pPr algn="ctr"/>
            <a:r>
              <a:rPr lang="sr-Latn-RS" dirty="0"/>
              <a:t>HVALA na pažnji!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642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4DC54-FD95-4A53-BEDE-7F505683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Registracija slike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6B281-5EA9-4C8D-B2EC-0AB1F5FAF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761489"/>
            <a:ext cx="972007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Transformacija</a:t>
            </a:r>
            <a:r>
              <a:rPr lang="en-US" dirty="0"/>
              <a:t> </a:t>
            </a:r>
            <a:r>
              <a:rPr lang="en-US" dirty="0" err="1"/>
              <a:t>pomo</a:t>
            </a:r>
            <a:r>
              <a:rPr lang="sr-Latn-RS" dirty="0"/>
              <a:t>ću koje poravnjavamo slike</a:t>
            </a:r>
          </a:p>
          <a:p>
            <a:pPr>
              <a:buFont typeface="Arial" panose="020B0604020202020204" pitchFamily="34" charset="0"/>
              <a:buChar char="•"/>
            </a:pPr>
            <a:endParaRPr lang="sr-Latn-RS" dirty="0"/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 Primene: procesiranje dokumenata, </a:t>
            </a:r>
            <a:r>
              <a:rPr lang="sr-Latn-RS" b="1" dirty="0"/>
              <a:t>biomedicina</a:t>
            </a:r>
            <a:r>
              <a:rPr lang="sr-Latn-RS" dirty="0"/>
              <a:t>, kreniranje panorama...</a:t>
            </a:r>
          </a:p>
          <a:p>
            <a:pPr>
              <a:buFont typeface="Arial" panose="020B0604020202020204" pitchFamily="34" charset="0"/>
              <a:buChar char="•"/>
            </a:pPr>
            <a:endParaRPr lang="sr-Latn-RS" dirty="0"/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 Inensity-based vs Feature-based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122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EF0A-2112-4040-890C-60CB8A2E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HOMOGRAFIJA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F20DD-9B71-461F-A4D2-54CED5563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 Homografija je matrica dimenzija 3x3: </a:t>
            </a:r>
          </a:p>
          <a:p>
            <a:pPr>
              <a:buFont typeface="Arial" panose="020B0604020202020204" pitchFamily="34" charset="0"/>
              <a:buChar char="•"/>
            </a:pPr>
            <a:endParaRPr lang="sr-Latn-RS" dirty="0"/>
          </a:p>
          <a:p>
            <a:pPr>
              <a:buFont typeface="Arial" panose="020B0604020202020204" pitchFamily="34" charset="0"/>
              <a:buChar char="•"/>
            </a:pPr>
            <a:endParaRPr lang="sr-Latn-RS" dirty="0"/>
          </a:p>
          <a:p>
            <a:pPr>
              <a:buFont typeface="Arial" panose="020B0604020202020204" pitchFamily="34" charset="0"/>
              <a:buChar char="•"/>
            </a:pPr>
            <a:endParaRPr lang="sr-Latn-RS" dirty="0"/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 Homografija povezuje iste fizičke tačke na dve slike na sledeći način: 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D8486A-FB54-4412-B05C-D423433EF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852737"/>
            <a:ext cx="2843197" cy="1152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84FF44-EEF2-46CB-BB11-8DC777725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485" y="4869180"/>
            <a:ext cx="49434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57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40DF5-2A52-407A-80D3-8BDB5CB9D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KeyPOINTS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8F0EF-581D-410E-90B2-D9D7F381A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 Na slikama su najvažnije stabilne tačke </a:t>
            </a:r>
          </a:p>
          <a:p>
            <a:pPr>
              <a:buFont typeface="Arial" panose="020B0604020202020204" pitchFamily="34" charset="0"/>
              <a:buChar char="•"/>
            </a:pPr>
            <a:endParaRPr lang="sr-Latn-RS" dirty="0"/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 Detektovanje </a:t>
            </a:r>
            <a:r>
              <a:rPr lang="sr-Latn-RS" i="1" dirty="0"/>
              <a:t>keypoints:</a:t>
            </a:r>
          </a:p>
          <a:p>
            <a:pPr marL="0" indent="0">
              <a:buNone/>
            </a:pPr>
            <a:r>
              <a:rPr lang="sr-Latn-RS" sz="2000" i="1" dirty="0"/>
              <a:t>	</a:t>
            </a:r>
            <a:r>
              <a:rPr lang="sr-Latn-RS" sz="2000" dirty="0"/>
              <a:t>1. Lokalizacija </a:t>
            </a:r>
          </a:p>
          <a:p>
            <a:pPr marL="0" indent="0">
              <a:buNone/>
            </a:pPr>
            <a:r>
              <a:rPr lang="sr-Latn-RS" sz="2000" dirty="0"/>
              <a:t>	2. Deskripcija </a:t>
            </a:r>
          </a:p>
          <a:p>
            <a:pPr>
              <a:buFont typeface="Arial" panose="020B0604020202020204" pitchFamily="34" charset="0"/>
              <a:buChar char="•"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379997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40DF5-2A52-407A-80D3-8BDB5CB9D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ALGORITAM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8F0EF-581D-410E-90B2-D9D7F381A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697060"/>
            <a:ext cx="9720073" cy="4023360"/>
          </a:xfrm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sr-Latn-RS" dirty="0"/>
              <a:t>    Učitavanje referentne i rotirane slike.</a:t>
            </a:r>
            <a:endParaRPr lang="en-US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sr-Latn-RS" dirty="0"/>
              <a:t>    Detektovanje obeležja (lokalizacija i deskripcija).</a:t>
            </a:r>
            <a:endParaRPr lang="en-US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sr-Latn-RS" dirty="0"/>
              <a:t>    Pronalaženje obeležja koja se najviše poklapaju (zadržavamo 15 % obeležja sa       najvećim stepenom poklapanja).</a:t>
            </a:r>
            <a:endParaRPr lang="en-US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sr-Latn-RS" dirty="0"/>
              <a:t>    Izračunavanje matrice </a:t>
            </a:r>
            <a:r>
              <a:rPr lang="sr-Latn-RS" i="1" dirty="0"/>
              <a:t>H.</a:t>
            </a:r>
            <a:endParaRPr lang="en-US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sr-Latn-RS" dirty="0"/>
              <a:t>    Ispravljanje rotirane slike u odnosu na referentnu.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07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3D57-8807-410A-943F-2CD8BF0E8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REZULTATI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FBE283-A66B-4D32-9062-D9E574EFC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2252" y="2286000"/>
            <a:ext cx="5363633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475B86-99F8-4193-BCB9-D8B84862F584}"/>
              </a:ext>
            </a:extLst>
          </p:cNvPr>
          <p:cNvSpPr txBox="1"/>
          <p:nvPr/>
        </p:nvSpPr>
        <p:spPr>
          <a:xfrm flipH="1">
            <a:off x="4684832" y="1723751"/>
            <a:ext cx="3242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/>
              <a:t>Referentna slika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1408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5A85-ABB4-4233-80A7-28435073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Rezultati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A46E10-7C16-4E9D-9F92-C47F54FC9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2706" y="2286000"/>
            <a:ext cx="4022725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AA7E16-629E-42E9-8A8E-C4DF4726B9F7}"/>
              </a:ext>
            </a:extLst>
          </p:cNvPr>
          <p:cNvSpPr txBox="1"/>
          <p:nvPr/>
        </p:nvSpPr>
        <p:spPr>
          <a:xfrm flipH="1">
            <a:off x="3644596" y="1723751"/>
            <a:ext cx="5063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/>
              <a:t>Rotirana, translirana, skalirana slika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458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1689B-DA36-4659-9213-11E48E8B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rezultati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C66DD3-3629-4E77-9D4C-3F0A20C7E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2827" y="2286000"/>
            <a:ext cx="5622483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02383B-E9EE-4F6B-95ED-DD43CB97B8FB}"/>
              </a:ext>
            </a:extLst>
          </p:cNvPr>
          <p:cNvSpPr txBox="1"/>
          <p:nvPr/>
        </p:nvSpPr>
        <p:spPr>
          <a:xfrm flipH="1">
            <a:off x="4262685" y="1723751"/>
            <a:ext cx="3242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/>
              <a:t>Povezivanje keypoints-a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173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B6F57-C988-4984-8C1B-C77FD7CC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Rezultati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55B768-A47E-4154-B436-4072E2323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387" y="1990344"/>
            <a:ext cx="5329260" cy="39969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91E7D6-C798-4B71-A6F1-E99BADC27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04" y="1990345"/>
            <a:ext cx="5329259" cy="39969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506D02-A467-48E3-9614-ACFFD63A1709}"/>
              </a:ext>
            </a:extLst>
          </p:cNvPr>
          <p:cNvSpPr txBox="1"/>
          <p:nvPr/>
        </p:nvSpPr>
        <p:spPr>
          <a:xfrm flipH="1">
            <a:off x="1890832" y="6041951"/>
            <a:ext cx="3242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/>
              <a:t>Referentna slika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919FA3-0AB5-4B5C-90C6-6A6BBA5120FC}"/>
              </a:ext>
            </a:extLst>
          </p:cNvPr>
          <p:cNvSpPr txBox="1"/>
          <p:nvPr/>
        </p:nvSpPr>
        <p:spPr>
          <a:xfrm flipH="1">
            <a:off x="7936032" y="6041951"/>
            <a:ext cx="3242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/>
              <a:t>Ispravljena slika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8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37</TotalTime>
  <Words>134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Tw Cen MT</vt:lpstr>
      <vt:lpstr>Tw Cen MT Condensed</vt:lpstr>
      <vt:lpstr>Wingdings 3</vt:lpstr>
      <vt:lpstr>Integral</vt:lpstr>
      <vt:lpstr>Registracija slike pomoću homografije</vt:lpstr>
      <vt:lpstr>Registracija slike</vt:lpstr>
      <vt:lpstr>HOMOGRAFIJA</vt:lpstr>
      <vt:lpstr>KeyPOINTS</vt:lpstr>
      <vt:lpstr>ALGORITAM</vt:lpstr>
      <vt:lpstr>REZULTATI</vt:lpstr>
      <vt:lpstr>Rezultati</vt:lpstr>
      <vt:lpstr>rezultati</vt:lpstr>
      <vt:lpstr>Rezultati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Registracija slike pomoću homografije</dc:title>
  <dc:creator>Ivana Munjas</dc:creator>
  <cp:lastModifiedBy>Ivana Munjas</cp:lastModifiedBy>
  <cp:revision>5</cp:revision>
  <dcterms:created xsi:type="dcterms:W3CDTF">2019-04-12T13:18:08Z</dcterms:created>
  <dcterms:modified xsi:type="dcterms:W3CDTF">2019-04-12T13:56:00Z</dcterms:modified>
</cp:coreProperties>
</file>