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392" y="4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B33D6-9E84-488F-AA11-A96D539C533B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BB83B-EE77-4D57-89ED-BACE53973F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737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B31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B31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B31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B31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7012" y="3017520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479" y="0"/>
                </a:moveTo>
                <a:lnTo>
                  <a:pt x="363492" y="2769"/>
                </a:lnTo>
                <a:lnTo>
                  <a:pt x="317131" y="10870"/>
                </a:lnTo>
                <a:lnTo>
                  <a:pt x="272704" y="23994"/>
                </a:lnTo>
                <a:lnTo>
                  <a:pt x="230521" y="41832"/>
                </a:lnTo>
                <a:lnTo>
                  <a:pt x="190890" y="64075"/>
                </a:lnTo>
                <a:lnTo>
                  <a:pt x="154120" y="90413"/>
                </a:lnTo>
                <a:lnTo>
                  <a:pt x="120519" y="120538"/>
                </a:lnTo>
                <a:lnTo>
                  <a:pt x="90397" y="154141"/>
                </a:lnTo>
                <a:lnTo>
                  <a:pt x="64062" y="190913"/>
                </a:lnTo>
                <a:lnTo>
                  <a:pt x="41823" y="230543"/>
                </a:lnTo>
                <a:lnTo>
                  <a:pt x="23988" y="272725"/>
                </a:lnTo>
                <a:lnTo>
                  <a:pt x="10867" y="317147"/>
                </a:lnTo>
                <a:lnTo>
                  <a:pt x="2768" y="363502"/>
                </a:lnTo>
                <a:lnTo>
                  <a:pt x="0" y="411479"/>
                </a:lnTo>
                <a:lnTo>
                  <a:pt x="2768" y="459457"/>
                </a:lnTo>
                <a:lnTo>
                  <a:pt x="10867" y="505812"/>
                </a:lnTo>
                <a:lnTo>
                  <a:pt x="23988" y="550234"/>
                </a:lnTo>
                <a:lnTo>
                  <a:pt x="41823" y="592416"/>
                </a:lnTo>
                <a:lnTo>
                  <a:pt x="64062" y="632046"/>
                </a:lnTo>
                <a:lnTo>
                  <a:pt x="90397" y="668818"/>
                </a:lnTo>
                <a:lnTo>
                  <a:pt x="120519" y="702421"/>
                </a:lnTo>
                <a:lnTo>
                  <a:pt x="154120" y="732546"/>
                </a:lnTo>
                <a:lnTo>
                  <a:pt x="190890" y="758884"/>
                </a:lnTo>
                <a:lnTo>
                  <a:pt x="230521" y="781127"/>
                </a:lnTo>
                <a:lnTo>
                  <a:pt x="272704" y="798965"/>
                </a:lnTo>
                <a:lnTo>
                  <a:pt x="317131" y="812089"/>
                </a:lnTo>
                <a:lnTo>
                  <a:pt x="363492" y="820190"/>
                </a:lnTo>
                <a:lnTo>
                  <a:pt x="411479" y="822959"/>
                </a:lnTo>
                <a:lnTo>
                  <a:pt x="459467" y="820190"/>
                </a:lnTo>
                <a:lnTo>
                  <a:pt x="505828" y="812089"/>
                </a:lnTo>
                <a:lnTo>
                  <a:pt x="550255" y="798965"/>
                </a:lnTo>
                <a:lnTo>
                  <a:pt x="592438" y="781127"/>
                </a:lnTo>
                <a:lnTo>
                  <a:pt x="632069" y="758884"/>
                </a:lnTo>
                <a:lnTo>
                  <a:pt x="668839" y="732546"/>
                </a:lnTo>
                <a:lnTo>
                  <a:pt x="702440" y="702421"/>
                </a:lnTo>
                <a:lnTo>
                  <a:pt x="732562" y="668818"/>
                </a:lnTo>
                <a:lnTo>
                  <a:pt x="758897" y="632046"/>
                </a:lnTo>
                <a:lnTo>
                  <a:pt x="781136" y="592416"/>
                </a:lnTo>
                <a:lnTo>
                  <a:pt x="798971" y="550234"/>
                </a:lnTo>
                <a:lnTo>
                  <a:pt x="812092" y="505812"/>
                </a:lnTo>
                <a:lnTo>
                  <a:pt x="820191" y="459457"/>
                </a:lnTo>
                <a:lnTo>
                  <a:pt x="822960" y="411479"/>
                </a:lnTo>
                <a:lnTo>
                  <a:pt x="820191" y="363502"/>
                </a:lnTo>
                <a:lnTo>
                  <a:pt x="812092" y="317147"/>
                </a:lnTo>
                <a:lnTo>
                  <a:pt x="798971" y="272725"/>
                </a:lnTo>
                <a:lnTo>
                  <a:pt x="781136" y="230543"/>
                </a:lnTo>
                <a:lnTo>
                  <a:pt x="758897" y="190913"/>
                </a:lnTo>
                <a:lnTo>
                  <a:pt x="732562" y="154141"/>
                </a:lnTo>
                <a:lnTo>
                  <a:pt x="702440" y="120538"/>
                </a:lnTo>
                <a:lnTo>
                  <a:pt x="668839" y="90413"/>
                </a:lnTo>
                <a:lnTo>
                  <a:pt x="632069" y="64075"/>
                </a:lnTo>
                <a:lnTo>
                  <a:pt x="592438" y="41832"/>
                </a:lnTo>
                <a:lnTo>
                  <a:pt x="550255" y="23994"/>
                </a:lnTo>
                <a:lnTo>
                  <a:pt x="505828" y="10870"/>
                </a:lnTo>
                <a:lnTo>
                  <a:pt x="459467" y="2769"/>
                </a:lnTo>
                <a:lnTo>
                  <a:pt x="411479" y="0"/>
                </a:lnTo>
                <a:close/>
              </a:path>
            </a:pathLst>
          </a:custGeom>
          <a:solidFill>
            <a:srgbClr val="F9D6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00265" y="3184004"/>
            <a:ext cx="381635" cy="493395"/>
          </a:xfrm>
          <a:custGeom>
            <a:avLst/>
            <a:gdLst/>
            <a:ahLst/>
            <a:cxnLst/>
            <a:rect l="l" t="t" r="r" b="b"/>
            <a:pathLst>
              <a:path w="381634" h="493395">
                <a:moveTo>
                  <a:pt x="129197" y="369290"/>
                </a:moveTo>
                <a:lnTo>
                  <a:pt x="79984" y="369290"/>
                </a:lnTo>
                <a:lnTo>
                  <a:pt x="79984" y="418528"/>
                </a:lnTo>
                <a:lnTo>
                  <a:pt x="129197" y="418528"/>
                </a:lnTo>
                <a:lnTo>
                  <a:pt x="129197" y="369290"/>
                </a:lnTo>
                <a:close/>
              </a:path>
              <a:path w="381634" h="493395">
                <a:moveTo>
                  <a:pt x="129197" y="270789"/>
                </a:moveTo>
                <a:lnTo>
                  <a:pt x="79984" y="270789"/>
                </a:lnTo>
                <a:lnTo>
                  <a:pt x="79984" y="320040"/>
                </a:lnTo>
                <a:lnTo>
                  <a:pt x="129197" y="320040"/>
                </a:lnTo>
                <a:lnTo>
                  <a:pt x="129197" y="270789"/>
                </a:lnTo>
                <a:close/>
              </a:path>
              <a:path w="381634" h="493395">
                <a:moveTo>
                  <a:pt x="129197" y="172288"/>
                </a:moveTo>
                <a:lnTo>
                  <a:pt x="79984" y="172288"/>
                </a:lnTo>
                <a:lnTo>
                  <a:pt x="79984" y="221538"/>
                </a:lnTo>
                <a:lnTo>
                  <a:pt x="129197" y="221538"/>
                </a:lnTo>
                <a:lnTo>
                  <a:pt x="129197" y="172288"/>
                </a:lnTo>
                <a:close/>
              </a:path>
              <a:path w="381634" h="493395">
                <a:moveTo>
                  <a:pt x="129197" y="73799"/>
                </a:moveTo>
                <a:lnTo>
                  <a:pt x="79984" y="73799"/>
                </a:lnTo>
                <a:lnTo>
                  <a:pt x="79984" y="123037"/>
                </a:lnTo>
                <a:lnTo>
                  <a:pt x="129197" y="123037"/>
                </a:lnTo>
                <a:lnTo>
                  <a:pt x="129197" y="73799"/>
                </a:lnTo>
                <a:close/>
              </a:path>
              <a:path w="381634" h="493395">
                <a:moveTo>
                  <a:pt x="301472" y="381596"/>
                </a:moveTo>
                <a:lnTo>
                  <a:pt x="178422" y="381596"/>
                </a:lnTo>
                <a:lnTo>
                  <a:pt x="178422" y="406222"/>
                </a:lnTo>
                <a:lnTo>
                  <a:pt x="301472" y="406222"/>
                </a:lnTo>
                <a:lnTo>
                  <a:pt x="301472" y="381596"/>
                </a:lnTo>
                <a:close/>
              </a:path>
              <a:path w="381634" h="493395">
                <a:moveTo>
                  <a:pt x="301472" y="283095"/>
                </a:moveTo>
                <a:lnTo>
                  <a:pt x="178422" y="283095"/>
                </a:lnTo>
                <a:lnTo>
                  <a:pt x="178422" y="307721"/>
                </a:lnTo>
                <a:lnTo>
                  <a:pt x="301472" y="307721"/>
                </a:lnTo>
                <a:lnTo>
                  <a:pt x="301472" y="283095"/>
                </a:lnTo>
                <a:close/>
              </a:path>
              <a:path w="381634" h="493395">
                <a:moveTo>
                  <a:pt x="301472" y="184607"/>
                </a:moveTo>
                <a:lnTo>
                  <a:pt x="178422" y="184607"/>
                </a:lnTo>
                <a:lnTo>
                  <a:pt x="178422" y="209232"/>
                </a:lnTo>
                <a:lnTo>
                  <a:pt x="301472" y="209232"/>
                </a:lnTo>
                <a:lnTo>
                  <a:pt x="301472" y="184607"/>
                </a:lnTo>
                <a:close/>
              </a:path>
              <a:path w="381634" h="493395">
                <a:moveTo>
                  <a:pt x="301472" y="86106"/>
                </a:moveTo>
                <a:lnTo>
                  <a:pt x="178422" y="86106"/>
                </a:lnTo>
                <a:lnTo>
                  <a:pt x="178422" y="110731"/>
                </a:lnTo>
                <a:lnTo>
                  <a:pt x="301472" y="110731"/>
                </a:lnTo>
                <a:lnTo>
                  <a:pt x="301472" y="86106"/>
                </a:lnTo>
                <a:close/>
              </a:path>
              <a:path w="381634" h="493395">
                <a:moveTo>
                  <a:pt x="381457" y="36855"/>
                </a:moveTo>
                <a:lnTo>
                  <a:pt x="344538" y="36855"/>
                </a:lnTo>
                <a:lnTo>
                  <a:pt x="344538" y="455472"/>
                </a:lnTo>
                <a:lnTo>
                  <a:pt x="381457" y="455472"/>
                </a:lnTo>
                <a:lnTo>
                  <a:pt x="381457" y="36855"/>
                </a:lnTo>
                <a:close/>
              </a:path>
              <a:path w="381634" h="493395">
                <a:moveTo>
                  <a:pt x="381457" y="0"/>
                </a:moveTo>
                <a:lnTo>
                  <a:pt x="0" y="0"/>
                </a:lnTo>
                <a:lnTo>
                  <a:pt x="0" y="36842"/>
                </a:lnTo>
                <a:lnTo>
                  <a:pt x="0" y="456057"/>
                </a:lnTo>
                <a:lnTo>
                  <a:pt x="0" y="492887"/>
                </a:lnTo>
                <a:lnTo>
                  <a:pt x="381457" y="492887"/>
                </a:lnTo>
                <a:lnTo>
                  <a:pt x="381457" y="456057"/>
                </a:lnTo>
                <a:lnTo>
                  <a:pt x="36906" y="456057"/>
                </a:lnTo>
                <a:lnTo>
                  <a:pt x="36906" y="36842"/>
                </a:lnTo>
                <a:lnTo>
                  <a:pt x="381457" y="36842"/>
                </a:lnTo>
                <a:lnTo>
                  <a:pt x="381457" y="0"/>
                </a:lnTo>
                <a:close/>
              </a:path>
            </a:pathLst>
          </a:custGeom>
          <a:solidFill>
            <a:srgbClr val="2B3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2960" cy="6858000"/>
          </a:xfrm>
          <a:custGeom>
            <a:avLst/>
            <a:gdLst/>
            <a:ahLst/>
            <a:cxnLst/>
            <a:rect l="l" t="t" r="r" b="b"/>
            <a:pathLst>
              <a:path w="822960" h="6858000">
                <a:moveTo>
                  <a:pt x="822718" y="0"/>
                </a:moveTo>
                <a:lnTo>
                  <a:pt x="0" y="0"/>
                </a:lnTo>
                <a:lnTo>
                  <a:pt x="0" y="6857996"/>
                </a:lnTo>
                <a:lnTo>
                  <a:pt x="822718" y="6857996"/>
                </a:lnTo>
                <a:lnTo>
                  <a:pt x="822718" y="4265295"/>
                </a:lnTo>
                <a:lnTo>
                  <a:pt x="814004" y="4193456"/>
                </a:lnTo>
                <a:lnTo>
                  <a:pt x="787157" y="4127800"/>
                </a:lnTo>
                <a:lnTo>
                  <a:pt x="745596" y="4066808"/>
                </a:lnTo>
                <a:lnTo>
                  <a:pt x="720364" y="4037584"/>
                </a:lnTo>
                <a:lnTo>
                  <a:pt x="692735" y="4008955"/>
                </a:lnTo>
                <a:lnTo>
                  <a:pt x="663135" y="3980731"/>
                </a:lnTo>
                <a:lnTo>
                  <a:pt x="631992" y="3952722"/>
                </a:lnTo>
                <a:lnTo>
                  <a:pt x="599732" y="3924737"/>
                </a:lnTo>
                <a:lnTo>
                  <a:pt x="533572" y="3868080"/>
                </a:lnTo>
                <a:lnTo>
                  <a:pt x="500526" y="3839027"/>
                </a:lnTo>
                <a:lnTo>
                  <a:pt x="468072" y="3809237"/>
                </a:lnTo>
                <a:lnTo>
                  <a:pt x="436636" y="3778522"/>
                </a:lnTo>
                <a:lnTo>
                  <a:pt x="406647" y="3746689"/>
                </a:lnTo>
                <a:lnTo>
                  <a:pt x="378531" y="3713549"/>
                </a:lnTo>
                <a:lnTo>
                  <a:pt x="352715" y="3678912"/>
                </a:lnTo>
                <a:lnTo>
                  <a:pt x="329626" y="3642588"/>
                </a:lnTo>
                <a:lnTo>
                  <a:pt x="309692" y="3604386"/>
                </a:lnTo>
                <a:lnTo>
                  <a:pt x="293339" y="3564117"/>
                </a:lnTo>
                <a:lnTo>
                  <a:pt x="280995" y="3521589"/>
                </a:lnTo>
                <a:lnTo>
                  <a:pt x="273086" y="3476614"/>
                </a:lnTo>
                <a:lnTo>
                  <a:pt x="270040" y="3429000"/>
                </a:lnTo>
                <a:lnTo>
                  <a:pt x="272067" y="3383188"/>
                </a:lnTo>
                <a:lnTo>
                  <a:pt x="278797" y="3339863"/>
                </a:lnTo>
                <a:lnTo>
                  <a:pt x="289835" y="3298850"/>
                </a:lnTo>
                <a:lnTo>
                  <a:pt x="304784" y="3259974"/>
                </a:lnTo>
                <a:lnTo>
                  <a:pt x="323249" y="3223061"/>
                </a:lnTo>
                <a:lnTo>
                  <a:pt x="344835" y="3187937"/>
                </a:lnTo>
                <a:lnTo>
                  <a:pt x="369146" y="3154427"/>
                </a:lnTo>
                <a:lnTo>
                  <a:pt x="395786" y="3122358"/>
                </a:lnTo>
                <a:lnTo>
                  <a:pt x="424360" y="3091554"/>
                </a:lnTo>
                <a:lnTo>
                  <a:pt x="454472" y="3061843"/>
                </a:lnTo>
                <a:lnTo>
                  <a:pt x="485727" y="3033048"/>
                </a:lnTo>
                <a:lnTo>
                  <a:pt x="517730" y="3004997"/>
                </a:lnTo>
                <a:lnTo>
                  <a:pt x="550084" y="2977515"/>
                </a:lnTo>
                <a:lnTo>
                  <a:pt x="614265" y="2923559"/>
                </a:lnTo>
                <a:lnTo>
                  <a:pt x="645301" y="2896737"/>
                </a:lnTo>
                <a:lnTo>
                  <a:pt x="675107" y="2869787"/>
                </a:lnTo>
                <a:lnTo>
                  <a:pt x="703286" y="2842534"/>
                </a:lnTo>
                <a:lnTo>
                  <a:pt x="729444" y="2814805"/>
                </a:lnTo>
                <a:lnTo>
                  <a:pt x="774113" y="2757218"/>
                </a:lnTo>
                <a:lnTo>
                  <a:pt x="805949" y="2695632"/>
                </a:lnTo>
                <a:lnTo>
                  <a:pt x="821787" y="2628652"/>
                </a:lnTo>
                <a:lnTo>
                  <a:pt x="822718" y="2592704"/>
                </a:lnTo>
                <a:lnTo>
                  <a:pt x="822718" y="0"/>
                </a:lnTo>
                <a:close/>
              </a:path>
            </a:pathLst>
          </a:custGeom>
          <a:solidFill>
            <a:srgbClr val="F9D6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6298" y="1616036"/>
            <a:ext cx="471805" cy="3602990"/>
          </a:xfrm>
          <a:custGeom>
            <a:avLst/>
            <a:gdLst/>
            <a:ahLst/>
            <a:cxnLst/>
            <a:rect l="l" t="t" r="r" b="b"/>
            <a:pathLst>
              <a:path w="471805" h="3602990">
                <a:moveTo>
                  <a:pt x="165976" y="3187814"/>
                </a:moveTo>
                <a:lnTo>
                  <a:pt x="165087" y="3178492"/>
                </a:lnTo>
                <a:lnTo>
                  <a:pt x="162433" y="3169742"/>
                </a:lnTo>
                <a:lnTo>
                  <a:pt x="158013" y="3161627"/>
                </a:lnTo>
                <a:lnTo>
                  <a:pt x="151828" y="3154197"/>
                </a:lnTo>
                <a:lnTo>
                  <a:pt x="147281" y="3147428"/>
                </a:lnTo>
                <a:lnTo>
                  <a:pt x="145770" y="3139833"/>
                </a:lnTo>
                <a:lnTo>
                  <a:pt x="147281" y="3132366"/>
                </a:lnTo>
                <a:lnTo>
                  <a:pt x="151828" y="3125978"/>
                </a:lnTo>
                <a:lnTo>
                  <a:pt x="157213" y="3120593"/>
                </a:lnTo>
                <a:lnTo>
                  <a:pt x="157213" y="3112528"/>
                </a:lnTo>
                <a:lnTo>
                  <a:pt x="146443" y="3101771"/>
                </a:lnTo>
                <a:lnTo>
                  <a:pt x="138366" y="3101771"/>
                </a:lnTo>
                <a:lnTo>
                  <a:pt x="132981" y="3107156"/>
                </a:lnTo>
                <a:lnTo>
                  <a:pt x="122377" y="3123323"/>
                </a:lnTo>
                <a:lnTo>
                  <a:pt x="118833" y="3141268"/>
                </a:lnTo>
                <a:lnTo>
                  <a:pt x="122377" y="3158947"/>
                </a:lnTo>
                <a:lnTo>
                  <a:pt x="132981" y="3174365"/>
                </a:lnTo>
                <a:lnTo>
                  <a:pt x="137020" y="3178403"/>
                </a:lnTo>
                <a:lnTo>
                  <a:pt x="139039" y="3183102"/>
                </a:lnTo>
                <a:lnTo>
                  <a:pt x="139039" y="3193859"/>
                </a:lnTo>
                <a:lnTo>
                  <a:pt x="137020" y="3199231"/>
                </a:lnTo>
                <a:lnTo>
                  <a:pt x="132981" y="3202597"/>
                </a:lnTo>
                <a:lnTo>
                  <a:pt x="127584" y="3207969"/>
                </a:lnTo>
                <a:lnTo>
                  <a:pt x="127584" y="3216046"/>
                </a:lnTo>
                <a:lnTo>
                  <a:pt x="135674" y="3224111"/>
                </a:lnTo>
                <a:lnTo>
                  <a:pt x="139039" y="3225444"/>
                </a:lnTo>
                <a:lnTo>
                  <a:pt x="145770" y="3225444"/>
                </a:lnTo>
                <a:lnTo>
                  <a:pt x="164998" y="3197225"/>
                </a:lnTo>
                <a:lnTo>
                  <a:pt x="165976" y="3187814"/>
                </a:lnTo>
                <a:close/>
              </a:path>
              <a:path w="471805" h="3602990">
                <a:moveTo>
                  <a:pt x="233299" y="3148825"/>
                </a:moveTo>
                <a:lnTo>
                  <a:pt x="232422" y="3139516"/>
                </a:lnTo>
                <a:lnTo>
                  <a:pt x="229768" y="3130842"/>
                </a:lnTo>
                <a:lnTo>
                  <a:pt x="225348" y="3122930"/>
                </a:lnTo>
                <a:lnTo>
                  <a:pt x="219163" y="3115894"/>
                </a:lnTo>
                <a:lnTo>
                  <a:pt x="214617" y="3109112"/>
                </a:lnTo>
                <a:lnTo>
                  <a:pt x="213106" y="3101530"/>
                </a:lnTo>
                <a:lnTo>
                  <a:pt x="214617" y="3094063"/>
                </a:lnTo>
                <a:lnTo>
                  <a:pt x="219163" y="3087662"/>
                </a:lnTo>
                <a:lnTo>
                  <a:pt x="224548" y="3082290"/>
                </a:lnTo>
                <a:lnTo>
                  <a:pt x="224548" y="3074212"/>
                </a:lnTo>
                <a:lnTo>
                  <a:pt x="213779" y="3063468"/>
                </a:lnTo>
                <a:lnTo>
                  <a:pt x="205701" y="3063468"/>
                </a:lnTo>
                <a:lnTo>
                  <a:pt x="200317" y="3068840"/>
                </a:lnTo>
                <a:lnTo>
                  <a:pt x="189699" y="3084347"/>
                </a:lnTo>
                <a:lnTo>
                  <a:pt x="186169" y="3102114"/>
                </a:lnTo>
                <a:lnTo>
                  <a:pt x="189699" y="3119882"/>
                </a:lnTo>
                <a:lnTo>
                  <a:pt x="200317" y="3135388"/>
                </a:lnTo>
                <a:lnTo>
                  <a:pt x="204355" y="3139414"/>
                </a:lnTo>
                <a:lnTo>
                  <a:pt x="206375" y="3144126"/>
                </a:lnTo>
                <a:lnTo>
                  <a:pt x="206375" y="3154870"/>
                </a:lnTo>
                <a:lnTo>
                  <a:pt x="204355" y="3160255"/>
                </a:lnTo>
                <a:lnTo>
                  <a:pt x="200317" y="3163608"/>
                </a:lnTo>
                <a:lnTo>
                  <a:pt x="194919" y="3168993"/>
                </a:lnTo>
                <a:lnTo>
                  <a:pt x="194919" y="3177057"/>
                </a:lnTo>
                <a:lnTo>
                  <a:pt x="203009" y="3185122"/>
                </a:lnTo>
                <a:lnTo>
                  <a:pt x="206375" y="3186468"/>
                </a:lnTo>
                <a:lnTo>
                  <a:pt x="213106" y="3186468"/>
                </a:lnTo>
                <a:lnTo>
                  <a:pt x="232321" y="3158236"/>
                </a:lnTo>
                <a:lnTo>
                  <a:pt x="233299" y="3148825"/>
                </a:lnTo>
                <a:close/>
              </a:path>
              <a:path w="471805" h="3602990">
                <a:moveTo>
                  <a:pt x="272783" y="0"/>
                </a:moveTo>
                <a:lnTo>
                  <a:pt x="198386" y="0"/>
                </a:lnTo>
                <a:lnTo>
                  <a:pt x="198386" y="272935"/>
                </a:lnTo>
                <a:lnTo>
                  <a:pt x="272783" y="272935"/>
                </a:lnTo>
                <a:lnTo>
                  <a:pt x="272783" y="0"/>
                </a:lnTo>
                <a:close/>
              </a:path>
              <a:path w="471805" h="3602990">
                <a:moveTo>
                  <a:pt x="306197" y="3188144"/>
                </a:moveTo>
                <a:lnTo>
                  <a:pt x="302780" y="3170377"/>
                </a:lnTo>
                <a:lnTo>
                  <a:pt x="292557" y="3154870"/>
                </a:lnTo>
                <a:lnTo>
                  <a:pt x="288518" y="3150844"/>
                </a:lnTo>
                <a:lnTo>
                  <a:pt x="286499" y="3146133"/>
                </a:lnTo>
                <a:lnTo>
                  <a:pt x="286499" y="3135388"/>
                </a:lnTo>
                <a:lnTo>
                  <a:pt x="288518" y="3130004"/>
                </a:lnTo>
                <a:lnTo>
                  <a:pt x="292557" y="3126651"/>
                </a:lnTo>
                <a:lnTo>
                  <a:pt x="297942" y="3121266"/>
                </a:lnTo>
                <a:lnTo>
                  <a:pt x="297942" y="3113201"/>
                </a:lnTo>
                <a:lnTo>
                  <a:pt x="287172" y="3102445"/>
                </a:lnTo>
                <a:lnTo>
                  <a:pt x="279095" y="3102445"/>
                </a:lnTo>
                <a:lnTo>
                  <a:pt x="273710" y="3107829"/>
                </a:lnTo>
                <a:lnTo>
                  <a:pt x="267804" y="3114967"/>
                </a:lnTo>
                <a:lnTo>
                  <a:pt x="263347" y="3123120"/>
                </a:lnTo>
                <a:lnTo>
                  <a:pt x="260540" y="3132023"/>
                </a:lnTo>
                <a:lnTo>
                  <a:pt x="259562" y="3141434"/>
                </a:lnTo>
                <a:lnTo>
                  <a:pt x="260832" y="3150743"/>
                </a:lnTo>
                <a:lnTo>
                  <a:pt x="263601" y="3159417"/>
                </a:lnTo>
                <a:lnTo>
                  <a:pt x="267893" y="3167329"/>
                </a:lnTo>
                <a:lnTo>
                  <a:pt x="273710" y="3174365"/>
                </a:lnTo>
                <a:lnTo>
                  <a:pt x="278257" y="3181146"/>
                </a:lnTo>
                <a:lnTo>
                  <a:pt x="279768" y="3188728"/>
                </a:lnTo>
                <a:lnTo>
                  <a:pt x="278257" y="3196196"/>
                </a:lnTo>
                <a:lnTo>
                  <a:pt x="273710" y="3202597"/>
                </a:lnTo>
                <a:lnTo>
                  <a:pt x="268312" y="3207969"/>
                </a:lnTo>
                <a:lnTo>
                  <a:pt x="268312" y="3216046"/>
                </a:lnTo>
                <a:lnTo>
                  <a:pt x="276402" y="3224111"/>
                </a:lnTo>
                <a:lnTo>
                  <a:pt x="279768" y="3225444"/>
                </a:lnTo>
                <a:lnTo>
                  <a:pt x="286499" y="3225444"/>
                </a:lnTo>
                <a:lnTo>
                  <a:pt x="289864" y="3224111"/>
                </a:lnTo>
                <a:lnTo>
                  <a:pt x="292557" y="3221418"/>
                </a:lnTo>
                <a:lnTo>
                  <a:pt x="302780" y="3205911"/>
                </a:lnTo>
                <a:lnTo>
                  <a:pt x="306197" y="3188144"/>
                </a:lnTo>
                <a:close/>
              </a:path>
              <a:path w="471805" h="3602990">
                <a:moveTo>
                  <a:pt x="471182" y="272935"/>
                </a:moveTo>
                <a:lnTo>
                  <a:pt x="466572" y="226187"/>
                </a:lnTo>
                <a:lnTo>
                  <a:pt x="453326" y="182600"/>
                </a:lnTo>
                <a:lnTo>
                  <a:pt x="432346" y="143103"/>
                </a:lnTo>
                <a:lnTo>
                  <a:pt x="404520" y="108597"/>
                </a:lnTo>
                <a:lnTo>
                  <a:pt x="370751" y="80022"/>
                </a:lnTo>
                <a:lnTo>
                  <a:pt x="327964" y="140804"/>
                </a:lnTo>
                <a:lnTo>
                  <a:pt x="356247" y="166077"/>
                </a:lnTo>
                <a:lnTo>
                  <a:pt x="377952" y="197332"/>
                </a:lnTo>
                <a:lnTo>
                  <a:pt x="391871" y="233362"/>
                </a:lnTo>
                <a:lnTo>
                  <a:pt x="396786" y="272935"/>
                </a:lnTo>
                <a:lnTo>
                  <a:pt x="390994" y="315683"/>
                </a:lnTo>
                <a:lnTo>
                  <a:pt x="374700" y="354177"/>
                </a:lnTo>
                <a:lnTo>
                  <a:pt x="349427" y="386842"/>
                </a:lnTo>
                <a:lnTo>
                  <a:pt x="316788" y="412115"/>
                </a:lnTo>
                <a:lnTo>
                  <a:pt x="278320" y="428434"/>
                </a:lnTo>
                <a:lnTo>
                  <a:pt x="235585" y="434213"/>
                </a:lnTo>
                <a:lnTo>
                  <a:pt x="192862" y="428434"/>
                </a:lnTo>
                <a:lnTo>
                  <a:pt x="154393" y="412115"/>
                </a:lnTo>
                <a:lnTo>
                  <a:pt x="121742" y="386842"/>
                </a:lnTo>
                <a:lnTo>
                  <a:pt x="96481" y="354177"/>
                </a:lnTo>
                <a:lnTo>
                  <a:pt x="80175" y="315683"/>
                </a:lnTo>
                <a:lnTo>
                  <a:pt x="74396" y="272935"/>
                </a:lnTo>
                <a:lnTo>
                  <a:pt x="79311" y="233362"/>
                </a:lnTo>
                <a:lnTo>
                  <a:pt x="93230" y="197332"/>
                </a:lnTo>
                <a:lnTo>
                  <a:pt x="114935" y="166077"/>
                </a:lnTo>
                <a:lnTo>
                  <a:pt x="143217" y="140804"/>
                </a:lnTo>
                <a:lnTo>
                  <a:pt x="100431" y="80022"/>
                </a:lnTo>
                <a:lnTo>
                  <a:pt x="66662" y="108597"/>
                </a:lnTo>
                <a:lnTo>
                  <a:pt x="38836" y="143103"/>
                </a:lnTo>
                <a:lnTo>
                  <a:pt x="17856" y="182600"/>
                </a:lnTo>
                <a:lnTo>
                  <a:pt x="4610" y="226187"/>
                </a:lnTo>
                <a:lnTo>
                  <a:pt x="0" y="272935"/>
                </a:lnTo>
                <a:lnTo>
                  <a:pt x="4787" y="320459"/>
                </a:lnTo>
                <a:lnTo>
                  <a:pt x="18503" y="364718"/>
                </a:lnTo>
                <a:lnTo>
                  <a:pt x="40208" y="404761"/>
                </a:lnTo>
                <a:lnTo>
                  <a:pt x="68973" y="439648"/>
                </a:lnTo>
                <a:lnTo>
                  <a:pt x="103835" y="468414"/>
                </a:lnTo>
                <a:lnTo>
                  <a:pt x="143852" y="490143"/>
                </a:lnTo>
                <a:lnTo>
                  <a:pt x="188087" y="503872"/>
                </a:lnTo>
                <a:lnTo>
                  <a:pt x="235585" y="508660"/>
                </a:lnTo>
                <a:lnTo>
                  <a:pt x="283095" y="503872"/>
                </a:lnTo>
                <a:lnTo>
                  <a:pt x="327329" y="490143"/>
                </a:lnTo>
                <a:lnTo>
                  <a:pt x="367347" y="468414"/>
                </a:lnTo>
                <a:lnTo>
                  <a:pt x="402209" y="439648"/>
                </a:lnTo>
                <a:lnTo>
                  <a:pt x="430961" y="404761"/>
                </a:lnTo>
                <a:lnTo>
                  <a:pt x="452678" y="364718"/>
                </a:lnTo>
                <a:lnTo>
                  <a:pt x="466394" y="320459"/>
                </a:lnTo>
                <a:lnTo>
                  <a:pt x="471182" y="272935"/>
                </a:lnTo>
                <a:close/>
              </a:path>
              <a:path w="471805" h="3602990">
                <a:moveTo>
                  <a:pt x="471665" y="3408946"/>
                </a:moveTo>
                <a:lnTo>
                  <a:pt x="464083" y="3370110"/>
                </a:lnTo>
                <a:lnTo>
                  <a:pt x="449110" y="3347110"/>
                </a:lnTo>
                <a:lnTo>
                  <a:pt x="443306" y="3338207"/>
                </a:lnTo>
                <a:lnTo>
                  <a:pt x="431939" y="3330117"/>
                </a:lnTo>
                <a:lnTo>
                  <a:pt x="431939" y="3408946"/>
                </a:lnTo>
                <a:lnTo>
                  <a:pt x="427443" y="3431946"/>
                </a:lnTo>
                <a:lnTo>
                  <a:pt x="415188" y="3451288"/>
                </a:lnTo>
                <a:lnTo>
                  <a:pt x="397002" y="3465093"/>
                </a:lnTo>
                <a:lnTo>
                  <a:pt x="374713" y="3471456"/>
                </a:lnTo>
                <a:lnTo>
                  <a:pt x="374713" y="3347110"/>
                </a:lnTo>
                <a:lnTo>
                  <a:pt x="397281" y="3353371"/>
                </a:lnTo>
                <a:lnTo>
                  <a:pt x="415442" y="3366935"/>
                </a:lnTo>
                <a:lnTo>
                  <a:pt x="427545" y="3386048"/>
                </a:lnTo>
                <a:lnTo>
                  <a:pt x="431939" y="3408946"/>
                </a:lnTo>
                <a:lnTo>
                  <a:pt x="431939" y="3330117"/>
                </a:lnTo>
                <a:lnTo>
                  <a:pt x="412292" y="3316122"/>
                </a:lnTo>
                <a:lnTo>
                  <a:pt x="374040" y="3306775"/>
                </a:lnTo>
                <a:lnTo>
                  <a:pt x="374040" y="3266452"/>
                </a:lnTo>
                <a:lnTo>
                  <a:pt x="50825" y="3266452"/>
                </a:lnTo>
                <a:lnTo>
                  <a:pt x="50825" y="3575634"/>
                </a:lnTo>
                <a:lnTo>
                  <a:pt x="52959" y="3586073"/>
                </a:lnTo>
                <a:lnTo>
                  <a:pt x="58737" y="3594620"/>
                </a:lnTo>
                <a:lnTo>
                  <a:pt x="67310" y="3600399"/>
                </a:lnTo>
                <a:lnTo>
                  <a:pt x="77762" y="3602520"/>
                </a:lnTo>
                <a:lnTo>
                  <a:pt x="347103" y="3602520"/>
                </a:lnTo>
                <a:lnTo>
                  <a:pt x="357555" y="3600399"/>
                </a:lnTo>
                <a:lnTo>
                  <a:pt x="366128" y="3594620"/>
                </a:lnTo>
                <a:lnTo>
                  <a:pt x="371906" y="3586073"/>
                </a:lnTo>
                <a:lnTo>
                  <a:pt x="374040" y="3575634"/>
                </a:lnTo>
                <a:lnTo>
                  <a:pt x="374040" y="3511778"/>
                </a:lnTo>
                <a:lnTo>
                  <a:pt x="412292" y="3502329"/>
                </a:lnTo>
                <a:lnTo>
                  <a:pt x="443306" y="3480028"/>
                </a:lnTo>
                <a:lnTo>
                  <a:pt x="448843" y="3471456"/>
                </a:lnTo>
                <a:lnTo>
                  <a:pt x="464083" y="3447885"/>
                </a:lnTo>
                <a:lnTo>
                  <a:pt x="471665" y="3408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74580" y="64007"/>
            <a:ext cx="2168652" cy="5090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3850" y="2326894"/>
            <a:ext cx="4924298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B31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8626" y="1170812"/>
            <a:ext cx="9794747" cy="2535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B31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9D6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98575" cy="6858000"/>
            <a:chOff x="0" y="0"/>
            <a:chExt cx="1298575" cy="6858000"/>
          </a:xfrm>
        </p:grpSpPr>
        <p:sp>
          <p:nvSpPr>
            <p:cNvPr id="4" name="object 4"/>
            <p:cNvSpPr/>
            <p:nvPr/>
          </p:nvSpPr>
          <p:spPr>
            <a:xfrm>
              <a:off x="475487" y="1456944"/>
              <a:ext cx="822960" cy="822960"/>
            </a:xfrm>
            <a:custGeom>
              <a:avLst/>
              <a:gdLst/>
              <a:ahLst/>
              <a:cxnLst/>
              <a:rect l="l" t="t" r="r" b="b"/>
              <a:pathLst>
                <a:path w="822960" h="822960">
                  <a:moveTo>
                    <a:pt x="411480" y="0"/>
                  </a:moveTo>
                  <a:lnTo>
                    <a:pt x="363492" y="2769"/>
                  </a:lnTo>
                  <a:lnTo>
                    <a:pt x="317131" y="10870"/>
                  </a:lnTo>
                  <a:lnTo>
                    <a:pt x="272704" y="23994"/>
                  </a:lnTo>
                  <a:lnTo>
                    <a:pt x="230521" y="41832"/>
                  </a:lnTo>
                  <a:lnTo>
                    <a:pt x="190890" y="64075"/>
                  </a:lnTo>
                  <a:lnTo>
                    <a:pt x="154120" y="90413"/>
                  </a:lnTo>
                  <a:lnTo>
                    <a:pt x="120519" y="120538"/>
                  </a:lnTo>
                  <a:lnTo>
                    <a:pt x="90397" y="154141"/>
                  </a:lnTo>
                  <a:lnTo>
                    <a:pt x="64062" y="190913"/>
                  </a:lnTo>
                  <a:lnTo>
                    <a:pt x="41823" y="230543"/>
                  </a:lnTo>
                  <a:lnTo>
                    <a:pt x="23988" y="272725"/>
                  </a:lnTo>
                  <a:lnTo>
                    <a:pt x="10867" y="317147"/>
                  </a:lnTo>
                  <a:lnTo>
                    <a:pt x="2768" y="363502"/>
                  </a:lnTo>
                  <a:lnTo>
                    <a:pt x="0" y="411479"/>
                  </a:lnTo>
                  <a:lnTo>
                    <a:pt x="2768" y="459457"/>
                  </a:lnTo>
                  <a:lnTo>
                    <a:pt x="10867" y="505812"/>
                  </a:lnTo>
                  <a:lnTo>
                    <a:pt x="23988" y="550234"/>
                  </a:lnTo>
                  <a:lnTo>
                    <a:pt x="41823" y="592416"/>
                  </a:lnTo>
                  <a:lnTo>
                    <a:pt x="64062" y="632046"/>
                  </a:lnTo>
                  <a:lnTo>
                    <a:pt x="90397" y="668818"/>
                  </a:lnTo>
                  <a:lnTo>
                    <a:pt x="120519" y="702421"/>
                  </a:lnTo>
                  <a:lnTo>
                    <a:pt x="154120" y="732546"/>
                  </a:lnTo>
                  <a:lnTo>
                    <a:pt x="190890" y="758884"/>
                  </a:lnTo>
                  <a:lnTo>
                    <a:pt x="230521" y="781127"/>
                  </a:lnTo>
                  <a:lnTo>
                    <a:pt x="272704" y="798965"/>
                  </a:lnTo>
                  <a:lnTo>
                    <a:pt x="317131" y="812089"/>
                  </a:lnTo>
                  <a:lnTo>
                    <a:pt x="363492" y="820190"/>
                  </a:lnTo>
                  <a:lnTo>
                    <a:pt x="411480" y="822959"/>
                  </a:lnTo>
                  <a:lnTo>
                    <a:pt x="459467" y="820190"/>
                  </a:lnTo>
                  <a:lnTo>
                    <a:pt x="505828" y="812089"/>
                  </a:lnTo>
                  <a:lnTo>
                    <a:pt x="550255" y="798965"/>
                  </a:lnTo>
                  <a:lnTo>
                    <a:pt x="592438" y="781127"/>
                  </a:lnTo>
                  <a:lnTo>
                    <a:pt x="632069" y="758884"/>
                  </a:lnTo>
                  <a:lnTo>
                    <a:pt x="668839" y="732546"/>
                  </a:lnTo>
                  <a:lnTo>
                    <a:pt x="702440" y="702421"/>
                  </a:lnTo>
                  <a:lnTo>
                    <a:pt x="732562" y="668818"/>
                  </a:lnTo>
                  <a:lnTo>
                    <a:pt x="758897" y="632046"/>
                  </a:lnTo>
                  <a:lnTo>
                    <a:pt x="781136" y="592416"/>
                  </a:lnTo>
                  <a:lnTo>
                    <a:pt x="798971" y="550234"/>
                  </a:lnTo>
                  <a:lnTo>
                    <a:pt x="812092" y="505812"/>
                  </a:lnTo>
                  <a:lnTo>
                    <a:pt x="820191" y="459457"/>
                  </a:lnTo>
                  <a:lnTo>
                    <a:pt x="822960" y="411479"/>
                  </a:lnTo>
                  <a:lnTo>
                    <a:pt x="820191" y="363502"/>
                  </a:lnTo>
                  <a:lnTo>
                    <a:pt x="812092" y="317147"/>
                  </a:lnTo>
                  <a:lnTo>
                    <a:pt x="798971" y="272725"/>
                  </a:lnTo>
                  <a:lnTo>
                    <a:pt x="781136" y="230543"/>
                  </a:lnTo>
                  <a:lnTo>
                    <a:pt x="758897" y="190913"/>
                  </a:lnTo>
                  <a:lnTo>
                    <a:pt x="732562" y="154141"/>
                  </a:lnTo>
                  <a:lnTo>
                    <a:pt x="702440" y="120538"/>
                  </a:lnTo>
                  <a:lnTo>
                    <a:pt x="668839" y="90413"/>
                  </a:lnTo>
                  <a:lnTo>
                    <a:pt x="632069" y="64075"/>
                  </a:lnTo>
                  <a:lnTo>
                    <a:pt x="592438" y="41832"/>
                  </a:lnTo>
                  <a:lnTo>
                    <a:pt x="550255" y="23994"/>
                  </a:lnTo>
                  <a:lnTo>
                    <a:pt x="505828" y="10870"/>
                  </a:lnTo>
                  <a:lnTo>
                    <a:pt x="459467" y="2769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122" y="1616036"/>
              <a:ext cx="471805" cy="509270"/>
            </a:xfrm>
            <a:custGeom>
              <a:avLst/>
              <a:gdLst/>
              <a:ahLst/>
              <a:cxnLst/>
              <a:rect l="l" t="t" r="r" b="b"/>
              <a:pathLst>
                <a:path w="471805" h="509269">
                  <a:moveTo>
                    <a:pt x="272783" y="0"/>
                  </a:moveTo>
                  <a:lnTo>
                    <a:pt x="198386" y="0"/>
                  </a:lnTo>
                  <a:lnTo>
                    <a:pt x="198386" y="272935"/>
                  </a:lnTo>
                  <a:lnTo>
                    <a:pt x="272783" y="272935"/>
                  </a:lnTo>
                  <a:lnTo>
                    <a:pt x="272783" y="0"/>
                  </a:lnTo>
                  <a:close/>
                </a:path>
                <a:path w="471805" h="509269">
                  <a:moveTo>
                    <a:pt x="471182" y="272935"/>
                  </a:moveTo>
                  <a:lnTo>
                    <a:pt x="466572" y="226187"/>
                  </a:lnTo>
                  <a:lnTo>
                    <a:pt x="453326" y="182600"/>
                  </a:lnTo>
                  <a:lnTo>
                    <a:pt x="432346" y="143103"/>
                  </a:lnTo>
                  <a:lnTo>
                    <a:pt x="404520" y="108597"/>
                  </a:lnTo>
                  <a:lnTo>
                    <a:pt x="370751" y="80022"/>
                  </a:lnTo>
                  <a:lnTo>
                    <a:pt x="327964" y="140804"/>
                  </a:lnTo>
                  <a:lnTo>
                    <a:pt x="356247" y="166077"/>
                  </a:lnTo>
                  <a:lnTo>
                    <a:pt x="377952" y="197332"/>
                  </a:lnTo>
                  <a:lnTo>
                    <a:pt x="391871" y="233362"/>
                  </a:lnTo>
                  <a:lnTo>
                    <a:pt x="396786" y="272935"/>
                  </a:lnTo>
                  <a:lnTo>
                    <a:pt x="390994" y="315683"/>
                  </a:lnTo>
                  <a:lnTo>
                    <a:pt x="374700" y="354177"/>
                  </a:lnTo>
                  <a:lnTo>
                    <a:pt x="349427" y="386842"/>
                  </a:lnTo>
                  <a:lnTo>
                    <a:pt x="316788" y="412115"/>
                  </a:lnTo>
                  <a:lnTo>
                    <a:pt x="278320" y="428434"/>
                  </a:lnTo>
                  <a:lnTo>
                    <a:pt x="235585" y="434213"/>
                  </a:lnTo>
                  <a:lnTo>
                    <a:pt x="192862" y="428434"/>
                  </a:lnTo>
                  <a:lnTo>
                    <a:pt x="154393" y="412115"/>
                  </a:lnTo>
                  <a:lnTo>
                    <a:pt x="121742" y="386842"/>
                  </a:lnTo>
                  <a:lnTo>
                    <a:pt x="96481" y="354177"/>
                  </a:lnTo>
                  <a:lnTo>
                    <a:pt x="80175" y="315683"/>
                  </a:lnTo>
                  <a:lnTo>
                    <a:pt x="74396" y="272935"/>
                  </a:lnTo>
                  <a:lnTo>
                    <a:pt x="79311" y="233362"/>
                  </a:lnTo>
                  <a:lnTo>
                    <a:pt x="93230" y="197332"/>
                  </a:lnTo>
                  <a:lnTo>
                    <a:pt x="114935" y="166077"/>
                  </a:lnTo>
                  <a:lnTo>
                    <a:pt x="143217" y="140804"/>
                  </a:lnTo>
                  <a:lnTo>
                    <a:pt x="100431" y="80022"/>
                  </a:lnTo>
                  <a:lnTo>
                    <a:pt x="66662" y="108597"/>
                  </a:lnTo>
                  <a:lnTo>
                    <a:pt x="38836" y="143103"/>
                  </a:lnTo>
                  <a:lnTo>
                    <a:pt x="17856" y="182600"/>
                  </a:lnTo>
                  <a:lnTo>
                    <a:pt x="4610" y="226187"/>
                  </a:lnTo>
                  <a:lnTo>
                    <a:pt x="0" y="272935"/>
                  </a:lnTo>
                  <a:lnTo>
                    <a:pt x="4787" y="320459"/>
                  </a:lnTo>
                  <a:lnTo>
                    <a:pt x="18503" y="364718"/>
                  </a:lnTo>
                  <a:lnTo>
                    <a:pt x="40208" y="404761"/>
                  </a:lnTo>
                  <a:lnTo>
                    <a:pt x="68973" y="439648"/>
                  </a:lnTo>
                  <a:lnTo>
                    <a:pt x="103835" y="468414"/>
                  </a:lnTo>
                  <a:lnTo>
                    <a:pt x="143852" y="490143"/>
                  </a:lnTo>
                  <a:lnTo>
                    <a:pt x="188087" y="503872"/>
                  </a:lnTo>
                  <a:lnTo>
                    <a:pt x="235585" y="508660"/>
                  </a:lnTo>
                  <a:lnTo>
                    <a:pt x="283095" y="503872"/>
                  </a:lnTo>
                  <a:lnTo>
                    <a:pt x="327329" y="490143"/>
                  </a:lnTo>
                  <a:lnTo>
                    <a:pt x="367347" y="468414"/>
                  </a:lnTo>
                  <a:lnTo>
                    <a:pt x="402209" y="439648"/>
                  </a:lnTo>
                  <a:lnTo>
                    <a:pt x="430961" y="404761"/>
                  </a:lnTo>
                  <a:lnTo>
                    <a:pt x="452678" y="364718"/>
                  </a:lnTo>
                  <a:lnTo>
                    <a:pt x="466394" y="320459"/>
                  </a:lnTo>
                  <a:lnTo>
                    <a:pt x="471182" y="272935"/>
                  </a:lnTo>
                  <a:close/>
                </a:path>
              </a:pathLst>
            </a:custGeom>
            <a:solidFill>
              <a:srgbClr val="F9D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822960" cy="6858000"/>
            </a:xfrm>
            <a:custGeom>
              <a:avLst/>
              <a:gdLst/>
              <a:ahLst/>
              <a:cxnLst/>
              <a:rect l="l" t="t" r="r" b="b"/>
              <a:pathLst>
                <a:path w="822960" h="6858000">
                  <a:moveTo>
                    <a:pt x="822718" y="0"/>
                  </a:moveTo>
                  <a:lnTo>
                    <a:pt x="0" y="0"/>
                  </a:lnTo>
                  <a:lnTo>
                    <a:pt x="0" y="6857996"/>
                  </a:lnTo>
                  <a:lnTo>
                    <a:pt x="822718" y="6857996"/>
                  </a:lnTo>
                  <a:lnTo>
                    <a:pt x="822718" y="2710815"/>
                  </a:lnTo>
                  <a:lnTo>
                    <a:pt x="814004" y="2638976"/>
                  </a:lnTo>
                  <a:lnTo>
                    <a:pt x="787157" y="2573320"/>
                  </a:lnTo>
                  <a:lnTo>
                    <a:pt x="745596" y="2512328"/>
                  </a:lnTo>
                  <a:lnTo>
                    <a:pt x="720364" y="2483104"/>
                  </a:lnTo>
                  <a:lnTo>
                    <a:pt x="692735" y="2454475"/>
                  </a:lnTo>
                  <a:lnTo>
                    <a:pt x="663135" y="2426251"/>
                  </a:lnTo>
                  <a:lnTo>
                    <a:pt x="631992" y="2398242"/>
                  </a:lnTo>
                  <a:lnTo>
                    <a:pt x="599732" y="2370257"/>
                  </a:lnTo>
                  <a:lnTo>
                    <a:pt x="533572" y="2313600"/>
                  </a:lnTo>
                  <a:lnTo>
                    <a:pt x="500526" y="2284547"/>
                  </a:lnTo>
                  <a:lnTo>
                    <a:pt x="468072" y="2254757"/>
                  </a:lnTo>
                  <a:lnTo>
                    <a:pt x="436636" y="2224042"/>
                  </a:lnTo>
                  <a:lnTo>
                    <a:pt x="406647" y="2192209"/>
                  </a:lnTo>
                  <a:lnTo>
                    <a:pt x="378531" y="2159069"/>
                  </a:lnTo>
                  <a:lnTo>
                    <a:pt x="352715" y="2124432"/>
                  </a:lnTo>
                  <a:lnTo>
                    <a:pt x="329626" y="2088108"/>
                  </a:lnTo>
                  <a:lnTo>
                    <a:pt x="309692" y="2049906"/>
                  </a:lnTo>
                  <a:lnTo>
                    <a:pt x="293339" y="2009637"/>
                  </a:lnTo>
                  <a:lnTo>
                    <a:pt x="280995" y="1967109"/>
                  </a:lnTo>
                  <a:lnTo>
                    <a:pt x="273086" y="1922134"/>
                  </a:lnTo>
                  <a:lnTo>
                    <a:pt x="270040" y="1874520"/>
                  </a:lnTo>
                  <a:lnTo>
                    <a:pt x="272067" y="1828708"/>
                  </a:lnTo>
                  <a:lnTo>
                    <a:pt x="278797" y="1785383"/>
                  </a:lnTo>
                  <a:lnTo>
                    <a:pt x="289835" y="1744370"/>
                  </a:lnTo>
                  <a:lnTo>
                    <a:pt x="304784" y="1705494"/>
                  </a:lnTo>
                  <a:lnTo>
                    <a:pt x="323249" y="1668581"/>
                  </a:lnTo>
                  <a:lnTo>
                    <a:pt x="344835" y="1633457"/>
                  </a:lnTo>
                  <a:lnTo>
                    <a:pt x="369146" y="1599947"/>
                  </a:lnTo>
                  <a:lnTo>
                    <a:pt x="395786" y="1567878"/>
                  </a:lnTo>
                  <a:lnTo>
                    <a:pt x="424360" y="1537074"/>
                  </a:lnTo>
                  <a:lnTo>
                    <a:pt x="454472" y="1507363"/>
                  </a:lnTo>
                  <a:lnTo>
                    <a:pt x="485727" y="1478568"/>
                  </a:lnTo>
                  <a:lnTo>
                    <a:pt x="517730" y="1450517"/>
                  </a:lnTo>
                  <a:lnTo>
                    <a:pt x="550084" y="1423034"/>
                  </a:lnTo>
                  <a:lnTo>
                    <a:pt x="614265" y="1369079"/>
                  </a:lnTo>
                  <a:lnTo>
                    <a:pt x="645301" y="1342257"/>
                  </a:lnTo>
                  <a:lnTo>
                    <a:pt x="675107" y="1315307"/>
                  </a:lnTo>
                  <a:lnTo>
                    <a:pt x="703286" y="1288054"/>
                  </a:lnTo>
                  <a:lnTo>
                    <a:pt x="729444" y="1260325"/>
                  </a:lnTo>
                  <a:lnTo>
                    <a:pt x="774113" y="1202738"/>
                  </a:lnTo>
                  <a:lnTo>
                    <a:pt x="805949" y="1141152"/>
                  </a:lnTo>
                  <a:lnTo>
                    <a:pt x="821787" y="1074172"/>
                  </a:lnTo>
                  <a:lnTo>
                    <a:pt x="822718" y="1038225"/>
                  </a:lnTo>
                  <a:lnTo>
                    <a:pt x="822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965" y="3179432"/>
              <a:ext cx="423545" cy="2039620"/>
            </a:xfrm>
            <a:custGeom>
              <a:avLst/>
              <a:gdLst/>
              <a:ahLst/>
              <a:cxnLst/>
              <a:rect l="l" t="t" r="r" b="b"/>
              <a:pathLst>
                <a:path w="423545" h="2039620">
                  <a:moveTo>
                    <a:pt x="117309" y="1624418"/>
                  </a:moveTo>
                  <a:lnTo>
                    <a:pt x="116420" y="1615097"/>
                  </a:lnTo>
                  <a:lnTo>
                    <a:pt x="113766" y="1606346"/>
                  </a:lnTo>
                  <a:lnTo>
                    <a:pt x="109347" y="1598231"/>
                  </a:lnTo>
                  <a:lnTo>
                    <a:pt x="103162" y="1590802"/>
                  </a:lnTo>
                  <a:lnTo>
                    <a:pt x="98615" y="1584032"/>
                  </a:lnTo>
                  <a:lnTo>
                    <a:pt x="97104" y="1576438"/>
                  </a:lnTo>
                  <a:lnTo>
                    <a:pt x="98615" y="1568970"/>
                  </a:lnTo>
                  <a:lnTo>
                    <a:pt x="103162" y="1562582"/>
                  </a:lnTo>
                  <a:lnTo>
                    <a:pt x="108546" y="1557197"/>
                  </a:lnTo>
                  <a:lnTo>
                    <a:pt x="108546" y="1549133"/>
                  </a:lnTo>
                  <a:lnTo>
                    <a:pt x="97777" y="1538376"/>
                  </a:lnTo>
                  <a:lnTo>
                    <a:pt x="89700" y="1538376"/>
                  </a:lnTo>
                  <a:lnTo>
                    <a:pt x="84315" y="1543761"/>
                  </a:lnTo>
                  <a:lnTo>
                    <a:pt x="73710" y="1559928"/>
                  </a:lnTo>
                  <a:lnTo>
                    <a:pt x="70167" y="1577873"/>
                  </a:lnTo>
                  <a:lnTo>
                    <a:pt x="73710" y="1595551"/>
                  </a:lnTo>
                  <a:lnTo>
                    <a:pt x="84315" y="1610969"/>
                  </a:lnTo>
                  <a:lnTo>
                    <a:pt x="88353" y="1615008"/>
                  </a:lnTo>
                  <a:lnTo>
                    <a:pt x="90373" y="1619707"/>
                  </a:lnTo>
                  <a:lnTo>
                    <a:pt x="90373" y="1630464"/>
                  </a:lnTo>
                  <a:lnTo>
                    <a:pt x="88353" y="1635836"/>
                  </a:lnTo>
                  <a:lnTo>
                    <a:pt x="84315" y="1639201"/>
                  </a:lnTo>
                  <a:lnTo>
                    <a:pt x="78917" y="1644573"/>
                  </a:lnTo>
                  <a:lnTo>
                    <a:pt x="78917" y="1652651"/>
                  </a:lnTo>
                  <a:lnTo>
                    <a:pt x="87007" y="1660715"/>
                  </a:lnTo>
                  <a:lnTo>
                    <a:pt x="90373" y="1662049"/>
                  </a:lnTo>
                  <a:lnTo>
                    <a:pt x="97104" y="1662049"/>
                  </a:lnTo>
                  <a:lnTo>
                    <a:pt x="116332" y="1633829"/>
                  </a:lnTo>
                  <a:lnTo>
                    <a:pt x="117309" y="1624418"/>
                  </a:lnTo>
                  <a:close/>
                </a:path>
                <a:path w="423545" h="2039620">
                  <a:moveTo>
                    <a:pt x="129197" y="369290"/>
                  </a:moveTo>
                  <a:lnTo>
                    <a:pt x="79984" y="369290"/>
                  </a:lnTo>
                  <a:lnTo>
                    <a:pt x="79984" y="418528"/>
                  </a:lnTo>
                  <a:lnTo>
                    <a:pt x="129197" y="418528"/>
                  </a:lnTo>
                  <a:lnTo>
                    <a:pt x="129197" y="369290"/>
                  </a:lnTo>
                  <a:close/>
                </a:path>
                <a:path w="423545" h="2039620">
                  <a:moveTo>
                    <a:pt x="129197" y="270789"/>
                  </a:moveTo>
                  <a:lnTo>
                    <a:pt x="79984" y="270789"/>
                  </a:lnTo>
                  <a:lnTo>
                    <a:pt x="79984" y="320040"/>
                  </a:lnTo>
                  <a:lnTo>
                    <a:pt x="129197" y="320040"/>
                  </a:lnTo>
                  <a:lnTo>
                    <a:pt x="129197" y="270789"/>
                  </a:lnTo>
                  <a:close/>
                </a:path>
                <a:path w="423545" h="2039620">
                  <a:moveTo>
                    <a:pt x="129197" y="172288"/>
                  </a:moveTo>
                  <a:lnTo>
                    <a:pt x="79984" y="172288"/>
                  </a:lnTo>
                  <a:lnTo>
                    <a:pt x="79984" y="221538"/>
                  </a:lnTo>
                  <a:lnTo>
                    <a:pt x="129197" y="221538"/>
                  </a:lnTo>
                  <a:lnTo>
                    <a:pt x="129197" y="172288"/>
                  </a:lnTo>
                  <a:close/>
                </a:path>
                <a:path w="423545" h="2039620">
                  <a:moveTo>
                    <a:pt x="129197" y="73799"/>
                  </a:moveTo>
                  <a:lnTo>
                    <a:pt x="79984" y="73799"/>
                  </a:lnTo>
                  <a:lnTo>
                    <a:pt x="79984" y="123037"/>
                  </a:lnTo>
                  <a:lnTo>
                    <a:pt x="129197" y="123037"/>
                  </a:lnTo>
                  <a:lnTo>
                    <a:pt x="129197" y="73799"/>
                  </a:lnTo>
                  <a:close/>
                </a:path>
                <a:path w="423545" h="2039620">
                  <a:moveTo>
                    <a:pt x="184632" y="1585429"/>
                  </a:moveTo>
                  <a:lnTo>
                    <a:pt x="183756" y="1576120"/>
                  </a:lnTo>
                  <a:lnTo>
                    <a:pt x="181102" y="1567446"/>
                  </a:lnTo>
                  <a:lnTo>
                    <a:pt x="176682" y="1559534"/>
                  </a:lnTo>
                  <a:lnTo>
                    <a:pt x="170497" y="1552498"/>
                  </a:lnTo>
                  <a:lnTo>
                    <a:pt x="165950" y="1545717"/>
                  </a:lnTo>
                  <a:lnTo>
                    <a:pt x="164439" y="1538135"/>
                  </a:lnTo>
                  <a:lnTo>
                    <a:pt x="165950" y="1530667"/>
                  </a:lnTo>
                  <a:lnTo>
                    <a:pt x="170497" y="1524266"/>
                  </a:lnTo>
                  <a:lnTo>
                    <a:pt x="175882" y="1518894"/>
                  </a:lnTo>
                  <a:lnTo>
                    <a:pt x="175882" y="1510817"/>
                  </a:lnTo>
                  <a:lnTo>
                    <a:pt x="165112" y="1500073"/>
                  </a:lnTo>
                  <a:lnTo>
                    <a:pt x="157035" y="1500073"/>
                  </a:lnTo>
                  <a:lnTo>
                    <a:pt x="151650" y="1505445"/>
                  </a:lnTo>
                  <a:lnTo>
                    <a:pt x="141033" y="1520952"/>
                  </a:lnTo>
                  <a:lnTo>
                    <a:pt x="137502" y="1538719"/>
                  </a:lnTo>
                  <a:lnTo>
                    <a:pt x="141033" y="1556486"/>
                  </a:lnTo>
                  <a:lnTo>
                    <a:pt x="151650" y="1571993"/>
                  </a:lnTo>
                  <a:lnTo>
                    <a:pt x="155689" y="1576019"/>
                  </a:lnTo>
                  <a:lnTo>
                    <a:pt x="157708" y="1580730"/>
                  </a:lnTo>
                  <a:lnTo>
                    <a:pt x="157708" y="1591475"/>
                  </a:lnTo>
                  <a:lnTo>
                    <a:pt x="155689" y="1596859"/>
                  </a:lnTo>
                  <a:lnTo>
                    <a:pt x="151650" y="1600212"/>
                  </a:lnTo>
                  <a:lnTo>
                    <a:pt x="146253" y="1605597"/>
                  </a:lnTo>
                  <a:lnTo>
                    <a:pt x="146253" y="1613662"/>
                  </a:lnTo>
                  <a:lnTo>
                    <a:pt x="154343" y="1621726"/>
                  </a:lnTo>
                  <a:lnTo>
                    <a:pt x="157708" y="1623072"/>
                  </a:lnTo>
                  <a:lnTo>
                    <a:pt x="164439" y="1623072"/>
                  </a:lnTo>
                  <a:lnTo>
                    <a:pt x="183654" y="1594840"/>
                  </a:lnTo>
                  <a:lnTo>
                    <a:pt x="184632" y="1585429"/>
                  </a:lnTo>
                  <a:close/>
                </a:path>
                <a:path w="423545" h="2039620">
                  <a:moveTo>
                    <a:pt x="257530" y="1624749"/>
                  </a:moveTo>
                  <a:lnTo>
                    <a:pt x="254114" y="1606981"/>
                  </a:lnTo>
                  <a:lnTo>
                    <a:pt x="243890" y="1591475"/>
                  </a:lnTo>
                  <a:lnTo>
                    <a:pt x="239852" y="1587449"/>
                  </a:lnTo>
                  <a:lnTo>
                    <a:pt x="237832" y="1582737"/>
                  </a:lnTo>
                  <a:lnTo>
                    <a:pt x="237832" y="1571993"/>
                  </a:lnTo>
                  <a:lnTo>
                    <a:pt x="239852" y="1566608"/>
                  </a:lnTo>
                  <a:lnTo>
                    <a:pt x="243890" y="1563255"/>
                  </a:lnTo>
                  <a:lnTo>
                    <a:pt x="249275" y="1557870"/>
                  </a:lnTo>
                  <a:lnTo>
                    <a:pt x="249275" y="1549806"/>
                  </a:lnTo>
                  <a:lnTo>
                    <a:pt x="238506" y="1539049"/>
                  </a:lnTo>
                  <a:lnTo>
                    <a:pt x="230428" y="1539049"/>
                  </a:lnTo>
                  <a:lnTo>
                    <a:pt x="225044" y="1544434"/>
                  </a:lnTo>
                  <a:lnTo>
                    <a:pt x="219138" y="1551571"/>
                  </a:lnTo>
                  <a:lnTo>
                    <a:pt x="214680" y="1559725"/>
                  </a:lnTo>
                  <a:lnTo>
                    <a:pt x="211874" y="1568627"/>
                  </a:lnTo>
                  <a:lnTo>
                    <a:pt x="210896" y="1578038"/>
                  </a:lnTo>
                  <a:lnTo>
                    <a:pt x="212166" y="1587347"/>
                  </a:lnTo>
                  <a:lnTo>
                    <a:pt x="214934" y="1596021"/>
                  </a:lnTo>
                  <a:lnTo>
                    <a:pt x="219227" y="1603933"/>
                  </a:lnTo>
                  <a:lnTo>
                    <a:pt x="225044" y="1610969"/>
                  </a:lnTo>
                  <a:lnTo>
                    <a:pt x="229590" y="1617751"/>
                  </a:lnTo>
                  <a:lnTo>
                    <a:pt x="231101" y="1625333"/>
                  </a:lnTo>
                  <a:lnTo>
                    <a:pt x="229590" y="1632800"/>
                  </a:lnTo>
                  <a:lnTo>
                    <a:pt x="225044" y="1639201"/>
                  </a:lnTo>
                  <a:lnTo>
                    <a:pt x="219646" y="1644573"/>
                  </a:lnTo>
                  <a:lnTo>
                    <a:pt x="219646" y="1652651"/>
                  </a:lnTo>
                  <a:lnTo>
                    <a:pt x="227736" y="1660715"/>
                  </a:lnTo>
                  <a:lnTo>
                    <a:pt x="231101" y="1662049"/>
                  </a:lnTo>
                  <a:lnTo>
                    <a:pt x="237832" y="1662049"/>
                  </a:lnTo>
                  <a:lnTo>
                    <a:pt x="241198" y="1660715"/>
                  </a:lnTo>
                  <a:lnTo>
                    <a:pt x="243890" y="1658023"/>
                  </a:lnTo>
                  <a:lnTo>
                    <a:pt x="254114" y="1642516"/>
                  </a:lnTo>
                  <a:lnTo>
                    <a:pt x="257530" y="1624749"/>
                  </a:lnTo>
                  <a:close/>
                </a:path>
                <a:path w="423545" h="2039620">
                  <a:moveTo>
                    <a:pt x="301472" y="381596"/>
                  </a:moveTo>
                  <a:lnTo>
                    <a:pt x="178422" y="381596"/>
                  </a:lnTo>
                  <a:lnTo>
                    <a:pt x="178422" y="406222"/>
                  </a:lnTo>
                  <a:lnTo>
                    <a:pt x="301472" y="406222"/>
                  </a:lnTo>
                  <a:lnTo>
                    <a:pt x="301472" y="381596"/>
                  </a:lnTo>
                  <a:close/>
                </a:path>
                <a:path w="423545" h="2039620">
                  <a:moveTo>
                    <a:pt x="301472" y="283095"/>
                  </a:moveTo>
                  <a:lnTo>
                    <a:pt x="178422" y="283095"/>
                  </a:lnTo>
                  <a:lnTo>
                    <a:pt x="178422" y="307721"/>
                  </a:lnTo>
                  <a:lnTo>
                    <a:pt x="301472" y="307721"/>
                  </a:lnTo>
                  <a:lnTo>
                    <a:pt x="301472" y="283095"/>
                  </a:lnTo>
                  <a:close/>
                </a:path>
                <a:path w="423545" h="2039620">
                  <a:moveTo>
                    <a:pt x="301472" y="184607"/>
                  </a:moveTo>
                  <a:lnTo>
                    <a:pt x="178422" y="184607"/>
                  </a:lnTo>
                  <a:lnTo>
                    <a:pt x="178422" y="209232"/>
                  </a:lnTo>
                  <a:lnTo>
                    <a:pt x="301472" y="209232"/>
                  </a:lnTo>
                  <a:lnTo>
                    <a:pt x="301472" y="184607"/>
                  </a:lnTo>
                  <a:close/>
                </a:path>
                <a:path w="423545" h="2039620">
                  <a:moveTo>
                    <a:pt x="301472" y="86106"/>
                  </a:moveTo>
                  <a:lnTo>
                    <a:pt x="178422" y="86106"/>
                  </a:lnTo>
                  <a:lnTo>
                    <a:pt x="178422" y="110731"/>
                  </a:lnTo>
                  <a:lnTo>
                    <a:pt x="301472" y="110731"/>
                  </a:lnTo>
                  <a:lnTo>
                    <a:pt x="301472" y="86106"/>
                  </a:lnTo>
                  <a:close/>
                </a:path>
                <a:path w="423545" h="2039620">
                  <a:moveTo>
                    <a:pt x="381457" y="36855"/>
                  </a:moveTo>
                  <a:lnTo>
                    <a:pt x="344538" y="36855"/>
                  </a:lnTo>
                  <a:lnTo>
                    <a:pt x="344538" y="455472"/>
                  </a:lnTo>
                  <a:lnTo>
                    <a:pt x="381457" y="455472"/>
                  </a:lnTo>
                  <a:lnTo>
                    <a:pt x="381457" y="36855"/>
                  </a:lnTo>
                  <a:close/>
                </a:path>
                <a:path w="423545" h="2039620">
                  <a:moveTo>
                    <a:pt x="381457" y="0"/>
                  </a:moveTo>
                  <a:lnTo>
                    <a:pt x="0" y="0"/>
                  </a:lnTo>
                  <a:lnTo>
                    <a:pt x="0" y="36842"/>
                  </a:lnTo>
                  <a:lnTo>
                    <a:pt x="0" y="456057"/>
                  </a:lnTo>
                  <a:lnTo>
                    <a:pt x="0" y="492887"/>
                  </a:lnTo>
                  <a:lnTo>
                    <a:pt x="381457" y="492887"/>
                  </a:lnTo>
                  <a:lnTo>
                    <a:pt x="381457" y="456057"/>
                  </a:lnTo>
                  <a:lnTo>
                    <a:pt x="36906" y="456057"/>
                  </a:lnTo>
                  <a:lnTo>
                    <a:pt x="36906" y="36842"/>
                  </a:lnTo>
                  <a:lnTo>
                    <a:pt x="381457" y="36842"/>
                  </a:lnTo>
                  <a:lnTo>
                    <a:pt x="381457" y="0"/>
                  </a:lnTo>
                  <a:close/>
                </a:path>
                <a:path w="423545" h="2039620">
                  <a:moveTo>
                    <a:pt x="422998" y="1845551"/>
                  </a:moveTo>
                  <a:lnTo>
                    <a:pt x="415417" y="1806714"/>
                  </a:lnTo>
                  <a:lnTo>
                    <a:pt x="400443" y="1783715"/>
                  </a:lnTo>
                  <a:lnTo>
                    <a:pt x="394639" y="1774812"/>
                  </a:lnTo>
                  <a:lnTo>
                    <a:pt x="383273" y="1766722"/>
                  </a:lnTo>
                  <a:lnTo>
                    <a:pt x="383273" y="1845551"/>
                  </a:lnTo>
                  <a:lnTo>
                    <a:pt x="378777" y="1868551"/>
                  </a:lnTo>
                  <a:lnTo>
                    <a:pt x="366522" y="1887893"/>
                  </a:lnTo>
                  <a:lnTo>
                    <a:pt x="348335" y="1901698"/>
                  </a:lnTo>
                  <a:lnTo>
                    <a:pt x="326047" y="1908060"/>
                  </a:lnTo>
                  <a:lnTo>
                    <a:pt x="326047" y="1783715"/>
                  </a:lnTo>
                  <a:lnTo>
                    <a:pt x="348615" y="1789976"/>
                  </a:lnTo>
                  <a:lnTo>
                    <a:pt x="366776" y="1803539"/>
                  </a:lnTo>
                  <a:lnTo>
                    <a:pt x="378879" y="1822653"/>
                  </a:lnTo>
                  <a:lnTo>
                    <a:pt x="383273" y="1845551"/>
                  </a:lnTo>
                  <a:lnTo>
                    <a:pt x="383273" y="1766722"/>
                  </a:lnTo>
                  <a:lnTo>
                    <a:pt x="363626" y="1752727"/>
                  </a:lnTo>
                  <a:lnTo>
                    <a:pt x="325374" y="1743379"/>
                  </a:lnTo>
                  <a:lnTo>
                    <a:pt x="325374" y="1703057"/>
                  </a:lnTo>
                  <a:lnTo>
                    <a:pt x="2159" y="1703057"/>
                  </a:lnTo>
                  <a:lnTo>
                    <a:pt x="2159" y="2012238"/>
                  </a:lnTo>
                  <a:lnTo>
                    <a:pt x="4292" y="2022678"/>
                  </a:lnTo>
                  <a:lnTo>
                    <a:pt x="10071" y="2031225"/>
                  </a:lnTo>
                  <a:lnTo>
                    <a:pt x="18643" y="2037003"/>
                  </a:lnTo>
                  <a:lnTo>
                    <a:pt x="29095" y="2039124"/>
                  </a:lnTo>
                  <a:lnTo>
                    <a:pt x="298437" y="2039124"/>
                  </a:lnTo>
                  <a:lnTo>
                    <a:pt x="308889" y="2037003"/>
                  </a:lnTo>
                  <a:lnTo>
                    <a:pt x="317461" y="2031225"/>
                  </a:lnTo>
                  <a:lnTo>
                    <a:pt x="323240" y="2022678"/>
                  </a:lnTo>
                  <a:lnTo>
                    <a:pt x="325374" y="2012238"/>
                  </a:lnTo>
                  <a:lnTo>
                    <a:pt x="325374" y="1948383"/>
                  </a:lnTo>
                  <a:lnTo>
                    <a:pt x="363626" y="1938934"/>
                  </a:lnTo>
                  <a:lnTo>
                    <a:pt x="394639" y="1916633"/>
                  </a:lnTo>
                  <a:lnTo>
                    <a:pt x="400177" y="1908060"/>
                  </a:lnTo>
                  <a:lnTo>
                    <a:pt x="415417" y="1884489"/>
                  </a:lnTo>
                  <a:lnTo>
                    <a:pt x="422998" y="184555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0435" y="3372051"/>
            <a:ext cx="854810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0475">
              <a:lnSpc>
                <a:spcPct val="100000"/>
              </a:lnSpc>
              <a:spcBef>
                <a:spcPts val="100"/>
              </a:spcBef>
            </a:pPr>
            <a:r>
              <a:rPr lang="id-ID" spc="-100"/>
              <a:t>KELOMPOK 3 HASHING</a:t>
            </a:r>
            <a:endParaRPr lang="en-ID" spc="-100" dirty="0"/>
          </a:p>
        </p:txBody>
      </p:sp>
      <p:sp>
        <p:nvSpPr>
          <p:cNvPr id="10" name="object 10"/>
          <p:cNvSpPr txBox="1"/>
          <p:nvPr/>
        </p:nvSpPr>
        <p:spPr>
          <a:xfrm>
            <a:off x="2106730" y="4636448"/>
            <a:ext cx="485551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14">
                <a:solidFill>
                  <a:srgbClr val="2B3152"/>
                </a:solidFill>
                <a:latin typeface="Trebuchet MS"/>
                <a:cs typeface="Trebuchet MS"/>
              </a:rPr>
              <a:t>Dosen Pengampu : Nurhayati, Phd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5" name="Google Shape;334;p27">
            <a:extLst>
              <a:ext uri="{FF2B5EF4-FFF2-40B4-BE49-F238E27FC236}">
                <a16:creationId xmlns:a16="http://schemas.microsoft.com/office/drawing/2014/main" id="{199A4002-14DF-4368-88B1-F32C3A2B433B}"/>
              </a:ext>
            </a:extLst>
          </p:cNvPr>
          <p:cNvSpPr txBox="1">
            <a:spLocks/>
          </p:cNvSpPr>
          <p:nvPr/>
        </p:nvSpPr>
        <p:spPr>
          <a:xfrm>
            <a:off x="1476082" y="342436"/>
            <a:ext cx="11360800" cy="2547200"/>
          </a:xfrm>
          <a:prstGeom prst="rect">
            <a:avLst/>
          </a:prstGeom>
        </p:spPr>
        <p:txBody>
          <a:bodyPr spcFirstLastPara="1" wrap="square" lIns="121900" tIns="121900" rIns="121900" bIns="0" anchor="b" anchorCtr="0">
            <a:noAutofit/>
          </a:bodyPr>
          <a:lstStyle>
            <a:lvl1pPr>
              <a:defRPr sz="4800" b="1" i="0">
                <a:solidFill>
                  <a:srgbClr val="2B315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id-ID" sz="7200" kern="0"/>
              <a:t>STRUKTUR DATA &amp;</a:t>
            </a:r>
          </a:p>
          <a:p>
            <a:pPr algn="l"/>
            <a:r>
              <a:rPr lang="id-ID" sz="7200" kern="0"/>
              <a:t>ALGORITMA</a:t>
            </a:r>
          </a:p>
        </p:txBody>
      </p:sp>
      <p:sp>
        <p:nvSpPr>
          <p:cNvPr id="16" name="Google Shape;335;p27">
            <a:extLst>
              <a:ext uri="{FF2B5EF4-FFF2-40B4-BE49-F238E27FC236}">
                <a16:creationId xmlns:a16="http://schemas.microsoft.com/office/drawing/2014/main" id="{DD9EFD0D-3FCB-4515-B3CC-77C03DF1045F}"/>
              </a:ext>
            </a:extLst>
          </p:cNvPr>
          <p:cNvSpPr txBox="1">
            <a:spLocks/>
          </p:cNvSpPr>
          <p:nvPr/>
        </p:nvSpPr>
        <p:spPr>
          <a:xfrm>
            <a:off x="7244151" y="5984533"/>
            <a:ext cx="5973125" cy="554307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>
            <a:lvl1pPr marL="0">
              <a:defRPr sz="1600" b="0" i="0">
                <a:solidFill>
                  <a:srgbClr val="2B3152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sv-SE" sz="2000" b="0" i="0" u="none" strike="noStrike">
                <a:effectLst/>
                <a:latin typeface="Anaheim" panose="020B0604020202020204" charset="0"/>
              </a:rPr>
              <a:t>M. Fajar Adriansyah / 11200910000009</a:t>
            </a:r>
            <a:endParaRPr lang="sv-SE" sz="2000" b="0">
              <a:effectLst/>
              <a:latin typeface="Anaheim" panose="020B060402020202020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sv-SE" sz="2000" b="0" i="0" u="none" strike="noStrike">
                <a:effectLst/>
                <a:latin typeface="Anaheim" panose="020B0604020202020204" charset="0"/>
              </a:rPr>
              <a:t>Ivan Ananda Putra / 11200910000006</a:t>
            </a:r>
            <a:endParaRPr lang="sv-SE" sz="2000" b="0">
              <a:effectLst/>
              <a:latin typeface="Anaheim" panose="020B0604020202020204" charset="0"/>
            </a:endParaRPr>
          </a:p>
          <a:p>
            <a:br>
              <a:rPr lang="sv-SE" sz="2000">
                <a:latin typeface="Anaheim" panose="020B0604020202020204" charset="0"/>
              </a:rPr>
            </a:br>
            <a:endParaRPr lang="en-ID" sz="2000" kern="0">
              <a:latin typeface="Anaheim" panose="020B0604020202020204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1946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/>
              <a:t>D</a:t>
            </a:r>
            <a:r>
              <a:rPr sz="3600" spc="-10" dirty="0"/>
              <a:t>i</a:t>
            </a:r>
            <a:r>
              <a:rPr sz="3600" spc="-140" dirty="0"/>
              <a:t>v</a:t>
            </a:r>
            <a:r>
              <a:rPr sz="3600" spc="-55" dirty="0"/>
              <a:t>ision</a:t>
            </a:r>
            <a:r>
              <a:rPr sz="3600" spc="-275" dirty="0"/>
              <a:t> </a:t>
            </a:r>
            <a:r>
              <a:rPr sz="3600" spc="-65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86508" y="1090221"/>
            <a:ext cx="8006715" cy="756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330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Lakukan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pembagian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pada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dengan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operator</a:t>
            </a:r>
            <a:r>
              <a:rPr sz="1600" spc="-10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B3152"/>
                </a:solidFill>
                <a:latin typeface="Trebuchet MS"/>
                <a:cs typeface="Trebuchet MS"/>
              </a:rPr>
              <a:t>modulus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(sesuai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dengan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jumlah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hash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2B3152"/>
                </a:solidFill>
                <a:latin typeface="Trebuchet MS"/>
                <a:cs typeface="Trebuchet MS"/>
              </a:rPr>
              <a:t>table).</a:t>
            </a:r>
            <a:endParaRPr sz="16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spcBef>
                <a:spcPts val="720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Jika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berupa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string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maka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ubah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menjadi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number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dengan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cara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2B3152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607" y="2125979"/>
            <a:ext cx="448309" cy="45275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6921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545"/>
              </a:spcBef>
            </a:pP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0488" y="2125979"/>
            <a:ext cx="449580" cy="45275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69215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545"/>
              </a:spcBef>
            </a:pPr>
            <a:r>
              <a:rPr sz="1800" b="1" spc="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5892" y="2125979"/>
            <a:ext cx="448309" cy="45275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800" b="1" spc="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9771" y="2125979"/>
            <a:ext cx="448309" cy="45275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6921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545"/>
              </a:spcBef>
            </a:pPr>
            <a:r>
              <a:rPr sz="1800" b="1" spc="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6872" y="2495651"/>
            <a:ext cx="1964689" cy="122618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940435" algn="l"/>
                <a:tab pos="1489075" algn="l"/>
              </a:tabLst>
            </a:pP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21</a:t>
            </a:r>
            <a:r>
              <a:rPr sz="2000" spc="28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+</a:t>
            </a:r>
            <a:r>
              <a:rPr sz="2000" b="1" spc="2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4</a:t>
            </a: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	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+</a:t>
            </a:r>
            <a:r>
              <a:rPr sz="2000" b="1" spc="27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9</a:t>
            </a: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	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+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00AF50"/>
                </a:solidFill>
                <a:latin typeface="Trebuchet MS"/>
                <a:cs typeface="Trebuchet MS"/>
              </a:rPr>
              <a:t>14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spc="15" dirty="0">
                <a:solidFill>
                  <a:srgbClr val="00AF50"/>
                </a:solidFill>
                <a:latin typeface="Trebuchet MS"/>
                <a:cs typeface="Trebuchet MS"/>
              </a:rPr>
              <a:t>4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8</a:t>
            </a:r>
            <a:r>
              <a:rPr sz="2000" spc="-16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b="1" spc="615" dirty="0">
                <a:solidFill>
                  <a:srgbClr val="EE466E"/>
                </a:solidFill>
                <a:latin typeface="Trebuchet MS"/>
                <a:cs typeface="Trebuchet MS"/>
              </a:rPr>
              <a:t>%</a:t>
            </a:r>
            <a:r>
              <a:rPr sz="2000" b="1" spc="-17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00AF50"/>
                </a:solidFill>
                <a:latin typeface="Trebuchet MS"/>
                <a:cs typeface="Trebuchet MS"/>
              </a:rPr>
              <a:t>20</a:t>
            </a:r>
            <a:endParaRPr sz="20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  <a:spcBef>
                <a:spcPts val="755"/>
              </a:spcBef>
            </a:pP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8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1096" y="2124455"/>
            <a:ext cx="448309" cy="45275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692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45"/>
              </a:spcBef>
            </a:pP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4976" y="2124455"/>
            <a:ext cx="448309" cy="45275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69215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545"/>
              </a:spcBef>
            </a:pPr>
            <a:r>
              <a:rPr sz="1800" b="1" spc="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8856" y="2124455"/>
            <a:ext cx="449580" cy="45275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692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45"/>
              </a:spcBef>
            </a:pPr>
            <a:r>
              <a:rPr sz="1800" b="1" spc="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9835" y="2494635"/>
            <a:ext cx="1369060" cy="122618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50"/>
              </a:spcBef>
              <a:tabLst>
                <a:tab pos="372110" algn="l"/>
                <a:tab pos="918844" algn="l"/>
                <a:tab pos="1221105" algn="l"/>
              </a:tabLst>
            </a:pP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1	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+</a:t>
            </a:r>
            <a:r>
              <a:rPr sz="2000" b="1" spc="2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4</a:t>
            </a: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	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+</a:t>
            </a:r>
            <a:r>
              <a:rPr sz="2000" b="1" dirty="0">
                <a:solidFill>
                  <a:srgbClr val="EE466E"/>
                </a:solidFill>
                <a:latin typeface="Trebuchet MS"/>
                <a:cs typeface="Trebuchet MS"/>
              </a:rPr>
              <a:t>	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9</a:t>
            </a:r>
            <a:endParaRPr sz="200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  <a:spcBef>
                <a:spcPts val="750"/>
              </a:spcBef>
            </a:pPr>
            <a:r>
              <a:rPr sz="2000" spc="15" dirty="0">
                <a:solidFill>
                  <a:srgbClr val="00AF50"/>
                </a:solidFill>
                <a:latin typeface="Trebuchet MS"/>
                <a:cs typeface="Trebuchet MS"/>
              </a:rPr>
              <a:t>1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4</a:t>
            </a:r>
            <a:r>
              <a:rPr sz="2000" spc="-16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b="1" spc="615" dirty="0">
                <a:solidFill>
                  <a:srgbClr val="EE466E"/>
                </a:solidFill>
                <a:latin typeface="Trebuchet MS"/>
                <a:cs typeface="Trebuchet MS"/>
              </a:rPr>
              <a:t>%</a:t>
            </a:r>
            <a:r>
              <a:rPr sz="2000" b="1" spc="-17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00AF50"/>
                </a:solidFill>
                <a:latin typeface="Trebuchet MS"/>
                <a:cs typeface="Trebuchet MS"/>
              </a:rPr>
              <a:t>20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b="1" spc="-105" dirty="0">
                <a:solidFill>
                  <a:srgbClr val="EE466E"/>
                </a:solidFill>
                <a:latin typeface="Trebuchet MS"/>
                <a:cs typeface="Trebuchet MS"/>
              </a:rPr>
              <a:t>14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6E6F7-EF1B-4C32-B019-55230BBEBD93}"/>
              </a:ext>
            </a:extLst>
          </p:cNvPr>
          <p:cNvSpPr/>
          <p:nvPr/>
        </p:nvSpPr>
        <p:spPr>
          <a:xfrm>
            <a:off x="10134600" y="96659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180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5" dirty="0"/>
              <a:t>F</a:t>
            </a:r>
            <a:r>
              <a:rPr sz="3600" spc="-60" dirty="0"/>
              <a:t>ol</a:t>
            </a:r>
            <a:r>
              <a:rPr sz="3600" spc="-45" dirty="0"/>
              <a:t>ding</a:t>
            </a:r>
            <a:r>
              <a:rPr sz="3600" spc="-320" dirty="0"/>
              <a:t> </a:t>
            </a:r>
            <a:r>
              <a:rPr sz="3600" spc="-65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86508" y="1079736"/>
            <a:ext cx="7567930" cy="10115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b="1" spc="15" dirty="0">
                <a:solidFill>
                  <a:srgbClr val="2B3152"/>
                </a:solidFill>
                <a:latin typeface="Trebuchet MS"/>
                <a:cs typeface="Trebuchet MS"/>
              </a:rPr>
              <a:t>-</a:t>
            </a:r>
            <a:r>
              <a:rPr sz="2000" b="1" spc="-16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Hash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Function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folding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akan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men-transformasi</a:t>
            </a:r>
            <a:r>
              <a:rPr sz="1600" spc="-9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string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ke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hashed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dengan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2</a:t>
            </a:r>
            <a:r>
              <a:rPr sz="1600" spc="-15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Langkah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2B3152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248920" indent="-236220">
              <a:lnSpc>
                <a:spcPct val="100000"/>
              </a:lnSpc>
              <a:spcBef>
                <a:spcPts val="730"/>
              </a:spcBef>
              <a:buSzPct val="112500"/>
              <a:buFont typeface="Trebuchet MS"/>
              <a:buAutoNum type="arabicPeriod"/>
              <a:tabLst>
                <a:tab pos="248920" algn="l"/>
              </a:tabLst>
            </a:pP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Bagi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menjadi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bagian-bagian</a:t>
            </a:r>
            <a:r>
              <a:rPr sz="1600" spc="-10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memiliki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jumlah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digit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sama.</a:t>
            </a:r>
            <a:endParaRPr sz="1600">
              <a:latin typeface="Trebuchet MS"/>
              <a:cs typeface="Trebuchet MS"/>
            </a:endParaRPr>
          </a:p>
          <a:p>
            <a:pPr marL="248920" indent="-236220">
              <a:lnSpc>
                <a:spcPct val="100000"/>
              </a:lnSpc>
              <a:buSzPct val="112500"/>
              <a:buFont typeface="Trebuchet MS"/>
              <a:buAutoNum type="arabicPeriod"/>
              <a:tabLst>
                <a:tab pos="248920" algn="l"/>
              </a:tabLst>
            </a:pP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Jumlahk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a</a:t>
            </a:r>
            <a:r>
              <a:rPr sz="1600" dirty="0">
                <a:solidFill>
                  <a:srgbClr val="2B3152"/>
                </a:solidFill>
                <a:latin typeface="Trebuchet MS"/>
                <a:cs typeface="Trebuchet MS"/>
              </a:rPr>
              <a:t>n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set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2B3152"/>
                </a:solidFill>
                <a:latin typeface="Trebuchet MS"/>
                <a:cs typeface="Trebuchet MS"/>
              </a:rPr>
              <a:t>a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p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ba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g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2B3152"/>
                </a:solidFill>
                <a:latin typeface="Trebuchet MS"/>
                <a:cs typeface="Trebuchet MS"/>
              </a:rPr>
              <a:t>a</a:t>
            </a:r>
            <a:r>
              <a:rPr sz="1600" dirty="0">
                <a:solidFill>
                  <a:srgbClr val="2B3152"/>
                </a:solidFill>
                <a:latin typeface="Trebuchet MS"/>
                <a:cs typeface="Trebuchet MS"/>
              </a:rPr>
              <a:t>n</a:t>
            </a:r>
            <a:r>
              <a:rPr sz="1600" spc="-185" dirty="0">
                <a:solidFill>
                  <a:srgbClr val="2B3152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16607" y="2337816"/>
          <a:ext cx="8741397" cy="808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633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2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7576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4526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02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15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21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15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14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1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15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1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11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1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15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1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11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77822" y="3231258"/>
          <a:ext cx="8063229" cy="715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4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770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spc="5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2000" spc="-165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dirty="0">
                          <a:solidFill>
                            <a:srgbClr val="EE466E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b="1" spc="-165" dirty="0">
                          <a:solidFill>
                            <a:srgbClr val="EE466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5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r>
                        <a:rPr sz="2000" spc="-18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dirty="0">
                          <a:solidFill>
                            <a:srgbClr val="EE466E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b="1" spc="-165" dirty="0">
                          <a:solidFill>
                            <a:srgbClr val="EE466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5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14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1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01</a:t>
                      </a:r>
                      <a:r>
                        <a:rPr sz="2000" spc="275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dirty="0">
                          <a:solidFill>
                            <a:srgbClr val="EE466E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b="1" spc="-180" dirty="0">
                          <a:solidFill>
                            <a:srgbClr val="EE466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51</a:t>
                      </a:r>
                      <a:r>
                        <a:rPr sz="2000" spc="275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dirty="0">
                          <a:solidFill>
                            <a:srgbClr val="EE466E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b="1" spc="-180" dirty="0">
                          <a:solidFill>
                            <a:srgbClr val="EE466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19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1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51</a:t>
                      </a:r>
                      <a:r>
                        <a:rPr sz="2000" spc="28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dirty="0">
                          <a:solidFill>
                            <a:srgbClr val="EE466E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b="1" spc="-180" dirty="0">
                          <a:solidFill>
                            <a:srgbClr val="EE466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19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77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105" dirty="0">
                          <a:solidFill>
                            <a:srgbClr val="EE466E"/>
                          </a:solidFill>
                          <a:latin typeface="Trebuchet MS"/>
                          <a:cs typeface="Trebuchet MS"/>
                        </a:rPr>
                        <a:t>84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29921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b="1" spc="-110" dirty="0">
                          <a:solidFill>
                            <a:srgbClr val="EE466E"/>
                          </a:solidFill>
                          <a:latin typeface="Trebuchet MS"/>
                          <a:cs typeface="Trebuchet MS"/>
                        </a:rPr>
                        <a:t>71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7939" marB="0"/>
                </a:tc>
                <a:tc>
                  <a:txBody>
                    <a:bodyPr/>
                    <a:lstStyle/>
                    <a:p>
                      <a:pPr marL="918844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b="1" spc="-110" dirty="0">
                          <a:solidFill>
                            <a:srgbClr val="EE466E"/>
                          </a:solidFill>
                          <a:latin typeface="Trebuchet MS"/>
                          <a:cs typeface="Trebuchet MS"/>
                        </a:rPr>
                        <a:t>70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793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6A60FD4-E531-4239-ACDE-58FC44191198}"/>
              </a:ext>
            </a:extLst>
          </p:cNvPr>
          <p:cNvSpPr/>
          <p:nvPr/>
        </p:nvSpPr>
        <p:spPr>
          <a:xfrm>
            <a:off x="10134600" y="96659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18027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5" dirty="0"/>
              <a:t>F</a:t>
            </a:r>
            <a:r>
              <a:rPr sz="3600" spc="-60" dirty="0"/>
              <a:t>ol</a:t>
            </a:r>
            <a:r>
              <a:rPr sz="3600" spc="-45" dirty="0"/>
              <a:t>ding</a:t>
            </a:r>
            <a:r>
              <a:rPr sz="3600" spc="-325" dirty="0"/>
              <a:t> </a:t>
            </a:r>
            <a:r>
              <a:rPr sz="3600" spc="-65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86508" y="1079736"/>
            <a:ext cx="7567930" cy="10115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b="1" spc="15" dirty="0">
                <a:solidFill>
                  <a:srgbClr val="2B3152"/>
                </a:solidFill>
                <a:latin typeface="Trebuchet MS"/>
                <a:cs typeface="Trebuchet MS"/>
              </a:rPr>
              <a:t>-</a:t>
            </a:r>
            <a:r>
              <a:rPr sz="2000" b="1" spc="-16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Hash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Function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folding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akan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men-transformasi</a:t>
            </a:r>
            <a:r>
              <a:rPr sz="1600" spc="-9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string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ke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hashed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dengan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2</a:t>
            </a:r>
            <a:r>
              <a:rPr sz="1600" spc="-15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Langkah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2B3152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248920" indent="-236220">
              <a:lnSpc>
                <a:spcPct val="100000"/>
              </a:lnSpc>
              <a:spcBef>
                <a:spcPts val="730"/>
              </a:spcBef>
              <a:buSzPct val="112500"/>
              <a:buFont typeface="Trebuchet MS"/>
              <a:buAutoNum type="arabicPeriod"/>
              <a:tabLst>
                <a:tab pos="248920" algn="l"/>
              </a:tabLst>
            </a:pP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Bagi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menjadi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bagian-bagian</a:t>
            </a:r>
            <a:r>
              <a:rPr sz="1600" spc="-10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memiliki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jumlah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digit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sama.</a:t>
            </a:r>
            <a:endParaRPr sz="1600">
              <a:latin typeface="Trebuchet MS"/>
              <a:cs typeface="Trebuchet MS"/>
            </a:endParaRPr>
          </a:p>
          <a:p>
            <a:pPr marL="248920" indent="-236220">
              <a:lnSpc>
                <a:spcPct val="100000"/>
              </a:lnSpc>
              <a:buSzPct val="112500"/>
              <a:buFont typeface="Trebuchet MS"/>
              <a:buAutoNum type="arabicPeriod"/>
              <a:tabLst>
                <a:tab pos="248920" algn="l"/>
              </a:tabLst>
            </a:pP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Jumlahk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a</a:t>
            </a:r>
            <a:r>
              <a:rPr sz="1600" dirty="0">
                <a:solidFill>
                  <a:srgbClr val="2B3152"/>
                </a:solidFill>
                <a:latin typeface="Trebuchet MS"/>
                <a:cs typeface="Trebuchet MS"/>
              </a:rPr>
              <a:t>n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set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2B3152"/>
                </a:solidFill>
                <a:latin typeface="Trebuchet MS"/>
                <a:cs typeface="Trebuchet MS"/>
              </a:rPr>
              <a:t>a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p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ba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g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2B3152"/>
                </a:solidFill>
                <a:latin typeface="Trebuchet MS"/>
                <a:cs typeface="Trebuchet MS"/>
              </a:rPr>
              <a:t>a</a:t>
            </a:r>
            <a:r>
              <a:rPr sz="1600" dirty="0">
                <a:solidFill>
                  <a:srgbClr val="2B3152"/>
                </a:solidFill>
                <a:latin typeface="Trebuchet MS"/>
                <a:cs typeface="Trebuchet MS"/>
              </a:rPr>
              <a:t>n</a:t>
            </a:r>
            <a:r>
              <a:rPr sz="1600" spc="-185" dirty="0">
                <a:solidFill>
                  <a:srgbClr val="2B3152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6872" y="3110331"/>
            <a:ext cx="1329055" cy="8261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15" dirty="0">
                <a:solidFill>
                  <a:srgbClr val="00AF50"/>
                </a:solidFill>
                <a:latin typeface="Trebuchet MS"/>
                <a:cs typeface="Trebuchet MS"/>
              </a:rPr>
              <a:t>4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1</a:t>
            </a:r>
            <a:r>
              <a:rPr sz="2000" spc="-16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+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00AF50"/>
                </a:solidFill>
                <a:latin typeface="Trebuchet MS"/>
                <a:cs typeface="Trebuchet MS"/>
              </a:rPr>
              <a:t>9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4</a:t>
            </a:r>
            <a:r>
              <a:rPr sz="2000" spc="-18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+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00AF50"/>
                </a:solidFill>
                <a:latin typeface="Trebuchet MS"/>
                <a:cs typeface="Trebuchet MS"/>
              </a:rPr>
              <a:t>12</a:t>
            </a:r>
            <a:endParaRPr sz="20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  <a:spcBef>
                <a:spcPts val="750"/>
              </a:spcBef>
            </a:pPr>
            <a:r>
              <a:rPr sz="2000" b="1" spc="-105" dirty="0">
                <a:solidFill>
                  <a:srgbClr val="EE466E"/>
                </a:solidFill>
                <a:latin typeface="Trebuchet MS"/>
                <a:cs typeface="Trebuchet MS"/>
              </a:rPr>
              <a:t>147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16607" y="2337816"/>
          <a:ext cx="5486392" cy="808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633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2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26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02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15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21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15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14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1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15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1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11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799835" y="3108868"/>
            <a:ext cx="869950" cy="8261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50"/>
              </a:spcBef>
            </a:pP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91</a:t>
            </a:r>
            <a:r>
              <a:rPr sz="2000" spc="28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+</a:t>
            </a:r>
            <a:r>
              <a:rPr sz="2000" b="1" spc="-180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15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106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B2544E-6F89-462D-BAD0-720D890B2AEC}"/>
              </a:ext>
            </a:extLst>
          </p:cNvPr>
          <p:cNvSpPr/>
          <p:nvPr/>
        </p:nvSpPr>
        <p:spPr>
          <a:xfrm>
            <a:off x="10134600" y="96659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35039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/>
              <a:t>Dig</a:t>
            </a:r>
            <a:r>
              <a:rPr sz="3600" spc="5" dirty="0"/>
              <a:t>i</a:t>
            </a:r>
            <a:r>
              <a:rPr sz="3600" spc="-80" dirty="0"/>
              <a:t>t</a:t>
            </a:r>
            <a:r>
              <a:rPr sz="3600" spc="-295" dirty="0"/>
              <a:t> </a:t>
            </a:r>
            <a:r>
              <a:rPr sz="3600" spc="-125" dirty="0"/>
              <a:t>E</a:t>
            </a:r>
            <a:r>
              <a:rPr sz="3600" spc="-55" dirty="0"/>
              <a:t>x</a:t>
            </a:r>
            <a:r>
              <a:rPr sz="3600" spc="-90" dirty="0"/>
              <a:t>t</a:t>
            </a:r>
            <a:r>
              <a:rPr sz="3600" spc="-135" dirty="0"/>
              <a:t>r</a:t>
            </a:r>
            <a:r>
              <a:rPr sz="3600" spc="-110" dirty="0"/>
              <a:t>a</a:t>
            </a:r>
            <a:r>
              <a:rPr sz="3600" spc="-120" dirty="0"/>
              <a:t>c</a:t>
            </a:r>
            <a:r>
              <a:rPr sz="3600" spc="-20" dirty="0"/>
              <a:t>t</a:t>
            </a:r>
            <a:r>
              <a:rPr sz="3600" spc="-105" dirty="0"/>
              <a:t>ion</a:t>
            </a:r>
            <a:r>
              <a:rPr sz="3600" spc="-305" dirty="0"/>
              <a:t> </a:t>
            </a:r>
            <a:r>
              <a:rPr sz="3600" spc="-65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86508" y="1170812"/>
            <a:ext cx="75755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z="2000" b="1" spc="15" dirty="0">
                <a:solidFill>
                  <a:srgbClr val="2B3152"/>
                </a:solidFill>
                <a:latin typeface="Trebuchet MS"/>
                <a:cs typeface="Trebuchet MS"/>
              </a:rPr>
              <a:t>-</a:t>
            </a:r>
            <a:r>
              <a:rPr sz="2000" b="1" spc="-16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Mendapatkan</a:t>
            </a:r>
            <a:r>
              <a:rPr sz="1600" spc="-11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hashed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dengan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cara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mengambil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digit-digit</a:t>
            </a:r>
            <a:r>
              <a:rPr sz="1600" spc="-10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2B3152"/>
                </a:solidFill>
                <a:latin typeface="Trebuchet MS"/>
                <a:cs typeface="Trebuchet MS"/>
              </a:rPr>
              <a:t>tertentu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dari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sebuah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2B3152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6607" y="1911095"/>
            <a:ext cx="448309" cy="452755"/>
          </a:xfrm>
          <a:custGeom>
            <a:avLst/>
            <a:gdLst/>
            <a:ahLst/>
            <a:cxnLst/>
            <a:rect l="l" t="t" r="r" b="b"/>
            <a:pathLst>
              <a:path w="448310" h="452755">
                <a:moveTo>
                  <a:pt x="448056" y="0"/>
                </a:moveTo>
                <a:lnTo>
                  <a:pt x="0" y="0"/>
                </a:lnTo>
                <a:lnTo>
                  <a:pt x="0" y="452627"/>
                </a:lnTo>
                <a:lnTo>
                  <a:pt x="448056" y="452627"/>
                </a:lnTo>
                <a:lnTo>
                  <a:pt x="44805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0488" y="1911095"/>
            <a:ext cx="449580" cy="452755"/>
          </a:xfrm>
          <a:custGeom>
            <a:avLst/>
            <a:gdLst/>
            <a:ahLst/>
            <a:cxnLst/>
            <a:rect l="l" t="t" r="r" b="b"/>
            <a:pathLst>
              <a:path w="449580" h="452755">
                <a:moveTo>
                  <a:pt x="449580" y="0"/>
                </a:moveTo>
                <a:lnTo>
                  <a:pt x="0" y="0"/>
                </a:lnTo>
                <a:lnTo>
                  <a:pt x="0" y="452627"/>
                </a:lnTo>
                <a:lnTo>
                  <a:pt x="449580" y="452627"/>
                </a:lnTo>
                <a:lnTo>
                  <a:pt x="44958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45892" y="1911095"/>
            <a:ext cx="448309" cy="452755"/>
          </a:xfrm>
          <a:custGeom>
            <a:avLst/>
            <a:gdLst/>
            <a:ahLst/>
            <a:cxnLst/>
            <a:rect l="l" t="t" r="r" b="b"/>
            <a:pathLst>
              <a:path w="448310" h="452755">
                <a:moveTo>
                  <a:pt x="448056" y="0"/>
                </a:moveTo>
                <a:lnTo>
                  <a:pt x="0" y="0"/>
                </a:lnTo>
                <a:lnTo>
                  <a:pt x="0" y="452627"/>
                </a:lnTo>
                <a:lnTo>
                  <a:pt x="448056" y="452627"/>
                </a:lnTo>
                <a:lnTo>
                  <a:pt x="44805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9771" y="1911095"/>
            <a:ext cx="448309" cy="452755"/>
          </a:xfrm>
          <a:custGeom>
            <a:avLst/>
            <a:gdLst/>
            <a:ahLst/>
            <a:cxnLst/>
            <a:rect l="l" t="t" r="r" b="b"/>
            <a:pathLst>
              <a:path w="448310" h="452755">
                <a:moveTo>
                  <a:pt x="448055" y="0"/>
                </a:moveTo>
                <a:lnTo>
                  <a:pt x="0" y="0"/>
                </a:lnTo>
                <a:lnTo>
                  <a:pt x="0" y="452627"/>
                </a:lnTo>
                <a:lnTo>
                  <a:pt x="448055" y="452627"/>
                </a:lnTo>
                <a:lnTo>
                  <a:pt x="44805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50847" y="1968500"/>
            <a:ext cx="1876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8485" algn="l"/>
                <a:tab pos="1182370" algn="l"/>
                <a:tab pos="1703705" algn="l"/>
              </a:tabLst>
            </a:pP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U	</a:t>
            </a:r>
            <a:r>
              <a:rPr sz="1800" b="1" spc="40" dirty="0">
                <a:solidFill>
                  <a:srgbClr val="FFFFFF"/>
                </a:solidFill>
                <a:latin typeface="Trebuchet MS"/>
                <a:cs typeface="Trebuchet MS"/>
              </a:rPr>
              <a:t>D	</a:t>
            </a:r>
            <a:r>
              <a:rPr sz="1800" b="1" spc="65" dirty="0">
                <a:solidFill>
                  <a:srgbClr val="FFFFFF"/>
                </a:solidFill>
                <a:latin typeface="Trebuchet MS"/>
                <a:cs typeface="Trebuchet MS"/>
              </a:rPr>
              <a:t>I	</a:t>
            </a:r>
            <a:r>
              <a:rPr sz="1800" b="1" spc="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6872" y="2281590"/>
            <a:ext cx="1993264" cy="8261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643255" algn="l"/>
                <a:tab pos="1202690" algn="l"/>
                <a:tab pos="1708785" algn="l"/>
              </a:tabLst>
            </a:pP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21	4	9	14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2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4</a:t>
            </a:r>
            <a:r>
              <a:rPr sz="2000" b="1" spc="-17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21096" y="1909572"/>
            <a:ext cx="448309" cy="452755"/>
          </a:xfrm>
          <a:custGeom>
            <a:avLst/>
            <a:gdLst/>
            <a:ahLst/>
            <a:cxnLst/>
            <a:rect l="l" t="t" r="r" b="b"/>
            <a:pathLst>
              <a:path w="448310" h="452755">
                <a:moveTo>
                  <a:pt x="448055" y="0"/>
                </a:moveTo>
                <a:lnTo>
                  <a:pt x="0" y="0"/>
                </a:lnTo>
                <a:lnTo>
                  <a:pt x="0" y="452627"/>
                </a:lnTo>
                <a:lnTo>
                  <a:pt x="448055" y="452627"/>
                </a:lnTo>
                <a:lnTo>
                  <a:pt x="44805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84976" y="1909572"/>
            <a:ext cx="448309" cy="452755"/>
          </a:xfrm>
          <a:custGeom>
            <a:avLst/>
            <a:gdLst/>
            <a:ahLst/>
            <a:cxnLst/>
            <a:rect l="l" t="t" r="r" b="b"/>
            <a:pathLst>
              <a:path w="448309" h="452755">
                <a:moveTo>
                  <a:pt x="448055" y="0"/>
                </a:moveTo>
                <a:lnTo>
                  <a:pt x="0" y="0"/>
                </a:lnTo>
                <a:lnTo>
                  <a:pt x="0" y="452627"/>
                </a:lnTo>
                <a:lnTo>
                  <a:pt x="448055" y="452627"/>
                </a:lnTo>
                <a:lnTo>
                  <a:pt x="44805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8856" y="1909572"/>
            <a:ext cx="449580" cy="452755"/>
          </a:xfrm>
          <a:custGeom>
            <a:avLst/>
            <a:gdLst/>
            <a:ahLst/>
            <a:cxnLst/>
            <a:rect l="l" t="t" r="r" b="b"/>
            <a:pathLst>
              <a:path w="449579" h="452755">
                <a:moveTo>
                  <a:pt x="449579" y="0"/>
                </a:moveTo>
                <a:lnTo>
                  <a:pt x="0" y="0"/>
                </a:lnTo>
                <a:lnTo>
                  <a:pt x="0" y="452627"/>
                </a:lnTo>
                <a:lnTo>
                  <a:pt x="449579" y="452627"/>
                </a:lnTo>
                <a:lnTo>
                  <a:pt x="44957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56859" y="1966976"/>
            <a:ext cx="1266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1025" algn="l"/>
                <a:tab pos="1180465" algn="l"/>
              </a:tabLst>
            </a:pP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O	</a:t>
            </a: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K	</a:t>
            </a:r>
            <a:r>
              <a:rPr sz="1800" b="1" spc="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01359" y="2280386"/>
            <a:ext cx="1367790" cy="8261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559435" algn="l"/>
                <a:tab pos="1219200" algn="l"/>
              </a:tabLst>
            </a:pPr>
            <a:r>
              <a:rPr sz="2000" spc="15" dirty="0">
                <a:solidFill>
                  <a:srgbClr val="00AF50"/>
                </a:solidFill>
                <a:latin typeface="Trebuchet MS"/>
                <a:cs typeface="Trebuchet MS"/>
              </a:rPr>
              <a:t>1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5</a:t>
            </a: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	</a:t>
            </a:r>
            <a:r>
              <a:rPr sz="2000" spc="15" dirty="0">
                <a:solidFill>
                  <a:srgbClr val="00AF50"/>
                </a:solidFill>
                <a:latin typeface="Trebuchet MS"/>
                <a:cs typeface="Trebuchet MS"/>
              </a:rPr>
              <a:t>1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1</a:t>
            </a: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	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9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1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1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9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0F8E44-863F-4350-ABDE-29A2381EA5DF}"/>
              </a:ext>
            </a:extLst>
          </p:cNvPr>
          <p:cNvSpPr/>
          <p:nvPr/>
        </p:nvSpPr>
        <p:spPr>
          <a:xfrm>
            <a:off x="10134600" y="96659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3144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R</a:t>
            </a:r>
            <a:r>
              <a:rPr sz="3600" spc="-100" dirty="0"/>
              <a:t>ot</a:t>
            </a:r>
            <a:r>
              <a:rPr sz="3600" spc="-125" dirty="0"/>
              <a:t>a</a:t>
            </a:r>
            <a:r>
              <a:rPr sz="3600" spc="-10" dirty="0"/>
              <a:t>t</a:t>
            </a:r>
            <a:r>
              <a:rPr sz="3600" spc="-15" dirty="0"/>
              <a:t>ing</a:t>
            </a:r>
            <a:r>
              <a:rPr sz="3600" spc="-325" dirty="0"/>
              <a:t> </a:t>
            </a:r>
            <a:r>
              <a:rPr sz="3600" spc="-50" dirty="0"/>
              <a:t>Hash</a:t>
            </a:r>
            <a:r>
              <a:rPr sz="3600" spc="-300" dirty="0"/>
              <a:t> </a:t>
            </a:r>
            <a:r>
              <a:rPr sz="3600" spc="-65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86508" y="1170812"/>
            <a:ext cx="574548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z="2000" b="1" spc="15" dirty="0">
                <a:solidFill>
                  <a:srgbClr val="2B3152"/>
                </a:solidFill>
                <a:latin typeface="Trebuchet MS"/>
                <a:cs typeface="Trebuchet MS"/>
              </a:rPr>
              <a:t>-</a:t>
            </a:r>
            <a:r>
              <a:rPr sz="2000" b="1" spc="-17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Mendapatkan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hashed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dengan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cara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membalik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urutan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dari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2B3152"/>
                </a:solidFill>
                <a:latin typeface="Trebuchet MS"/>
                <a:cs typeface="Trebuchet MS"/>
              </a:rPr>
              <a:t>key.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16607" y="1909572"/>
          <a:ext cx="5486392" cy="808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633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2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26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1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spc="1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21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spc="1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14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15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15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15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11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96872" y="2776169"/>
            <a:ext cx="11137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4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1</a:t>
            </a:r>
            <a:r>
              <a:rPr sz="2000" b="1" spc="-17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9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4</a:t>
            </a:r>
            <a:r>
              <a:rPr sz="2000" b="1" spc="-17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2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1359" y="2775331"/>
            <a:ext cx="9232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9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1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1</a:t>
            </a:r>
            <a:r>
              <a:rPr sz="2000" b="1" spc="-170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5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E4F0B-DC26-4937-B7E4-D63BD80923D3}"/>
              </a:ext>
            </a:extLst>
          </p:cNvPr>
          <p:cNvSpPr/>
          <p:nvPr/>
        </p:nvSpPr>
        <p:spPr>
          <a:xfrm>
            <a:off x="10134600" y="96659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24688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30" dirty="0"/>
              <a:t>T</a:t>
            </a:r>
            <a:r>
              <a:rPr sz="3600" spc="-125" dirty="0"/>
              <a:t>runc</a:t>
            </a:r>
            <a:r>
              <a:rPr sz="3600" spc="-150" dirty="0"/>
              <a:t>a</a:t>
            </a:r>
            <a:r>
              <a:rPr sz="3600" spc="-10" dirty="0"/>
              <a:t>t</a:t>
            </a:r>
            <a:r>
              <a:rPr sz="3600" spc="-105" dirty="0"/>
              <a:t>ion</a:t>
            </a:r>
            <a:r>
              <a:rPr sz="3600" spc="-300" dirty="0"/>
              <a:t> </a:t>
            </a:r>
            <a:r>
              <a:rPr sz="3600" spc="-65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86508" y="1132541"/>
            <a:ext cx="8834755" cy="5949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229"/>
              </a:spcBef>
            </a:pPr>
            <a:r>
              <a:rPr sz="2000" b="1" spc="15" dirty="0">
                <a:solidFill>
                  <a:srgbClr val="2B3152"/>
                </a:solidFill>
                <a:latin typeface="Trebuchet MS"/>
                <a:cs typeface="Trebuchet MS"/>
              </a:rPr>
              <a:t>-</a:t>
            </a:r>
            <a:r>
              <a:rPr sz="2000" b="1" spc="-16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Mendapatkan</a:t>
            </a:r>
            <a:r>
              <a:rPr sz="1600" spc="-11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hashed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dengan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cara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memenggal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sebanyak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900" b="1" i="1" spc="-85" dirty="0">
                <a:solidFill>
                  <a:srgbClr val="2B3152"/>
                </a:solidFill>
                <a:latin typeface="Trebuchet MS"/>
                <a:cs typeface="Trebuchet MS"/>
              </a:rPr>
              <a:t>k</a:t>
            </a:r>
            <a:r>
              <a:rPr sz="1900" b="1" i="1" spc="8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(tidak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boleh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2B3152"/>
                </a:solidFill>
                <a:latin typeface="Trebuchet MS"/>
                <a:cs typeface="Trebuchet MS"/>
              </a:rPr>
              <a:t>dilewati)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dari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900" b="1" i="1" spc="-85" dirty="0">
                <a:solidFill>
                  <a:srgbClr val="2B3152"/>
                </a:solidFill>
                <a:latin typeface="Trebuchet MS"/>
                <a:cs typeface="Trebuchet MS"/>
              </a:rPr>
              <a:t>n</a:t>
            </a:r>
            <a:r>
              <a:rPr sz="1900" b="1" i="1" spc="9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2B3152"/>
                </a:solidFill>
                <a:latin typeface="Trebuchet MS"/>
                <a:cs typeface="Trebuchet MS"/>
              </a:rPr>
              <a:t>digit, </a:t>
            </a:r>
            <a:r>
              <a:rPr sz="1600" spc="-47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dimana</a:t>
            </a:r>
            <a:r>
              <a:rPr sz="1600" spc="-15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900" b="1" i="1" spc="-85" dirty="0">
                <a:solidFill>
                  <a:srgbClr val="2B3152"/>
                </a:solidFill>
                <a:latin typeface="Trebuchet MS"/>
                <a:cs typeface="Trebuchet MS"/>
              </a:rPr>
              <a:t>k</a:t>
            </a:r>
            <a:r>
              <a:rPr sz="1900" b="1" i="1" spc="7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&lt;</a:t>
            </a:r>
            <a:r>
              <a:rPr sz="1600" spc="-15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900" b="1" i="1" spc="-140" dirty="0">
                <a:solidFill>
                  <a:srgbClr val="2B3152"/>
                </a:solidFill>
                <a:latin typeface="Trebuchet MS"/>
                <a:cs typeface="Trebuchet MS"/>
              </a:rPr>
              <a:t>n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16607" y="1911095"/>
          <a:ext cx="8790931" cy="806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62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2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49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2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14236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1557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526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8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spc="1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21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spc="1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14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spc="1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21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spc="1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14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spc="1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21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spc="10" dirty="0">
                          <a:solidFill>
                            <a:srgbClr val="00AF50"/>
                          </a:solidFill>
                          <a:latin typeface="Trebuchet MS"/>
                          <a:cs typeface="Trebuchet MS"/>
                        </a:rPr>
                        <a:t>14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96872" y="2776169"/>
            <a:ext cx="5422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2</a:t>
            </a:r>
            <a:r>
              <a:rPr sz="2000" b="1" spc="-170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1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9671" y="2776169"/>
            <a:ext cx="5416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1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4</a:t>
            </a:r>
            <a:r>
              <a:rPr sz="2000" b="1" spc="-17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9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2621" y="2776169"/>
            <a:ext cx="7327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4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9</a:t>
            </a:r>
            <a:r>
              <a:rPr sz="2000" b="1" spc="-17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1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C5AC4-525B-4240-8F87-37421DB74257}"/>
              </a:ext>
            </a:extLst>
          </p:cNvPr>
          <p:cNvSpPr/>
          <p:nvPr/>
        </p:nvSpPr>
        <p:spPr>
          <a:xfrm>
            <a:off x="10134600" y="96659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5217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Hash</a:t>
            </a:r>
            <a:r>
              <a:rPr sz="3600" spc="-295" dirty="0"/>
              <a:t> </a:t>
            </a:r>
            <a:r>
              <a:rPr sz="3600" spc="-280" dirty="0"/>
              <a:t>F</a:t>
            </a:r>
            <a:r>
              <a:rPr sz="3600" spc="-140" dirty="0"/>
              <a:t>unc</a:t>
            </a:r>
            <a:r>
              <a:rPr sz="3600" spc="-25" dirty="0"/>
              <a:t>t</a:t>
            </a:r>
            <a:r>
              <a:rPr sz="3600" spc="-105" dirty="0"/>
              <a:t>ion</a:t>
            </a:r>
            <a:r>
              <a:rPr sz="3600" spc="-325" dirty="0"/>
              <a:t> </a:t>
            </a:r>
            <a:r>
              <a:rPr sz="3600" spc="-190" dirty="0"/>
              <a:t>y</a:t>
            </a:r>
            <a:r>
              <a:rPr sz="3600" spc="-35" dirty="0"/>
              <a:t>ang</a:t>
            </a:r>
            <a:r>
              <a:rPr sz="3600" spc="-290" dirty="0"/>
              <a:t> </a:t>
            </a:r>
            <a:r>
              <a:rPr sz="3600" spc="-25" dirty="0"/>
              <a:t>Baik</a:t>
            </a:r>
            <a:r>
              <a:rPr sz="3600" spc="-295" dirty="0"/>
              <a:t> </a:t>
            </a:r>
            <a:r>
              <a:rPr sz="3600" spc="-65" dirty="0"/>
              <a:t>?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0570" indent="-151130">
              <a:lnSpc>
                <a:spcPts val="2095"/>
              </a:lnSpc>
              <a:buSzPct val="125000"/>
              <a:buFont typeface="Trebuchet MS"/>
              <a:buChar char="-"/>
              <a:tabLst>
                <a:tab pos="751840" algn="l"/>
              </a:tabLst>
            </a:pPr>
            <a:r>
              <a:rPr spc="-5" dirty="0"/>
              <a:t>Hash</a:t>
            </a:r>
            <a:r>
              <a:rPr spc="-150" dirty="0"/>
              <a:t> </a:t>
            </a:r>
            <a:r>
              <a:rPr spc="-30" dirty="0"/>
              <a:t>Fu</a:t>
            </a:r>
            <a:r>
              <a:rPr spc="-35" dirty="0"/>
              <a:t>nc</a:t>
            </a:r>
            <a:r>
              <a:rPr spc="-40" dirty="0"/>
              <a:t>ti</a:t>
            </a:r>
            <a:r>
              <a:rPr spc="-75" dirty="0"/>
              <a:t>o</a:t>
            </a:r>
            <a:r>
              <a:rPr dirty="0"/>
              <a:t>n</a:t>
            </a:r>
            <a:r>
              <a:rPr spc="-145" dirty="0"/>
              <a:t> </a:t>
            </a:r>
            <a:r>
              <a:rPr spc="-35" dirty="0"/>
              <a:t>har</a:t>
            </a:r>
            <a:r>
              <a:rPr spc="10" dirty="0"/>
              <a:t>us</a:t>
            </a:r>
            <a:r>
              <a:rPr spc="-140" dirty="0"/>
              <a:t> </a:t>
            </a:r>
            <a:r>
              <a:rPr spc="-5" dirty="0"/>
              <a:t>m</a:t>
            </a:r>
            <a:r>
              <a:rPr spc="-50" dirty="0"/>
              <a:t>emiliki</a:t>
            </a:r>
            <a:r>
              <a:rPr spc="-130" dirty="0"/>
              <a:t> </a:t>
            </a:r>
            <a:r>
              <a:rPr spc="-45" dirty="0"/>
              <a:t>sif</a:t>
            </a:r>
            <a:r>
              <a:rPr spc="-75" dirty="0"/>
              <a:t>a</a:t>
            </a:r>
            <a:r>
              <a:rPr spc="-95" dirty="0"/>
              <a:t>t</a:t>
            </a:r>
            <a:r>
              <a:rPr spc="-130" dirty="0"/>
              <a:t> </a:t>
            </a:r>
            <a:r>
              <a:rPr spc="-50" dirty="0"/>
              <a:t>ber</a:t>
            </a:r>
            <a:r>
              <a:rPr spc="-45" dirty="0"/>
              <a:t>ikut</a:t>
            </a:r>
            <a:r>
              <a:rPr spc="-135" dirty="0"/>
              <a:t> </a:t>
            </a:r>
            <a:r>
              <a:rPr spc="-185" dirty="0"/>
              <a:t>:</a:t>
            </a:r>
          </a:p>
          <a:p>
            <a:pPr marL="1057275" lvl="1" indent="-151130">
              <a:lnSpc>
                <a:spcPct val="100000"/>
              </a:lnSpc>
              <a:buSzPct val="125000"/>
              <a:buFont typeface="Trebuchet MS"/>
              <a:buChar char="-"/>
              <a:tabLst>
                <a:tab pos="1057910" algn="l"/>
              </a:tabLst>
            </a:pPr>
            <a:r>
              <a:rPr sz="1600" spc="10" dirty="0">
                <a:solidFill>
                  <a:srgbClr val="2B3152"/>
                </a:solidFill>
                <a:latin typeface="Trebuchet MS"/>
                <a:cs typeface="Trebuchet MS"/>
              </a:rPr>
              <a:t>Mu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dah</a:t>
            </a:r>
            <a:r>
              <a:rPr sz="1600" spc="-15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dih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itung</a:t>
            </a:r>
            <a:endParaRPr sz="1600">
              <a:latin typeface="Trebuchet MS"/>
              <a:cs typeface="Trebuchet MS"/>
            </a:endParaRPr>
          </a:p>
          <a:p>
            <a:pPr marL="1057275" lvl="1" indent="-151130">
              <a:lnSpc>
                <a:spcPct val="100000"/>
              </a:lnSpc>
              <a:buSzPct val="125000"/>
              <a:buFont typeface="Trebuchet MS"/>
              <a:buChar char="-"/>
              <a:tabLst>
                <a:tab pos="1057910" algn="l"/>
              </a:tabLst>
            </a:pPr>
            <a:r>
              <a:rPr sz="1600" spc="-10" dirty="0">
                <a:solidFill>
                  <a:srgbClr val="2B3152"/>
                </a:solidFill>
                <a:latin typeface="Trebuchet MS"/>
                <a:cs typeface="Trebuchet MS"/>
              </a:rPr>
              <a:t>Dua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berbeda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akan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dipetakan</a:t>
            </a:r>
            <a:r>
              <a:rPr sz="1600" spc="-10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pada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dua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sel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berbeda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pada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2B3152"/>
                </a:solidFill>
                <a:latin typeface="Trebuchet MS"/>
                <a:cs typeface="Trebuchet MS"/>
              </a:rPr>
              <a:t>array.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Tapi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secara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umum</a:t>
            </a:r>
            <a:r>
              <a:rPr sz="1600" spc="-16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tidak</a:t>
            </a:r>
            <a:endParaRPr sz="1600">
              <a:latin typeface="Trebuchet MS"/>
              <a:cs typeface="Trebuchet MS"/>
            </a:endParaRPr>
          </a:p>
          <a:p>
            <a:pPr marL="906144">
              <a:lnSpc>
                <a:spcPts val="1889"/>
              </a:lnSpc>
              <a:spcBef>
                <a:spcPts val="65"/>
              </a:spcBef>
            </a:pPr>
            <a:r>
              <a:rPr spc="-20" dirty="0"/>
              <a:t>bisa</a:t>
            </a:r>
            <a:r>
              <a:rPr spc="-145" dirty="0"/>
              <a:t> </a:t>
            </a:r>
            <a:r>
              <a:rPr spc="-40" dirty="0"/>
              <a:t>berlaku</a:t>
            </a:r>
            <a:r>
              <a:rPr spc="-114" dirty="0"/>
              <a:t> </a:t>
            </a:r>
            <a:r>
              <a:rPr spc="-40" dirty="0"/>
              <a:t>karena</a:t>
            </a:r>
            <a:r>
              <a:rPr spc="-130" dirty="0"/>
              <a:t> </a:t>
            </a:r>
            <a:r>
              <a:rPr spc="-20" dirty="0"/>
              <a:t>bisa</a:t>
            </a:r>
            <a:r>
              <a:rPr spc="-130" dirty="0"/>
              <a:t> </a:t>
            </a:r>
            <a:r>
              <a:rPr spc="-75" dirty="0"/>
              <a:t>jadi</a:t>
            </a:r>
            <a:r>
              <a:rPr spc="-140" dirty="0"/>
              <a:t> </a:t>
            </a:r>
            <a:r>
              <a:rPr spc="-15" dirty="0"/>
              <a:t>dua</a:t>
            </a:r>
            <a:r>
              <a:rPr spc="-145" dirty="0"/>
              <a:t> </a:t>
            </a:r>
            <a:r>
              <a:rPr spc="-45" dirty="0"/>
              <a:t>key</a:t>
            </a:r>
            <a:r>
              <a:rPr spc="-145" dirty="0"/>
              <a:t> </a:t>
            </a:r>
            <a:r>
              <a:rPr spc="-20" dirty="0"/>
              <a:t>yang</a:t>
            </a:r>
            <a:r>
              <a:rPr spc="-155" dirty="0"/>
              <a:t> </a:t>
            </a:r>
            <a:r>
              <a:rPr spc="-40" dirty="0"/>
              <a:t>berbeda</a:t>
            </a:r>
            <a:r>
              <a:rPr spc="-130" dirty="0"/>
              <a:t> </a:t>
            </a:r>
            <a:r>
              <a:rPr spc="-25" dirty="0"/>
              <a:t>mempunyai</a:t>
            </a:r>
            <a:r>
              <a:rPr spc="-150" dirty="0"/>
              <a:t> </a:t>
            </a:r>
            <a:r>
              <a:rPr spc="-30" dirty="0"/>
              <a:t>hasil</a:t>
            </a:r>
            <a:r>
              <a:rPr spc="-125" dirty="0"/>
              <a:t> </a:t>
            </a:r>
            <a:r>
              <a:rPr spc="-20" dirty="0"/>
              <a:t>hashed</a:t>
            </a:r>
            <a:r>
              <a:rPr spc="-145" dirty="0"/>
              <a:t> </a:t>
            </a:r>
            <a:r>
              <a:rPr spc="-45" dirty="0"/>
              <a:t>key</a:t>
            </a:r>
            <a:r>
              <a:rPr spc="-145" dirty="0"/>
              <a:t> </a:t>
            </a:r>
            <a:r>
              <a:rPr spc="-20" dirty="0"/>
              <a:t>yang</a:t>
            </a:r>
            <a:r>
              <a:rPr spc="-140" dirty="0"/>
              <a:t> </a:t>
            </a:r>
            <a:r>
              <a:rPr spc="-15" dirty="0"/>
              <a:t>sama</a:t>
            </a:r>
            <a:r>
              <a:rPr spc="-145" dirty="0"/>
              <a:t> </a:t>
            </a:r>
            <a:r>
              <a:rPr spc="-65" dirty="0"/>
              <a:t>(tabrakan).</a:t>
            </a:r>
          </a:p>
          <a:p>
            <a:pPr marL="1057275" lvl="1" indent="-151130">
              <a:lnSpc>
                <a:spcPts val="2370"/>
              </a:lnSpc>
              <a:buSzPct val="125000"/>
              <a:buFont typeface="Trebuchet MS"/>
              <a:buChar char="-"/>
              <a:tabLst>
                <a:tab pos="1057910" algn="l"/>
              </a:tabLst>
            </a:pP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Membagi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secara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rata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pada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seluruh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2B3152"/>
                </a:solidFill>
                <a:latin typeface="Trebuchet MS"/>
                <a:cs typeface="Trebuchet MS"/>
              </a:rPr>
              <a:t>sel.</a:t>
            </a:r>
            <a:endParaRPr sz="1600">
              <a:latin typeface="Trebuchet MS"/>
              <a:cs typeface="Trebuchet MS"/>
            </a:endParaRPr>
          </a:p>
          <a:p>
            <a:pPr marL="750570" indent="-151130">
              <a:lnSpc>
                <a:spcPct val="100000"/>
              </a:lnSpc>
              <a:spcBef>
                <a:spcPts val="1920"/>
              </a:spcBef>
              <a:buSzPct val="125000"/>
              <a:buFont typeface="Trebuchet MS"/>
              <a:buChar char="-"/>
              <a:tabLst>
                <a:tab pos="751840" algn="l"/>
              </a:tabLst>
            </a:pPr>
            <a:r>
              <a:rPr spc="-10" dirty="0"/>
              <a:t>Sebuah</a:t>
            </a:r>
            <a:r>
              <a:rPr spc="-135" dirty="0"/>
              <a:t> </a:t>
            </a:r>
            <a:r>
              <a:rPr spc="-5" dirty="0"/>
              <a:t>hash</a:t>
            </a:r>
            <a:r>
              <a:rPr spc="-135" dirty="0"/>
              <a:t> </a:t>
            </a:r>
            <a:r>
              <a:rPr spc="-45" dirty="0"/>
              <a:t>function</a:t>
            </a:r>
            <a:r>
              <a:rPr spc="-125" dirty="0"/>
              <a:t> </a:t>
            </a:r>
            <a:r>
              <a:rPr spc="-30" dirty="0"/>
              <a:t>sederhana</a:t>
            </a:r>
            <a:r>
              <a:rPr spc="-110" dirty="0"/>
              <a:t> </a:t>
            </a:r>
            <a:r>
              <a:rPr spc="-35" dirty="0"/>
              <a:t>adalah</a:t>
            </a:r>
            <a:r>
              <a:rPr spc="-120" dirty="0"/>
              <a:t> </a:t>
            </a:r>
            <a:r>
              <a:rPr spc="-20" dirty="0"/>
              <a:t>menggunakan</a:t>
            </a:r>
            <a:r>
              <a:rPr spc="-114" dirty="0"/>
              <a:t> </a:t>
            </a:r>
            <a:r>
              <a:rPr spc="-30" dirty="0"/>
              <a:t>fungsi</a:t>
            </a:r>
            <a:r>
              <a:rPr spc="-120" dirty="0"/>
              <a:t> </a:t>
            </a:r>
            <a:r>
              <a:rPr spc="-10" dirty="0"/>
              <a:t>modulus</a:t>
            </a:r>
            <a:r>
              <a:rPr spc="-140" dirty="0"/>
              <a:t> </a:t>
            </a:r>
            <a:r>
              <a:rPr spc="-30" dirty="0"/>
              <a:t>(sisa</a:t>
            </a:r>
            <a:r>
              <a:rPr spc="-140" dirty="0"/>
              <a:t> </a:t>
            </a:r>
            <a:r>
              <a:rPr spc="-40" dirty="0"/>
              <a:t>bagi)</a:t>
            </a:r>
            <a:r>
              <a:rPr spc="-120" dirty="0"/>
              <a:t> </a:t>
            </a:r>
            <a:r>
              <a:rPr spc="-25" dirty="0"/>
              <a:t>dengan</a:t>
            </a:r>
            <a:r>
              <a:rPr spc="-125" dirty="0"/>
              <a:t> </a:t>
            </a:r>
            <a:r>
              <a:rPr spc="-25" dirty="0"/>
              <a:t>bilangan</a:t>
            </a:r>
            <a:r>
              <a:rPr spc="-130" dirty="0"/>
              <a:t> </a:t>
            </a:r>
            <a:r>
              <a:rPr spc="-60" dirty="0"/>
              <a:t>prima.</a:t>
            </a:r>
          </a:p>
          <a:p>
            <a:pPr marL="750570" indent="-151130">
              <a:lnSpc>
                <a:spcPct val="100000"/>
              </a:lnSpc>
              <a:spcBef>
                <a:spcPts val="1920"/>
              </a:spcBef>
              <a:buSzPct val="125000"/>
              <a:buFont typeface="Trebuchet MS"/>
              <a:buChar char="-"/>
              <a:tabLst>
                <a:tab pos="751840" algn="l"/>
              </a:tabLst>
            </a:pPr>
            <a:r>
              <a:rPr spc="-35" dirty="0"/>
              <a:t>Dapat</a:t>
            </a:r>
            <a:r>
              <a:rPr spc="-125" dirty="0"/>
              <a:t> </a:t>
            </a:r>
            <a:r>
              <a:rPr spc="-15" dirty="0"/>
              <a:t>menggunakan</a:t>
            </a:r>
            <a:r>
              <a:rPr spc="-125" dirty="0"/>
              <a:t> </a:t>
            </a:r>
            <a:r>
              <a:rPr spc="-25" dirty="0"/>
              <a:t>manipulasi</a:t>
            </a:r>
            <a:r>
              <a:rPr spc="-130" dirty="0"/>
              <a:t> </a:t>
            </a:r>
            <a:r>
              <a:rPr spc="-45" dirty="0"/>
              <a:t>digit</a:t>
            </a:r>
            <a:r>
              <a:rPr spc="-135" dirty="0"/>
              <a:t> </a:t>
            </a:r>
            <a:r>
              <a:rPr spc="-20" dirty="0"/>
              <a:t>dengan</a:t>
            </a:r>
            <a:r>
              <a:rPr spc="-135" dirty="0"/>
              <a:t> </a:t>
            </a:r>
            <a:r>
              <a:rPr spc="-30" dirty="0"/>
              <a:t>kompleksitas</a:t>
            </a:r>
            <a:r>
              <a:rPr spc="-100" dirty="0"/>
              <a:t> </a:t>
            </a:r>
            <a:r>
              <a:rPr spc="-30" dirty="0"/>
              <a:t>rendah</a:t>
            </a:r>
            <a:r>
              <a:rPr spc="-140" dirty="0"/>
              <a:t> </a:t>
            </a:r>
            <a:r>
              <a:rPr spc="-15" dirty="0"/>
              <a:t>dan</a:t>
            </a:r>
            <a:r>
              <a:rPr spc="-145" dirty="0"/>
              <a:t> </a:t>
            </a:r>
            <a:r>
              <a:rPr spc="-30" dirty="0"/>
              <a:t>distribusi</a:t>
            </a:r>
            <a:r>
              <a:rPr spc="-130" dirty="0"/>
              <a:t> </a:t>
            </a:r>
            <a:r>
              <a:rPr spc="-50" dirty="0"/>
              <a:t>key</a:t>
            </a:r>
            <a:r>
              <a:rPr spc="-140" dirty="0"/>
              <a:t> </a:t>
            </a:r>
            <a:r>
              <a:rPr spc="-20" dirty="0"/>
              <a:t>yang</a:t>
            </a:r>
            <a:r>
              <a:rPr spc="-150" dirty="0"/>
              <a:t> </a:t>
            </a:r>
            <a:r>
              <a:rPr spc="-85" dirty="0"/>
              <a:t>rata.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5877F7-AC0F-4F12-A51F-0F3E83E40486}"/>
              </a:ext>
            </a:extLst>
          </p:cNvPr>
          <p:cNvSpPr/>
          <p:nvPr/>
        </p:nvSpPr>
        <p:spPr>
          <a:xfrm>
            <a:off x="10134600" y="96659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4914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Mem</a:t>
            </a:r>
            <a:r>
              <a:rPr sz="3600" spc="-35" dirty="0"/>
              <a:t>i</a:t>
            </a:r>
            <a:r>
              <a:rPr sz="3600" spc="-40" dirty="0"/>
              <a:t>lih</a:t>
            </a:r>
            <a:r>
              <a:rPr sz="3600" spc="-285" dirty="0"/>
              <a:t> </a:t>
            </a:r>
            <a:r>
              <a:rPr sz="3600" spc="-50" dirty="0"/>
              <a:t>Hash</a:t>
            </a:r>
            <a:r>
              <a:rPr sz="3600" spc="-295" dirty="0"/>
              <a:t> </a:t>
            </a:r>
            <a:r>
              <a:rPr sz="3600" spc="-280" dirty="0"/>
              <a:t>F</a:t>
            </a:r>
            <a:r>
              <a:rPr sz="3600" spc="-140" dirty="0"/>
              <a:t>unc</a:t>
            </a:r>
            <a:r>
              <a:rPr sz="3600" spc="-25" dirty="0"/>
              <a:t>t</a:t>
            </a:r>
            <a:r>
              <a:rPr sz="3600" spc="-105" dirty="0"/>
              <a:t>ion</a:t>
            </a:r>
            <a:r>
              <a:rPr sz="3600" spc="-325" dirty="0"/>
              <a:t> </a:t>
            </a:r>
            <a:r>
              <a:rPr sz="3600" spc="-65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86508" y="1170812"/>
            <a:ext cx="561911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indent="-151130">
              <a:lnSpc>
                <a:spcPts val="2095"/>
              </a:lnSpc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10" dirty="0">
                <a:solidFill>
                  <a:srgbClr val="2B3152"/>
                </a:solidFill>
                <a:latin typeface="Trebuchet MS"/>
                <a:cs typeface="Trebuchet MS"/>
              </a:rPr>
              <a:t>Sebuah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hash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function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bagus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memiliki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dua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2B3152"/>
                </a:solidFill>
                <a:latin typeface="Trebuchet MS"/>
                <a:cs typeface="Trebuchet MS"/>
              </a:rPr>
              <a:t>kriteria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2B3152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469900" lvl="1" indent="-151130">
              <a:lnSpc>
                <a:spcPct val="100000"/>
              </a:lnSpc>
              <a:buSzPct val="125000"/>
              <a:buFont typeface="Trebuchet MS"/>
              <a:buChar char="-"/>
              <a:tabLst>
                <a:tab pos="469900" algn="l"/>
              </a:tabLst>
            </a:pPr>
            <a:r>
              <a:rPr sz="1600" spc="10" dirty="0">
                <a:solidFill>
                  <a:srgbClr val="2B3152"/>
                </a:solidFill>
                <a:latin typeface="Trebuchet MS"/>
                <a:cs typeface="Trebuchet MS"/>
              </a:rPr>
              <a:t>Mu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dah</a:t>
            </a:r>
            <a:r>
              <a:rPr sz="1600" spc="-15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dan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cepat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dih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itung</a:t>
            </a:r>
            <a:endParaRPr sz="1600">
              <a:latin typeface="Trebuchet MS"/>
              <a:cs typeface="Trebuchet MS"/>
            </a:endParaRPr>
          </a:p>
          <a:p>
            <a:pPr marL="469900" lvl="1" indent="-151130">
              <a:lnSpc>
                <a:spcPct val="100000"/>
              </a:lnSpc>
              <a:buSzPct val="125000"/>
              <a:buFont typeface="Trebuchet MS"/>
              <a:buChar char="-"/>
              <a:tabLst>
                <a:tab pos="469900" algn="l"/>
              </a:tabLst>
            </a:pP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Harus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meminimalkan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juga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collisions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(tabrakan)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B3152"/>
                </a:solidFill>
                <a:latin typeface="Trebuchet MS"/>
                <a:cs typeface="Trebuchet MS"/>
              </a:rPr>
              <a:t>terjadi.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6B257-13CE-4065-BFCE-8DDC8FE013D2}"/>
              </a:ext>
            </a:extLst>
          </p:cNvPr>
          <p:cNvSpPr/>
          <p:nvPr/>
        </p:nvSpPr>
        <p:spPr>
          <a:xfrm>
            <a:off x="10134600" y="96659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2080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Co</a:t>
            </a:r>
            <a:r>
              <a:rPr sz="3600" spc="-65" dirty="0"/>
              <a:t>l</a:t>
            </a:r>
            <a:r>
              <a:rPr sz="3600" spc="-35" dirty="0"/>
              <a:t>lision</a:t>
            </a:r>
            <a:r>
              <a:rPr sz="3600" spc="-300" dirty="0"/>
              <a:t> </a:t>
            </a:r>
            <a:r>
              <a:rPr sz="3600" spc="-65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86508" y="1170812"/>
            <a:ext cx="8406765" cy="192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indent="-151130">
              <a:lnSpc>
                <a:spcPts val="2095"/>
              </a:lnSpc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Dikatakan</a:t>
            </a:r>
            <a:r>
              <a:rPr sz="1600" spc="-9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2B3152"/>
                </a:solidFill>
                <a:latin typeface="Trebuchet MS"/>
                <a:cs typeface="Trebuchet MS"/>
              </a:rPr>
              <a:t>terjadi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collision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(tabrakan)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2B3152"/>
                </a:solidFill>
                <a:latin typeface="Trebuchet MS"/>
                <a:cs typeface="Trebuchet MS"/>
              </a:rPr>
              <a:t>jika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dua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buah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keys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dipetakkan</a:t>
            </a:r>
            <a:r>
              <a:rPr sz="1600" spc="-11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pada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sebuah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sel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sama.</a:t>
            </a:r>
            <a:endParaRPr sz="16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spcBef>
                <a:spcPts val="1920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Collision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bisa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2B3152"/>
                </a:solidFill>
                <a:latin typeface="Trebuchet MS"/>
                <a:cs typeface="Trebuchet MS"/>
              </a:rPr>
              <a:t>terjadi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saat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melakukan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insertion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(penambahan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2B3152"/>
                </a:solidFill>
                <a:latin typeface="Trebuchet MS"/>
                <a:cs typeface="Trebuchet MS"/>
              </a:rPr>
              <a:t>data).</a:t>
            </a:r>
            <a:endParaRPr sz="16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spcBef>
                <a:spcPts val="1920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Penyelesaian</a:t>
            </a:r>
            <a:r>
              <a:rPr sz="1600" spc="-10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bila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2B3152"/>
                </a:solidFill>
                <a:latin typeface="Trebuchet MS"/>
                <a:cs typeface="Trebuchet MS"/>
              </a:rPr>
              <a:t>terjadi</a:t>
            </a:r>
            <a:r>
              <a:rPr sz="1600" spc="-11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collision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(tabrakan)</a:t>
            </a:r>
            <a:r>
              <a:rPr sz="1600" spc="-10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disebut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50" i="1" spc="-65" dirty="0">
                <a:solidFill>
                  <a:srgbClr val="2B3152"/>
                </a:solidFill>
                <a:latin typeface="Trebuchet MS"/>
                <a:cs typeface="Trebuchet MS"/>
              </a:rPr>
              <a:t>Collision</a:t>
            </a:r>
            <a:r>
              <a:rPr sz="1650" i="1" spc="-20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50" i="1" spc="-70" dirty="0">
                <a:solidFill>
                  <a:srgbClr val="2B3152"/>
                </a:solidFill>
                <a:latin typeface="Trebuchet MS"/>
                <a:cs typeface="Trebuchet MS"/>
              </a:rPr>
              <a:t>Resolution</a:t>
            </a:r>
            <a:r>
              <a:rPr sz="1600" spc="-70" dirty="0">
                <a:solidFill>
                  <a:srgbClr val="2B3152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spcBef>
                <a:spcPts val="1920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Dibutuhkan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prosedur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tambahan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untuk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mengatasi</a:t>
            </a:r>
            <a:r>
              <a:rPr sz="1600" spc="-11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2B3152"/>
                </a:solidFill>
                <a:latin typeface="Trebuchet MS"/>
                <a:cs typeface="Trebuchet MS"/>
              </a:rPr>
              <a:t>terjadinya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collision</a:t>
            </a:r>
            <a:r>
              <a:rPr sz="1600" spc="-11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2B3152"/>
                </a:solidFill>
                <a:latin typeface="Trebuchet MS"/>
                <a:cs typeface="Trebuchet MS"/>
              </a:rPr>
              <a:t>(tabrakan).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08E527-4BC2-4D70-A1AD-E0E039BA3648}"/>
              </a:ext>
            </a:extLst>
          </p:cNvPr>
          <p:cNvSpPr/>
          <p:nvPr/>
        </p:nvSpPr>
        <p:spPr>
          <a:xfrm>
            <a:off x="10134600" y="96659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4316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Co</a:t>
            </a:r>
            <a:r>
              <a:rPr sz="3600" spc="-65" dirty="0"/>
              <a:t>l</a:t>
            </a:r>
            <a:r>
              <a:rPr sz="3600" spc="-35" dirty="0"/>
              <a:t>lision</a:t>
            </a:r>
            <a:r>
              <a:rPr sz="3600" spc="-295" dirty="0"/>
              <a:t> </a:t>
            </a:r>
            <a:r>
              <a:rPr sz="3600" spc="-50" dirty="0"/>
              <a:t>R</a:t>
            </a:r>
            <a:r>
              <a:rPr sz="3600" spc="-95" dirty="0"/>
              <a:t>eso</a:t>
            </a:r>
            <a:r>
              <a:rPr sz="3600" spc="-105" dirty="0"/>
              <a:t>l</a:t>
            </a:r>
            <a:r>
              <a:rPr sz="3600" spc="-135" dirty="0"/>
              <a:t>u</a:t>
            </a:r>
            <a:r>
              <a:rPr sz="3600" spc="-20" dirty="0"/>
              <a:t>t</a:t>
            </a:r>
            <a:r>
              <a:rPr sz="3600" spc="-105" dirty="0"/>
              <a:t>ion</a:t>
            </a:r>
            <a:r>
              <a:rPr sz="3600" spc="-315" dirty="0"/>
              <a:t> </a:t>
            </a:r>
            <a:r>
              <a:rPr sz="3600" spc="-65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86508" y="1170812"/>
            <a:ext cx="5582920" cy="2047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indent="-151130">
              <a:lnSpc>
                <a:spcPts val="2095"/>
              </a:lnSpc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Ada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dua</a:t>
            </a:r>
            <a:r>
              <a:rPr sz="1600" spc="-15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strategi</a:t>
            </a:r>
            <a:r>
              <a:rPr sz="1600" spc="-9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umum</a:t>
            </a:r>
            <a:r>
              <a:rPr sz="1600" spc="-16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dalam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melakukan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Collision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Resolution</a:t>
            </a:r>
            <a:r>
              <a:rPr sz="1600" spc="-10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2B3152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411480" lvl="1" indent="-151130">
              <a:lnSpc>
                <a:spcPct val="100000"/>
              </a:lnSpc>
              <a:buSzPct val="125000"/>
              <a:buChar char="-"/>
              <a:tabLst>
                <a:tab pos="412115" algn="l"/>
              </a:tabLst>
            </a:pPr>
            <a:r>
              <a:rPr sz="1600" b="1" spc="-45" dirty="0">
                <a:solidFill>
                  <a:srgbClr val="2B3152"/>
                </a:solidFill>
                <a:latin typeface="Trebuchet MS"/>
                <a:cs typeface="Trebuchet MS"/>
              </a:rPr>
              <a:t>Closed</a:t>
            </a:r>
            <a:r>
              <a:rPr sz="1600" b="1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2B3152"/>
                </a:solidFill>
                <a:latin typeface="Trebuchet MS"/>
                <a:cs typeface="Trebuchet MS"/>
              </a:rPr>
              <a:t>Hashing</a:t>
            </a:r>
            <a:r>
              <a:rPr sz="1600" b="1" spc="-9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b="1" spc="-35" dirty="0">
                <a:solidFill>
                  <a:srgbClr val="2B3152"/>
                </a:solidFill>
                <a:latin typeface="Trebuchet MS"/>
                <a:cs typeface="Trebuchet MS"/>
              </a:rPr>
              <a:t>(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Open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Addressing</a:t>
            </a:r>
            <a:r>
              <a:rPr sz="1600" b="1" spc="-15" dirty="0">
                <a:solidFill>
                  <a:srgbClr val="2B3152"/>
                </a:solidFill>
                <a:latin typeface="Trebuchet MS"/>
                <a:cs typeface="Trebuchet MS"/>
              </a:rPr>
              <a:t>)</a:t>
            </a:r>
            <a:endParaRPr sz="1600">
              <a:latin typeface="Trebuchet MS"/>
              <a:cs typeface="Trebuchet MS"/>
            </a:endParaRPr>
          </a:p>
          <a:p>
            <a:pPr marL="692150" lvl="2" indent="-151765">
              <a:lnSpc>
                <a:spcPct val="100000"/>
              </a:lnSpc>
              <a:buClr>
                <a:srgbClr val="2B3152"/>
              </a:buClr>
              <a:buSzPct val="125000"/>
              <a:buFont typeface="Trebuchet MS"/>
              <a:buChar char="-"/>
              <a:tabLst>
                <a:tab pos="692785" algn="l"/>
              </a:tabLst>
            </a:pPr>
            <a:r>
              <a:rPr sz="1600" spc="-30" dirty="0">
                <a:solidFill>
                  <a:srgbClr val="EE466E"/>
                </a:solidFill>
                <a:latin typeface="Trebuchet MS"/>
                <a:cs typeface="Trebuchet MS"/>
              </a:rPr>
              <a:t>L</a:t>
            </a:r>
            <a:r>
              <a:rPr sz="1600" spc="-55" dirty="0">
                <a:solidFill>
                  <a:srgbClr val="EE466E"/>
                </a:solidFill>
                <a:latin typeface="Trebuchet MS"/>
                <a:cs typeface="Trebuchet MS"/>
              </a:rPr>
              <a:t>i</a:t>
            </a:r>
            <a:r>
              <a:rPr sz="1600" spc="10" dirty="0">
                <a:solidFill>
                  <a:srgbClr val="EE466E"/>
                </a:solidFill>
                <a:latin typeface="Trebuchet MS"/>
                <a:cs typeface="Trebuchet MS"/>
              </a:rPr>
              <a:t>n</a:t>
            </a:r>
            <a:r>
              <a:rPr sz="1600" spc="-75" dirty="0">
                <a:solidFill>
                  <a:srgbClr val="EE466E"/>
                </a:solidFill>
                <a:latin typeface="Trebuchet MS"/>
                <a:cs typeface="Trebuchet MS"/>
              </a:rPr>
              <a:t>e</a:t>
            </a:r>
            <a:r>
              <a:rPr sz="1600" spc="-30" dirty="0">
                <a:solidFill>
                  <a:srgbClr val="EE466E"/>
                </a:solidFill>
                <a:latin typeface="Trebuchet MS"/>
                <a:cs typeface="Trebuchet MS"/>
              </a:rPr>
              <a:t>a</a:t>
            </a:r>
            <a:r>
              <a:rPr sz="1600" spc="-65" dirty="0">
                <a:solidFill>
                  <a:srgbClr val="EE466E"/>
                </a:solidFill>
                <a:latin typeface="Trebuchet MS"/>
                <a:cs typeface="Trebuchet MS"/>
              </a:rPr>
              <a:t>r</a:t>
            </a:r>
            <a:r>
              <a:rPr sz="1600" spc="-19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EE466E"/>
                </a:solidFill>
                <a:latin typeface="Trebuchet MS"/>
                <a:cs typeface="Trebuchet MS"/>
              </a:rPr>
              <a:t>P</a:t>
            </a:r>
            <a:r>
              <a:rPr sz="1600" spc="-55" dirty="0">
                <a:solidFill>
                  <a:srgbClr val="EE466E"/>
                </a:solidFill>
                <a:latin typeface="Trebuchet MS"/>
                <a:cs typeface="Trebuchet MS"/>
              </a:rPr>
              <a:t>r</a:t>
            </a:r>
            <a:r>
              <a:rPr sz="1600" spc="10" dirty="0">
                <a:solidFill>
                  <a:srgbClr val="EE466E"/>
                </a:solidFill>
                <a:latin typeface="Trebuchet MS"/>
                <a:cs typeface="Trebuchet MS"/>
              </a:rPr>
              <a:t>o</a:t>
            </a:r>
            <a:r>
              <a:rPr sz="1600" spc="5" dirty="0">
                <a:solidFill>
                  <a:srgbClr val="EE466E"/>
                </a:solidFill>
                <a:latin typeface="Trebuchet MS"/>
                <a:cs typeface="Trebuchet MS"/>
              </a:rPr>
              <a:t>b</a:t>
            </a:r>
            <a:r>
              <a:rPr sz="1600" spc="-20" dirty="0">
                <a:solidFill>
                  <a:srgbClr val="EE466E"/>
                </a:solidFill>
                <a:latin typeface="Trebuchet MS"/>
                <a:cs typeface="Trebuchet MS"/>
              </a:rPr>
              <a:t>in</a:t>
            </a:r>
            <a:r>
              <a:rPr sz="1600" dirty="0">
                <a:solidFill>
                  <a:srgbClr val="EE466E"/>
                </a:solidFill>
                <a:latin typeface="Trebuchet MS"/>
                <a:cs typeface="Trebuchet MS"/>
              </a:rPr>
              <a:t>g</a:t>
            </a:r>
            <a:r>
              <a:rPr sz="1600" spc="-185" dirty="0">
                <a:solidFill>
                  <a:srgbClr val="2B3152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692150" lvl="2" indent="-151765">
              <a:lnSpc>
                <a:spcPct val="100000"/>
              </a:lnSpc>
              <a:buSzPct val="125000"/>
              <a:buFont typeface="Trebuchet MS"/>
              <a:buChar char="-"/>
              <a:tabLst>
                <a:tab pos="692785" algn="l"/>
              </a:tabLst>
            </a:pP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Q</a:t>
            </a:r>
            <a:r>
              <a:rPr sz="1600" spc="5" dirty="0">
                <a:solidFill>
                  <a:srgbClr val="2B3152"/>
                </a:solidFill>
                <a:latin typeface="Trebuchet MS"/>
                <a:cs typeface="Trebuchet MS"/>
              </a:rPr>
              <a:t>u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a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dr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2B3152"/>
                </a:solidFill>
                <a:latin typeface="Trebuchet MS"/>
                <a:cs typeface="Trebuchet MS"/>
              </a:rPr>
              <a:t>tic</a:t>
            </a:r>
            <a:r>
              <a:rPr sz="1600" spc="-19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B3152"/>
                </a:solidFill>
                <a:latin typeface="Trebuchet MS"/>
                <a:cs typeface="Trebuchet MS"/>
              </a:rPr>
              <a:t>P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r</a:t>
            </a:r>
            <a:r>
              <a:rPr sz="1600" spc="10" dirty="0">
                <a:solidFill>
                  <a:srgbClr val="2B3152"/>
                </a:solidFill>
                <a:latin typeface="Trebuchet MS"/>
                <a:cs typeface="Trebuchet MS"/>
              </a:rPr>
              <a:t>o</a:t>
            </a:r>
            <a:r>
              <a:rPr sz="1600" dirty="0">
                <a:solidFill>
                  <a:srgbClr val="2B3152"/>
                </a:solidFill>
                <a:latin typeface="Trebuchet MS"/>
                <a:cs typeface="Trebuchet MS"/>
              </a:rPr>
              <a:t>b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in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g</a:t>
            </a:r>
            <a:r>
              <a:rPr sz="1600" spc="-185" dirty="0">
                <a:solidFill>
                  <a:srgbClr val="2B3152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692150" lvl="2" indent="-151765">
              <a:lnSpc>
                <a:spcPct val="100000"/>
              </a:lnSpc>
              <a:buSzPct val="125000"/>
              <a:buFont typeface="Trebuchet MS"/>
              <a:buChar char="-"/>
              <a:tabLst>
                <a:tab pos="692785" algn="l"/>
              </a:tabLst>
            </a:pPr>
            <a:r>
              <a:rPr sz="1600" spc="5" dirty="0">
                <a:solidFill>
                  <a:srgbClr val="2B3152"/>
                </a:solidFill>
                <a:latin typeface="Trebuchet MS"/>
                <a:cs typeface="Trebuchet MS"/>
              </a:rPr>
              <a:t>D</a:t>
            </a:r>
            <a:r>
              <a:rPr sz="1600" spc="10" dirty="0">
                <a:solidFill>
                  <a:srgbClr val="2B3152"/>
                </a:solidFill>
                <a:latin typeface="Trebuchet MS"/>
                <a:cs typeface="Trebuchet MS"/>
              </a:rPr>
              <a:t>o</a:t>
            </a:r>
            <a:r>
              <a:rPr sz="1600" spc="5" dirty="0">
                <a:solidFill>
                  <a:srgbClr val="2B3152"/>
                </a:solidFill>
                <a:latin typeface="Trebuchet MS"/>
                <a:cs typeface="Trebuchet MS"/>
              </a:rPr>
              <a:t>u</a:t>
            </a:r>
            <a:r>
              <a:rPr sz="1600" dirty="0">
                <a:solidFill>
                  <a:srgbClr val="2B3152"/>
                </a:solidFill>
                <a:latin typeface="Trebuchet MS"/>
                <a:cs typeface="Trebuchet MS"/>
              </a:rPr>
              <a:t>b</a:t>
            </a:r>
            <a:r>
              <a:rPr sz="1600" spc="-75" dirty="0">
                <a:solidFill>
                  <a:srgbClr val="2B3152"/>
                </a:solidFill>
                <a:latin typeface="Trebuchet MS"/>
                <a:cs typeface="Trebuchet MS"/>
              </a:rPr>
              <a:t>le</a:t>
            </a:r>
            <a:r>
              <a:rPr sz="1600" spc="-19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2B3152"/>
                </a:solidFill>
                <a:latin typeface="Trebuchet MS"/>
                <a:cs typeface="Trebuchet MS"/>
              </a:rPr>
              <a:t>H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a</a:t>
            </a:r>
            <a:r>
              <a:rPr sz="1600" spc="30" dirty="0">
                <a:solidFill>
                  <a:srgbClr val="2B3152"/>
                </a:solidFill>
                <a:latin typeface="Trebuchet MS"/>
                <a:cs typeface="Trebuchet MS"/>
              </a:rPr>
              <a:t>s</a:t>
            </a:r>
            <a:r>
              <a:rPr sz="1600" spc="5" dirty="0">
                <a:solidFill>
                  <a:srgbClr val="2B3152"/>
                </a:solidFill>
                <a:latin typeface="Trebuchet MS"/>
                <a:cs typeface="Trebuchet MS"/>
              </a:rPr>
              <a:t>h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i</a:t>
            </a:r>
            <a:r>
              <a:rPr sz="1600" dirty="0">
                <a:solidFill>
                  <a:srgbClr val="2B3152"/>
                </a:solidFill>
                <a:latin typeface="Trebuchet MS"/>
                <a:cs typeface="Trebuchet MS"/>
              </a:rPr>
              <a:t>n</a:t>
            </a:r>
            <a:r>
              <a:rPr sz="1600" spc="10" dirty="0">
                <a:solidFill>
                  <a:srgbClr val="2B3152"/>
                </a:solidFill>
                <a:latin typeface="Trebuchet MS"/>
                <a:cs typeface="Trebuchet MS"/>
              </a:rPr>
              <a:t>g</a:t>
            </a:r>
            <a:r>
              <a:rPr sz="1600" spc="-185" dirty="0">
                <a:solidFill>
                  <a:srgbClr val="2B3152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411480" lvl="1" indent="-151130">
              <a:lnSpc>
                <a:spcPct val="100000"/>
              </a:lnSpc>
              <a:spcBef>
                <a:spcPts val="1920"/>
              </a:spcBef>
              <a:buSzPct val="125000"/>
              <a:buChar char="-"/>
              <a:tabLst>
                <a:tab pos="412115" algn="l"/>
              </a:tabLst>
            </a:pPr>
            <a:r>
              <a:rPr sz="1600" b="1" spc="-75" dirty="0">
                <a:solidFill>
                  <a:srgbClr val="2B3152"/>
                </a:solidFill>
                <a:latin typeface="Trebuchet MS"/>
                <a:cs typeface="Trebuchet MS"/>
              </a:rPr>
              <a:t>O</a:t>
            </a:r>
            <a:r>
              <a:rPr sz="1600" b="1" spc="-60" dirty="0">
                <a:solidFill>
                  <a:srgbClr val="2B3152"/>
                </a:solidFill>
                <a:latin typeface="Trebuchet MS"/>
                <a:cs typeface="Trebuchet MS"/>
              </a:rPr>
              <a:t>p</a:t>
            </a:r>
            <a:r>
              <a:rPr sz="1600" b="1" spc="-100" dirty="0">
                <a:solidFill>
                  <a:srgbClr val="2B3152"/>
                </a:solidFill>
                <a:latin typeface="Trebuchet MS"/>
                <a:cs typeface="Trebuchet MS"/>
              </a:rPr>
              <a:t>en</a:t>
            </a:r>
            <a:r>
              <a:rPr sz="1600" b="1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2B3152"/>
                </a:solidFill>
                <a:latin typeface="Trebuchet MS"/>
                <a:cs typeface="Trebuchet MS"/>
              </a:rPr>
              <a:t>H</a:t>
            </a:r>
            <a:r>
              <a:rPr sz="1600" b="1" spc="-25" dirty="0">
                <a:solidFill>
                  <a:srgbClr val="2B3152"/>
                </a:solidFill>
                <a:latin typeface="Trebuchet MS"/>
                <a:cs typeface="Trebuchet MS"/>
              </a:rPr>
              <a:t>a</a:t>
            </a:r>
            <a:r>
              <a:rPr sz="1600" b="1" spc="-35" dirty="0">
                <a:solidFill>
                  <a:srgbClr val="2B3152"/>
                </a:solidFill>
                <a:latin typeface="Trebuchet MS"/>
                <a:cs typeface="Trebuchet MS"/>
              </a:rPr>
              <a:t>shin</a:t>
            </a:r>
            <a:r>
              <a:rPr sz="1600" b="1" spc="50" dirty="0">
                <a:solidFill>
                  <a:srgbClr val="2B3152"/>
                </a:solidFill>
                <a:latin typeface="Trebuchet MS"/>
                <a:cs typeface="Trebuchet MS"/>
              </a:rPr>
              <a:t>g</a:t>
            </a:r>
            <a:r>
              <a:rPr sz="1600" b="1" spc="-10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2B3152"/>
                </a:solidFill>
                <a:latin typeface="Trebuchet MS"/>
                <a:cs typeface="Trebuchet MS"/>
              </a:rPr>
              <a:t>(</a:t>
            </a:r>
            <a:r>
              <a:rPr sz="1600" dirty="0">
                <a:solidFill>
                  <a:srgbClr val="2B3152"/>
                </a:solidFill>
                <a:latin typeface="Trebuchet MS"/>
                <a:cs typeface="Trebuchet MS"/>
              </a:rPr>
              <a:t>C</a:t>
            </a:r>
            <a:r>
              <a:rPr sz="1600" spc="-10" dirty="0">
                <a:solidFill>
                  <a:srgbClr val="2B3152"/>
                </a:solidFill>
                <a:latin typeface="Trebuchet MS"/>
                <a:cs typeface="Trebuchet MS"/>
              </a:rPr>
              <a:t>h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a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inin</a:t>
            </a:r>
            <a:r>
              <a:rPr sz="1600" spc="35" dirty="0">
                <a:solidFill>
                  <a:srgbClr val="2B3152"/>
                </a:solidFill>
                <a:latin typeface="Trebuchet MS"/>
                <a:cs typeface="Trebuchet MS"/>
              </a:rPr>
              <a:t>g</a:t>
            </a:r>
            <a:r>
              <a:rPr sz="1600" b="1" spc="10" dirty="0">
                <a:solidFill>
                  <a:srgbClr val="2B3152"/>
                </a:solidFill>
                <a:latin typeface="Trebuchet MS"/>
                <a:cs typeface="Trebuchet MS"/>
              </a:rPr>
              <a:t>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E1EC8-C52E-464F-AC2E-662E2DB5A7F2}"/>
              </a:ext>
            </a:extLst>
          </p:cNvPr>
          <p:cNvSpPr/>
          <p:nvPr/>
        </p:nvSpPr>
        <p:spPr>
          <a:xfrm>
            <a:off x="10134600" y="96659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5855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Istilah</a:t>
            </a:r>
            <a:r>
              <a:rPr sz="3600" spc="-305" dirty="0"/>
              <a:t> </a:t>
            </a:r>
            <a:r>
              <a:rPr sz="3600" spc="-75" dirty="0"/>
              <a:t>yang</a:t>
            </a:r>
            <a:r>
              <a:rPr sz="3600" spc="-295" dirty="0"/>
              <a:t> </a:t>
            </a:r>
            <a:r>
              <a:rPr sz="3600" spc="-125" dirty="0"/>
              <a:t>Perlu</a:t>
            </a:r>
            <a:r>
              <a:rPr sz="3600" spc="-315" dirty="0"/>
              <a:t> </a:t>
            </a:r>
            <a:r>
              <a:rPr sz="3600" spc="-95" dirty="0"/>
              <a:t>Diketahui</a:t>
            </a:r>
            <a:r>
              <a:rPr sz="3600" spc="-295" dirty="0"/>
              <a:t> </a:t>
            </a:r>
            <a:r>
              <a:rPr sz="3600" spc="-65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86508" y="1118996"/>
            <a:ext cx="240284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105"/>
              </a:spcBef>
              <a:buChar char="-"/>
              <a:tabLst>
                <a:tab pos="163830" algn="l"/>
              </a:tabLst>
            </a:pPr>
            <a:r>
              <a:rPr sz="2000" b="1" spc="-20" dirty="0">
                <a:solidFill>
                  <a:srgbClr val="2B3152"/>
                </a:solidFill>
                <a:latin typeface="Trebuchet MS"/>
                <a:cs typeface="Trebuchet MS"/>
              </a:rPr>
              <a:t>Hashing</a:t>
            </a:r>
            <a:endParaRPr sz="20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buChar char="-"/>
              <a:tabLst>
                <a:tab pos="163830" algn="l"/>
              </a:tabLst>
            </a:pPr>
            <a:r>
              <a:rPr sz="2000" b="1" spc="-20" dirty="0">
                <a:solidFill>
                  <a:srgbClr val="2B3152"/>
                </a:solidFill>
                <a:latin typeface="Trebuchet MS"/>
                <a:cs typeface="Trebuchet MS"/>
              </a:rPr>
              <a:t>H</a:t>
            </a:r>
            <a:r>
              <a:rPr sz="2000" b="1" spc="-10" dirty="0">
                <a:solidFill>
                  <a:srgbClr val="2B3152"/>
                </a:solidFill>
                <a:latin typeface="Trebuchet MS"/>
                <a:cs typeface="Trebuchet MS"/>
              </a:rPr>
              <a:t>a</a:t>
            </a:r>
            <a:r>
              <a:rPr sz="2000" b="1" spc="-40" dirty="0">
                <a:solidFill>
                  <a:srgbClr val="2B3152"/>
                </a:solidFill>
                <a:latin typeface="Trebuchet MS"/>
                <a:cs typeface="Trebuchet MS"/>
              </a:rPr>
              <a:t>sh</a:t>
            </a:r>
            <a:r>
              <a:rPr sz="2000" b="1" spc="-18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2000" b="1" spc="-355" dirty="0">
                <a:solidFill>
                  <a:srgbClr val="2B3152"/>
                </a:solidFill>
                <a:latin typeface="Trebuchet MS"/>
                <a:cs typeface="Trebuchet MS"/>
              </a:rPr>
              <a:t>T</a:t>
            </a:r>
            <a:r>
              <a:rPr sz="2000" b="1" spc="-40" dirty="0">
                <a:solidFill>
                  <a:srgbClr val="2B3152"/>
                </a:solidFill>
                <a:latin typeface="Trebuchet MS"/>
                <a:cs typeface="Trebuchet MS"/>
              </a:rPr>
              <a:t>ab</a:t>
            </a:r>
            <a:r>
              <a:rPr sz="2000" b="1" spc="-50" dirty="0">
                <a:solidFill>
                  <a:srgbClr val="2B3152"/>
                </a:solidFill>
                <a:latin typeface="Trebuchet MS"/>
                <a:cs typeface="Trebuchet MS"/>
              </a:rPr>
              <a:t>l</a:t>
            </a:r>
            <a:r>
              <a:rPr sz="2000" b="1" spc="-155" dirty="0">
                <a:solidFill>
                  <a:srgbClr val="2B3152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buChar char="-"/>
              <a:tabLst>
                <a:tab pos="163830" algn="l"/>
              </a:tabLst>
            </a:pPr>
            <a:r>
              <a:rPr sz="2000" b="1" spc="-15" dirty="0">
                <a:solidFill>
                  <a:srgbClr val="2B3152"/>
                </a:solidFill>
                <a:latin typeface="Trebuchet MS"/>
                <a:cs typeface="Trebuchet MS"/>
              </a:rPr>
              <a:t>Ha</a:t>
            </a:r>
            <a:r>
              <a:rPr sz="2000" b="1" spc="-35" dirty="0">
                <a:solidFill>
                  <a:srgbClr val="2B3152"/>
                </a:solidFill>
                <a:latin typeface="Trebuchet MS"/>
                <a:cs typeface="Trebuchet MS"/>
              </a:rPr>
              <a:t>sh</a:t>
            </a:r>
            <a:r>
              <a:rPr sz="2000" b="1" spc="-18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2000" b="1" spc="-165" dirty="0">
                <a:solidFill>
                  <a:srgbClr val="2B3152"/>
                </a:solidFill>
                <a:latin typeface="Trebuchet MS"/>
                <a:cs typeface="Trebuchet MS"/>
              </a:rPr>
              <a:t>F</a:t>
            </a:r>
            <a:r>
              <a:rPr sz="2000" b="1" spc="-85" dirty="0">
                <a:solidFill>
                  <a:srgbClr val="2B3152"/>
                </a:solidFill>
                <a:latin typeface="Trebuchet MS"/>
                <a:cs typeface="Trebuchet MS"/>
              </a:rPr>
              <a:t>unc</a:t>
            </a:r>
            <a:r>
              <a:rPr sz="2000" b="1" spc="-10" dirty="0">
                <a:solidFill>
                  <a:srgbClr val="2B3152"/>
                </a:solidFill>
                <a:latin typeface="Trebuchet MS"/>
                <a:cs typeface="Trebuchet MS"/>
              </a:rPr>
              <a:t>t</a:t>
            </a:r>
            <a:r>
              <a:rPr sz="2000" b="1" spc="-60" dirty="0">
                <a:solidFill>
                  <a:srgbClr val="2B3152"/>
                </a:solidFill>
                <a:latin typeface="Trebuchet MS"/>
                <a:cs typeface="Trebuchet MS"/>
              </a:rPr>
              <a:t>ion</a:t>
            </a:r>
            <a:endParaRPr sz="20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buChar char="-"/>
              <a:tabLst>
                <a:tab pos="163830" algn="l"/>
              </a:tabLst>
            </a:pPr>
            <a:r>
              <a:rPr sz="2000" b="1" spc="-25" dirty="0">
                <a:solidFill>
                  <a:srgbClr val="2B3152"/>
                </a:solidFill>
                <a:latin typeface="Trebuchet MS"/>
                <a:cs typeface="Trebuchet MS"/>
              </a:rPr>
              <a:t>Collision</a:t>
            </a:r>
            <a:endParaRPr sz="20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buChar char="-"/>
              <a:tabLst>
                <a:tab pos="163830" algn="l"/>
              </a:tabLst>
            </a:pPr>
            <a:r>
              <a:rPr sz="2000" b="1" spc="-15" dirty="0">
                <a:solidFill>
                  <a:srgbClr val="2B3152"/>
                </a:solidFill>
                <a:latin typeface="Trebuchet MS"/>
                <a:cs typeface="Trebuchet MS"/>
              </a:rPr>
              <a:t>C</a:t>
            </a:r>
            <a:r>
              <a:rPr sz="2000" b="1" spc="-35" dirty="0">
                <a:solidFill>
                  <a:srgbClr val="2B3152"/>
                </a:solidFill>
                <a:latin typeface="Trebuchet MS"/>
                <a:cs typeface="Trebuchet MS"/>
              </a:rPr>
              <a:t>o</a:t>
            </a:r>
            <a:r>
              <a:rPr sz="2000" b="1" spc="-55" dirty="0">
                <a:solidFill>
                  <a:srgbClr val="2B3152"/>
                </a:solidFill>
                <a:latin typeface="Trebuchet MS"/>
                <a:cs typeface="Trebuchet MS"/>
              </a:rPr>
              <a:t>l</a:t>
            </a:r>
            <a:r>
              <a:rPr sz="2000" b="1" spc="15" dirty="0">
                <a:solidFill>
                  <a:srgbClr val="2B3152"/>
                </a:solidFill>
                <a:latin typeface="Trebuchet MS"/>
                <a:cs typeface="Trebuchet MS"/>
              </a:rPr>
              <a:t>li</a:t>
            </a:r>
            <a:r>
              <a:rPr sz="2000" b="1" spc="35" dirty="0">
                <a:solidFill>
                  <a:srgbClr val="2B3152"/>
                </a:solidFill>
                <a:latin typeface="Trebuchet MS"/>
                <a:cs typeface="Trebuchet MS"/>
              </a:rPr>
              <a:t>s</a:t>
            </a:r>
            <a:r>
              <a:rPr sz="2000" b="1" spc="-60" dirty="0">
                <a:solidFill>
                  <a:srgbClr val="2B3152"/>
                </a:solidFill>
                <a:latin typeface="Trebuchet MS"/>
                <a:cs typeface="Trebuchet MS"/>
              </a:rPr>
              <a:t>ion</a:t>
            </a:r>
            <a:r>
              <a:rPr sz="2000" b="1" spc="-15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2B3152"/>
                </a:solidFill>
                <a:latin typeface="Trebuchet MS"/>
                <a:cs typeface="Trebuchet MS"/>
              </a:rPr>
              <a:t>R</a:t>
            </a:r>
            <a:r>
              <a:rPr sz="2000" b="1" spc="-50" dirty="0">
                <a:solidFill>
                  <a:srgbClr val="2B3152"/>
                </a:solidFill>
                <a:latin typeface="Trebuchet MS"/>
                <a:cs typeface="Trebuchet MS"/>
              </a:rPr>
              <a:t>eso</a:t>
            </a:r>
            <a:r>
              <a:rPr sz="2000" b="1" spc="-65" dirty="0">
                <a:solidFill>
                  <a:srgbClr val="2B3152"/>
                </a:solidFill>
                <a:latin typeface="Trebuchet MS"/>
                <a:cs typeface="Trebuchet MS"/>
              </a:rPr>
              <a:t>l</a:t>
            </a:r>
            <a:r>
              <a:rPr sz="2000" b="1" spc="-75" dirty="0">
                <a:solidFill>
                  <a:srgbClr val="2B3152"/>
                </a:solidFill>
                <a:latin typeface="Trebuchet MS"/>
                <a:cs typeface="Trebuchet MS"/>
              </a:rPr>
              <a:t>u</a:t>
            </a:r>
            <a:r>
              <a:rPr sz="2000" b="1" spc="-10" dirty="0">
                <a:solidFill>
                  <a:srgbClr val="2B3152"/>
                </a:solidFill>
                <a:latin typeface="Trebuchet MS"/>
                <a:cs typeface="Trebuchet MS"/>
              </a:rPr>
              <a:t>t</a:t>
            </a:r>
            <a:r>
              <a:rPr sz="2000" b="1" spc="-60" dirty="0">
                <a:solidFill>
                  <a:srgbClr val="2B3152"/>
                </a:solidFill>
                <a:latin typeface="Trebuchet MS"/>
                <a:cs typeface="Trebuchet MS"/>
              </a:rPr>
              <a:t>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D95A4A-F55A-471D-A26F-E34115B83255}"/>
              </a:ext>
            </a:extLst>
          </p:cNvPr>
          <p:cNvSpPr/>
          <p:nvPr/>
        </p:nvSpPr>
        <p:spPr>
          <a:xfrm>
            <a:off x="10134600" y="96659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3827" y="3944111"/>
            <a:ext cx="92964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270"/>
              </a:spcBef>
            </a:pP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Cacil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11296" y="1921763"/>
            <a:ext cx="2964180" cy="3249295"/>
          </a:xfrm>
          <a:custGeom>
            <a:avLst/>
            <a:gdLst/>
            <a:ahLst/>
            <a:cxnLst/>
            <a:rect l="l" t="t" r="r" b="b"/>
            <a:pathLst>
              <a:path w="2964179" h="3249295">
                <a:moveTo>
                  <a:pt x="2964180" y="658368"/>
                </a:moveTo>
                <a:lnTo>
                  <a:pt x="2897124" y="591312"/>
                </a:lnTo>
                <a:lnTo>
                  <a:pt x="2897124" y="624840"/>
                </a:lnTo>
                <a:lnTo>
                  <a:pt x="2132076" y="624840"/>
                </a:lnTo>
                <a:lnTo>
                  <a:pt x="2132076" y="0"/>
                </a:lnTo>
                <a:lnTo>
                  <a:pt x="707136" y="0"/>
                </a:lnTo>
                <a:lnTo>
                  <a:pt x="707136" y="624840"/>
                </a:lnTo>
                <a:lnTo>
                  <a:pt x="0" y="624840"/>
                </a:lnTo>
                <a:lnTo>
                  <a:pt x="0" y="691896"/>
                </a:lnTo>
                <a:lnTo>
                  <a:pt x="707136" y="691896"/>
                </a:lnTo>
                <a:lnTo>
                  <a:pt x="707136" y="1004316"/>
                </a:lnTo>
                <a:lnTo>
                  <a:pt x="0" y="1004316"/>
                </a:lnTo>
                <a:lnTo>
                  <a:pt x="0" y="1071372"/>
                </a:lnTo>
                <a:lnTo>
                  <a:pt x="707136" y="1071372"/>
                </a:lnTo>
                <a:lnTo>
                  <a:pt x="707136" y="1383411"/>
                </a:lnTo>
                <a:lnTo>
                  <a:pt x="0" y="1383411"/>
                </a:lnTo>
                <a:lnTo>
                  <a:pt x="0" y="1449705"/>
                </a:lnTo>
                <a:lnTo>
                  <a:pt x="707136" y="1449705"/>
                </a:lnTo>
                <a:lnTo>
                  <a:pt x="707136" y="1761744"/>
                </a:lnTo>
                <a:lnTo>
                  <a:pt x="0" y="1761744"/>
                </a:lnTo>
                <a:lnTo>
                  <a:pt x="0" y="1828800"/>
                </a:lnTo>
                <a:lnTo>
                  <a:pt x="707136" y="1828800"/>
                </a:lnTo>
                <a:lnTo>
                  <a:pt x="707136" y="2135124"/>
                </a:lnTo>
                <a:lnTo>
                  <a:pt x="0" y="2135124"/>
                </a:lnTo>
                <a:lnTo>
                  <a:pt x="0" y="2202180"/>
                </a:lnTo>
                <a:lnTo>
                  <a:pt x="707136" y="2202180"/>
                </a:lnTo>
                <a:lnTo>
                  <a:pt x="707136" y="2519172"/>
                </a:lnTo>
                <a:lnTo>
                  <a:pt x="0" y="2519172"/>
                </a:lnTo>
                <a:lnTo>
                  <a:pt x="0" y="2586228"/>
                </a:lnTo>
                <a:lnTo>
                  <a:pt x="707136" y="2586228"/>
                </a:lnTo>
                <a:lnTo>
                  <a:pt x="707136" y="3249168"/>
                </a:lnTo>
                <a:lnTo>
                  <a:pt x="2132076" y="3249168"/>
                </a:lnTo>
                <a:lnTo>
                  <a:pt x="2132076" y="2586228"/>
                </a:lnTo>
                <a:lnTo>
                  <a:pt x="2897124" y="2586228"/>
                </a:lnTo>
                <a:lnTo>
                  <a:pt x="2897124" y="2619756"/>
                </a:lnTo>
                <a:lnTo>
                  <a:pt x="2964180" y="2552700"/>
                </a:lnTo>
                <a:lnTo>
                  <a:pt x="2897124" y="2485644"/>
                </a:lnTo>
                <a:lnTo>
                  <a:pt x="2897124" y="2519172"/>
                </a:lnTo>
                <a:lnTo>
                  <a:pt x="2132076" y="2519172"/>
                </a:lnTo>
                <a:lnTo>
                  <a:pt x="2132076" y="2202180"/>
                </a:lnTo>
                <a:lnTo>
                  <a:pt x="2897124" y="2202180"/>
                </a:lnTo>
                <a:lnTo>
                  <a:pt x="2897124" y="2235708"/>
                </a:lnTo>
                <a:lnTo>
                  <a:pt x="2964180" y="2168652"/>
                </a:lnTo>
                <a:lnTo>
                  <a:pt x="2897124" y="2101596"/>
                </a:lnTo>
                <a:lnTo>
                  <a:pt x="2897124" y="2135124"/>
                </a:lnTo>
                <a:lnTo>
                  <a:pt x="2132076" y="2135124"/>
                </a:lnTo>
                <a:lnTo>
                  <a:pt x="2132076" y="1828800"/>
                </a:lnTo>
                <a:lnTo>
                  <a:pt x="2897124" y="1828800"/>
                </a:lnTo>
                <a:lnTo>
                  <a:pt x="2897124" y="1862328"/>
                </a:lnTo>
                <a:lnTo>
                  <a:pt x="2964180" y="1795272"/>
                </a:lnTo>
                <a:lnTo>
                  <a:pt x="2897124" y="1728216"/>
                </a:lnTo>
                <a:lnTo>
                  <a:pt x="2897124" y="1761744"/>
                </a:lnTo>
                <a:lnTo>
                  <a:pt x="2132076" y="1761744"/>
                </a:lnTo>
                <a:lnTo>
                  <a:pt x="2132076" y="1449705"/>
                </a:lnTo>
                <a:lnTo>
                  <a:pt x="2897886" y="1449705"/>
                </a:lnTo>
                <a:lnTo>
                  <a:pt x="2897886" y="1482852"/>
                </a:lnTo>
                <a:lnTo>
                  <a:pt x="2964180" y="1416558"/>
                </a:lnTo>
                <a:lnTo>
                  <a:pt x="2897886" y="1350264"/>
                </a:lnTo>
                <a:lnTo>
                  <a:pt x="2897886" y="1383411"/>
                </a:lnTo>
                <a:lnTo>
                  <a:pt x="2132076" y="1383411"/>
                </a:lnTo>
                <a:lnTo>
                  <a:pt x="2132076" y="1071372"/>
                </a:lnTo>
                <a:lnTo>
                  <a:pt x="2897124" y="1071372"/>
                </a:lnTo>
                <a:lnTo>
                  <a:pt x="2897124" y="1104900"/>
                </a:lnTo>
                <a:lnTo>
                  <a:pt x="2964180" y="1037844"/>
                </a:lnTo>
                <a:lnTo>
                  <a:pt x="2897124" y="970788"/>
                </a:lnTo>
                <a:lnTo>
                  <a:pt x="2897124" y="1004316"/>
                </a:lnTo>
                <a:lnTo>
                  <a:pt x="2132076" y="1004316"/>
                </a:lnTo>
                <a:lnTo>
                  <a:pt x="2132076" y="691896"/>
                </a:lnTo>
                <a:lnTo>
                  <a:pt x="2897124" y="691896"/>
                </a:lnTo>
                <a:lnTo>
                  <a:pt x="2897124" y="725424"/>
                </a:lnTo>
                <a:lnTo>
                  <a:pt x="2964180" y="658368"/>
                </a:lnTo>
                <a:close/>
              </a:path>
            </a:pathLst>
          </a:custGeom>
          <a:solidFill>
            <a:srgbClr val="EE4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33827" y="4328159"/>
            <a:ext cx="929640" cy="30988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Doni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6508" y="1170812"/>
            <a:ext cx="504952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z="2000" b="1" spc="15" dirty="0">
                <a:solidFill>
                  <a:srgbClr val="2B3152"/>
                </a:solidFill>
                <a:latin typeface="Trebuchet MS"/>
                <a:cs typeface="Trebuchet MS"/>
              </a:rPr>
              <a:t>-</a:t>
            </a:r>
            <a:r>
              <a:rPr sz="2000" b="1" spc="-17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Idenya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adalah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mencari</a:t>
            </a:r>
            <a:r>
              <a:rPr sz="1600" spc="-15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2B3152"/>
                </a:solidFill>
                <a:latin typeface="Trebuchet MS"/>
                <a:cs typeface="Trebuchet MS"/>
              </a:rPr>
              <a:t>alternatif</a:t>
            </a:r>
            <a:r>
              <a:rPr sz="1600" spc="-9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sel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lain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pada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hash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2B3152"/>
                </a:solidFill>
                <a:latin typeface="Trebuchet MS"/>
                <a:cs typeface="Trebuchet MS"/>
              </a:rPr>
              <a:t>table.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300480" cy="6858000"/>
            <a:chOff x="0" y="0"/>
            <a:chExt cx="1300480" cy="6858000"/>
          </a:xfrm>
        </p:grpSpPr>
        <p:sp>
          <p:nvSpPr>
            <p:cNvPr id="7" name="object 7"/>
            <p:cNvSpPr/>
            <p:nvPr/>
          </p:nvSpPr>
          <p:spPr>
            <a:xfrm>
              <a:off x="477012" y="3017520"/>
              <a:ext cx="822960" cy="822960"/>
            </a:xfrm>
            <a:custGeom>
              <a:avLst/>
              <a:gdLst/>
              <a:ahLst/>
              <a:cxnLst/>
              <a:rect l="l" t="t" r="r" b="b"/>
              <a:pathLst>
                <a:path w="822960" h="822960">
                  <a:moveTo>
                    <a:pt x="411479" y="0"/>
                  </a:moveTo>
                  <a:lnTo>
                    <a:pt x="363492" y="2769"/>
                  </a:lnTo>
                  <a:lnTo>
                    <a:pt x="317131" y="10870"/>
                  </a:lnTo>
                  <a:lnTo>
                    <a:pt x="272704" y="23994"/>
                  </a:lnTo>
                  <a:lnTo>
                    <a:pt x="230521" y="41832"/>
                  </a:lnTo>
                  <a:lnTo>
                    <a:pt x="190890" y="64075"/>
                  </a:lnTo>
                  <a:lnTo>
                    <a:pt x="154120" y="90413"/>
                  </a:lnTo>
                  <a:lnTo>
                    <a:pt x="120519" y="120538"/>
                  </a:lnTo>
                  <a:lnTo>
                    <a:pt x="90397" y="154141"/>
                  </a:lnTo>
                  <a:lnTo>
                    <a:pt x="64062" y="190913"/>
                  </a:lnTo>
                  <a:lnTo>
                    <a:pt x="41823" y="230543"/>
                  </a:lnTo>
                  <a:lnTo>
                    <a:pt x="23988" y="272725"/>
                  </a:lnTo>
                  <a:lnTo>
                    <a:pt x="10867" y="317147"/>
                  </a:lnTo>
                  <a:lnTo>
                    <a:pt x="2768" y="363502"/>
                  </a:lnTo>
                  <a:lnTo>
                    <a:pt x="0" y="411479"/>
                  </a:lnTo>
                  <a:lnTo>
                    <a:pt x="2768" y="459457"/>
                  </a:lnTo>
                  <a:lnTo>
                    <a:pt x="10867" y="505812"/>
                  </a:lnTo>
                  <a:lnTo>
                    <a:pt x="23988" y="550234"/>
                  </a:lnTo>
                  <a:lnTo>
                    <a:pt x="41823" y="592416"/>
                  </a:lnTo>
                  <a:lnTo>
                    <a:pt x="64062" y="632046"/>
                  </a:lnTo>
                  <a:lnTo>
                    <a:pt x="90397" y="668818"/>
                  </a:lnTo>
                  <a:lnTo>
                    <a:pt x="120519" y="702421"/>
                  </a:lnTo>
                  <a:lnTo>
                    <a:pt x="154120" y="732546"/>
                  </a:lnTo>
                  <a:lnTo>
                    <a:pt x="190890" y="758884"/>
                  </a:lnTo>
                  <a:lnTo>
                    <a:pt x="230521" y="781127"/>
                  </a:lnTo>
                  <a:lnTo>
                    <a:pt x="272704" y="798965"/>
                  </a:lnTo>
                  <a:lnTo>
                    <a:pt x="317131" y="812089"/>
                  </a:lnTo>
                  <a:lnTo>
                    <a:pt x="363492" y="820190"/>
                  </a:lnTo>
                  <a:lnTo>
                    <a:pt x="411479" y="822959"/>
                  </a:lnTo>
                  <a:lnTo>
                    <a:pt x="459467" y="820190"/>
                  </a:lnTo>
                  <a:lnTo>
                    <a:pt x="505828" y="812089"/>
                  </a:lnTo>
                  <a:lnTo>
                    <a:pt x="550255" y="798965"/>
                  </a:lnTo>
                  <a:lnTo>
                    <a:pt x="592438" y="781127"/>
                  </a:lnTo>
                  <a:lnTo>
                    <a:pt x="632069" y="758884"/>
                  </a:lnTo>
                  <a:lnTo>
                    <a:pt x="668839" y="732546"/>
                  </a:lnTo>
                  <a:lnTo>
                    <a:pt x="702440" y="702421"/>
                  </a:lnTo>
                  <a:lnTo>
                    <a:pt x="732562" y="668818"/>
                  </a:lnTo>
                  <a:lnTo>
                    <a:pt x="758897" y="632046"/>
                  </a:lnTo>
                  <a:lnTo>
                    <a:pt x="781136" y="592416"/>
                  </a:lnTo>
                  <a:lnTo>
                    <a:pt x="798971" y="550234"/>
                  </a:lnTo>
                  <a:lnTo>
                    <a:pt x="812092" y="505812"/>
                  </a:lnTo>
                  <a:lnTo>
                    <a:pt x="820191" y="459457"/>
                  </a:lnTo>
                  <a:lnTo>
                    <a:pt x="822960" y="411479"/>
                  </a:lnTo>
                  <a:lnTo>
                    <a:pt x="820191" y="363502"/>
                  </a:lnTo>
                  <a:lnTo>
                    <a:pt x="812092" y="317147"/>
                  </a:lnTo>
                  <a:lnTo>
                    <a:pt x="798971" y="272725"/>
                  </a:lnTo>
                  <a:lnTo>
                    <a:pt x="781136" y="230543"/>
                  </a:lnTo>
                  <a:lnTo>
                    <a:pt x="758897" y="190913"/>
                  </a:lnTo>
                  <a:lnTo>
                    <a:pt x="732562" y="154141"/>
                  </a:lnTo>
                  <a:lnTo>
                    <a:pt x="702440" y="120538"/>
                  </a:lnTo>
                  <a:lnTo>
                    <a:pt x="668839" y="90413"/>
                  </a:lnTo>
                  <a:lnTo>
                    <a:pt x="632069" y="64075"/>
                  </a:lnTo>
                  <a:lnTo>
                    <a:pt x="592438" y="41832"/>
                  </a:lnTo>
                  <a:lnTo>
                    <a:pt x="550255" y="23994"/>
                  </a:lnTo>
                  <a:lnTo>
                    <a:pt x="505828" y="10870"/>
                  </a:lnTo>
                  <a:lnTo>
                    <a:pt x="459467" y="2769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F9D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0265" y="3184004"/>
              <a:ext cx="381635" cy="493395"/>
            </a:xfrm>
            <a:custGeom>
              <a:avLst/>
              <a:gdLst/>
              <a:ahLst/>
              <a:cxnLst/>
              <a:rect l="l" t="t" r="r" b="b"/>
              <a:pathLst>
                <a:path w="381634" h="493395">
                  <a:moveTo>
                    <a:pt x="129197" y="369290"/>
                  </a:moveTo>
                  <a:lnTo>
                    <a:pt x="79984" y="369290"/>
                  </a:lnTo>
                  <a:lnTo>
                    <a:pt x="79984" y="418528"/>
                  </a:lnTo>
                  <a:lnTo>
                    <a:pt x="129197" y="418528"/>
                  </a:lnTo>
                  <a:lnTo>
                    <a:pt x="129197" y="369290"/>
                  </a:lnTo>
                  <a:close/>
                </a:path>
                <a:path w="381634" h="493395">
                  <a:moveTo>
                    <a:pt x="129197" y="270789"/>
                  </a:moveTo>
                  <a:lnTo>
                    <a:pt x="79984" y="270789"/>
                  </a:lnTo>
                  <a:lnTo>
                    <a:pt x="79984" y="320040"/>
                  </a:lnTo>
                  <a:lnTo>
                    <a:pt x="129197" y="320040"/>
                  </a:lnTo>
                  <a:lnTo>
                    <a:pt x="129197" y="270789"/>
                  </a:lnTo>
                  <a:close/>
                </a:path>
                <a:path w="381634" h="493395">
                  <a:moveTo>
                    <a:pt x="129197" y="172288"/>
                  </a:moveTo>
                  <a:lnTo>
                    <a:pt x="79984" y="172288"/>
                  </a:lnTo>
                  <a:lnTo>
                    <a:pt x="79984" y="221538"/>
                  </a:lnTo>
                  <a:lnTo>
                    <a:pt x="129197" y="221538"/>
                  </a:lnTo>
                  <a:lnTo>
                    <a:pt x="129197" y="172288"/>
                  </a:lnTo>
                  <a:close/>
                </a:path>
                <a:path w="381634" h="493395">
                  <a:moveTo>
                    <a:pt x="129197" y="73799"/>
                  </a:moveTo>
                  <a:lnTo>
                    <a:pt x="79984" y="73799"/>
                  </a:lnTo>
                  <a:lnTo>
                    <a:pt x="79984" y="123037"/>
                  </a:lnTo>
                  <a:lnTo>
                    <a:pt x="129197" y="123037"/>
                  </a:lnTo>
                  <a:lnTo>
                    <a:pt x="129197" y="73799"/>
                  </a:lnTo>
                  <a:close/>
                </a:path>
                <a:path w="381634" h="493395">
                  <a:moveTo>
                    <a:pt x="301472" y="381596"/>
                  </a:moveTo>
                  <a:lnTo>
                    <a:pt x="178422" y="381596"/>
                  </a:lnTo>
                  <a:lnTo>
                    <a:pt x="178422" y="406222"/>
                  </a:lnTo>
                  <a:lnTo>
                    <a:pt x="301472" y="406222"/>
                  </a:lnTo>
                  <a:lnTo>
                    <a:pt x="301472" y="381596"/>
                  </a:lnTo>
                  <a:close/>
                </a:path>
                <a:path w="381634" h="493395">
                  <a:moveTo>
                    <a:pt x="301472" y="283095"/>
                  </a:moveTo>
                  <a:lnTo>
                    <a:pt x="178422" y="283095"/>
                  </a:lnTo>
                  <a:lnTo>
                    <a:pt x="178422" y="307721"/>
                  </a:lnTo>
                  <a:lnTo>
                    <a:pt x="301472" y="307721"/>
                  </a:lnTo>
                  <a:lnTo>
                    <a:pt x="301472" y="283095"/>
                  </a:lnTo>
                  <a:close/>
                </a:path>
                <a:path w="381634" h="493395">
                  <a:moveTo>
                    <a:pt x="301472" y="184607"/>
                  </a:moveTo>
                  <a:lnTo>
                    <a:pt x="178422" y="184607"/>
                  </a:lnTo>
                  <a:lnTo>
                    <a:pt x="178422" y="209232"/>
                  </a:lnTo>
                  <a:lnTo>
                    <a:pt x="301472" y="209232"/>
                  </a:lnTo>
                  <a:lnTo>
                    <a:pt x="301472" y="184607"/>
                  </a:lnTo>
                  <a:close/>
                </a:path>
                <a:path w="381634" h="493395">
                  <a:moveTo>
                    <a:pt x="301472" y="86106"/>
                  </a:moveTo>
                  <a:lnTo>
                    <a:pt x="178422" y="86106"/>
                  </a:lnTo>
                  <a:lnTo>
                    <a:pt x="178422" y="110731"/>
                  </a:lnTo>
                  <a:lnTo>
                    <a:pt x="301472" y="110731"/>
                  </a:lnTo>
                  <a:lnTo>
                    <a:pt x="301472" y="86106"/>
                  </a:lnTo>
                  <a:close/>
                </a:path>
                <a:path w="381634" h="493395">
                  <a:moveTo>
                    <a:pt x="381457" y="36855"/>
                  </a:moveTo>
                  <a:lnTo>
                    <a:pt x="344538" y="36855"/>
                  </a:lnTo>
                  <a:lnTo>
                    <a:pt x="344538" y="455472"/>
                  </a:lnTo>
                  <a:lnTo>
                    <a:pt x="381457" y="455472"/>
                  </a:lnTo>
                  <a:lnTo>
                    <a:pt x="381457" y="36855"/>
                  </a:lnTo>
                  <a:close/>
                </a:path>
                <a:path w="381634" h="493395">
                  <a:moveTo>
                    <a:pt x="381457" y="0"/>
                  </a:moveTo>
                  <a:lnTo>
                    <a:pt x="0" y="0"/>
                  </a:lnTo>
                  <a:lnTo>
                    <a:pt x="0" y="36842"/>
                  </a:lnTo>
                  <a:lnTo>
                    <a:pt x="0" y="456057"/>
                  </a:lnTo>
                  <a:lnTo>
                    <a:pt x="0" y="492887"/>
                  </a:lnTo>
                  <a:lnTo>
                    <a:pt x="381457" y="492887"/>
                  </a:lnTo>
                  <a:lnTo>
                    <a:pt x="381457" y="456057"/>
                  </a:lnTo>
                  <a:lnTo>
                    <a:pt x="36906" y="456057"/>
                  </a:lnTo>
                  <a:lnTo>
                    <a:pt x="36906" y="36842"/>
                  </a:lnTo>
                  <a:lnTo>
                    <a:pt x="381457" y="36842"/>
                  </a:lnTo>
                  <a:lnTo>
                    <a:pt x="381457" y="0"/>
                  </a:lnTo>
                  <a:close/>
                </a:path>
              </a:pathLst>
            </a:custGeom>
            <a:solidFill>
              <a:srgbClr val="2B3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2960" cy="6858000"/>
            </a:xfrm>
            <a:custGeom>
              <a:avLst/>
              <a:gdLst/>
              <a:ahLst/>
              <a:cxnLst/>
              <a:rect l="l" t="t" r="r" b="b"/>
              <a:pathLst>
                <a:path w="822960" h="6858000">
                  <a:moveTo>
                    <a:pt x="822718" y="0"/>
                  </a:moveTo>
                  <a:lnTo>
                    <a:pt x="0" y="0"/>
                  </a:lnTo>
                  <a:lnTo>
                    <a:pt x="0" y="6857996"/>
                  </a:lnTo>
                  <a:lnTo>
                    <a:pt x="822718" y="6857996"/>
                  </a:lnTo>
                  <a:lnTo>
                    <a:pt x="822718" y="4265295"/>
                  </a:lnTo>
                  <a:lnTo>
                    <a:pt x="814004" y="4193456"/>
                  </a:lnTo>
                  <a:lnTo>
                    <a:pt x="787157" y="4127800"/>
                  </a:lnTo>
                  <a:lnTo>
                    <a:pt x="745596" y="4066808"/>
                  </a:lnTo>
                  <a:lnTo>
                    <a:pt x="720364" y="4037584"/>
                  </a:lnTo>
                  <a:lnTo>
                    <a:pt x="692735" y="4008955"/>
                  </a:lnTo>
                  <a:lnTo>
                    <a:pt x="663135" y="3980731"/>
                  </a:lnTo>
                  <a:lnTo>
                    <a:pt x="631992" y="3952722"/>
                  </a:lnTo>
                  <a:lnTo>
                    <a:pt x="599732" y="3924737"/>
                  </a:lnTo>
                  <a:lnTo>
                    <a:pt x="533572" y="3868080"/>
                  </a:lnTo>
                  <a:lnTo>
                    <a:pt x="500526" y="3839027"/>
                  </a:lnTo>
                  <a:lnTo>
                    <a:pt x="468072" y="3809237"/>
                  </a:lnTo>
                  <a:lnTo>
                    <a:pt x="436636" y="3778522"/>
                  </a:lnTo>
                  <a:lnTo>
                    <a:pt x="406647" y="3746689"/>
                  </a:lnTo>
                  <a:lnTo>
                    <a:pt x="378531" y="3713549"/>
                  </a:lnTo>
                  <a:lnTo>
                    <a:pt x="352715" y="3678912"/>
                  </a:lnTo>
                  <a:lnTo>
                    <a:pt x="329626" y="3642588"/>
                  </a:lnTo>
                  <a:lnTo>
                    <a:pt x="309692" y="3604386"/>
                  </a:lnTo>
                  <a:lnTo>
                    <a:pt x="293339" y="3564117"/>
                  </a:lnTo>
                  <a:lnTo>
                    <a:pt x="280995" y="3521589"/>
                  </a:lnTo>
                  <a:lnTo>
                    <a:pt x="273086" y="3476614"/>
                  </a:lnTo>
                  <a:lnTo>
                    <a:pt x="270040" y="3429000"/>
                  </a:lnTo>
                  <a:lnTo>
                    <a:pt x="272067" y="3383188"/>
                  </a:lnTo>
                  <a:lnTo>
                    <a:pt x="278797" y="3339863"/>
                  </a:lnTo>
                  <a:lnTo>
                    <a:pt x="289835" y="3298850"/>
                  </a:lnTo>
                  <a:lnTo>
                    <a:pt x="304784" y="3259974"/>
                  </a:lnTo>
                  <a:lnTo>
                    <a:pt x="323249" y="3223061"/>
                  </a:lnTo>
                  <a:lnTo>
                    <a:pt x="344835" y="3187937"/>
                  </a:lnTo>
                  <a:lnTo>
                    <a:pt x="369146" y="3154427"/>
                  </a:lnTo>
                  <a:lnTo>
                    <a:pt x="395786" y="3122358"/>
                  </a:lnTo>
                  <a:lnTo>
                    <a:pt x="424360" y="3091554"/>
                  </a:lnTo>
                  <a:lnTo>
                    <a:pt x="454472" y="3061843"/>
                  </a:lnTo>
                  <a:lnTo>
                    <a:pt x="485727" y="3033048"/>
                  </a:lnTo>
                  <a:lnTo>
                    <a:pt x="517730" y="3004997"/>
                  </a:lnTo>
                  <a:lnTo>
                    <a:pt x="550084" y="2977515"/>
                  </a:lnTo>
                  <a:lnTo>
                    <a:pt x="614265" y="2923559"/>
                  </a:lnTo>
                  <a:lnTo>
                    <a:pt x="645301" y="2896737"/>
                  </a:lnTo>
                  <a:lnTo>
                    <a:pt x="675107" y="2869787"/>
                  </a:lnTo>
                  <a:lnTo>
                    <a:pt x="703286" y="2842534"/>
                  </a:lnTo>
                  <a:lnTo>
                    <a:pt x="729444" y="2814805"/>
                  </a:lnTo>
                  <a:lnTo>
                    <a:pt x="774113" y="2757218"/>
                  </a:lnTo>
                  <a:lnTo>
                    <a:pt x="805949" y="2695632"/>
                  </a:lnTo>
                  <a:lnTo>
                    <a:pt x="821787" y="2628652"/>
                  </a:lnTo>
                  <a:lnTo>
                    <a:pt x="822718" y="2592704"/>
                  </a:lnTo>
                  <a:lnTo>
                    <a:pt x="822718" y="0"/>
                  </a:lnTo>
                  <a:close/>
                </a:path>
              </a:pathLst>
            </a:custGeom>
            <a:solidFill>
              <a:srgbClr val="F9D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298" y="1616036"/>
              <a:ext cx="471805" cy="3602990"/>
            </a:xfrm>
            <a:custGeom>
              <a:avLst/>
              <a:gdLst/>
              <a:ahLst/>
              <a:cxnLst/>
              <a:rect l="l" t="t" r="r" b="b"/>
              <a:pathLst>
                <a:path w="471805" h="3602990">
                  <a:moveTo>
                    <a:pt x="165976" y="3187814"/>
                  </a:moveTo>
                  <a:lnTo>
                    <a:pt x="165087" y="3178492"/>
                  </a:lnTo>
                  <a:lnTo>
                    <a:pt x="162433" y="3169742"/>
                  </a:lnTo>
                  <a:lnTo>
                    <a:pt x="158013" y="3161627"/>
                  </a:lnTo>
                  <a:lnTo>
                    <a:pt x="151828" y="3154197"/>
                  </a:lnTo>
                  <a:lnTo>
                    <a:pt x="147281" y="3147428"/>
                  </a:lnTo>
                  <a:lnTo>
                    <a:pt x="145770" y="3139833"/>
                  </a:lnTo>
                  <a:lnTo>
                    <a:pt x="147281" y="3132366"/>
                  </a:lnTo>
                  <a:lnTo>
                    <a:pt x="151828" y="3125978"/>
                  </a:lnTo>
                  <a:lnTo>
                    <a:pt x="157213" y="3120593"/>
                  </a:lnTo>
                  <a:lnTo>
                    <a:pt x="157213" y="3112528"/>
                  </a:lnTo>
                  <a:lnTo>
                    <a:pt x="146443" y="3101771"/>
                  </a:lnTo>
                  <a:lnTo>
                    <a:pt x="138366" y="3101771"/>
                  </a:lnTo>
                  <a:lnTo>
                    <a:pt x="132981" y="3107156"/>
                  </a:lnTo>
                  <a:lnTo>
                    <a:pt x="122377" y="3123323"/>
                  </a:lnTo>
                  <a:lnTo>
                    <a:pt x="118833" y="3141268"/>
                  </a:lnTo>
                  <a:lnTo>
                    <a:pt x="122377" y="3158947"/>
                  </a:lnTo>
                  <a:lnTo>
                    <a:pt x="132981" y="3174365"/>
                  </a:lnTo>
                  <a:lnTo>
                    <a:pt x="137020" y="3178403"/>
                  </a:lnTo>
                  <a:lnTo>
                    <a:pt x="139039" y="3183102"/>
                  </a:lnTo>
                  <a:lnTo>
                    <a:pt x="139039" y="3193859"/>
                  </a:lnTo>
                  <a:lnTo>
                    <a:pt x="137020" y="3199231"/>
                  </a:lnTo>
                  <a:lnTo>
                    <a:pt x="132981" y="3202597"/>
                  </a:lnTo>
                  <a:lnTo>
                    <a:pt x="127584" y="3207969"/>
                  </a:lnTo>
                  <a:lnTo>
                    <a:pt x="127584" y="3216046"/>
                  </a:lnTo>
                  <a:lnTo>
                    <a:pt x="135674" y="3224111"/>
                  </a:lnTo>
                  <a:lnTo>
                    <a:pt x="139039" y="3225444"/>
                  </a:lnTo>
                  <a:lnTo>
                    <a:pt x="145770" y="3225444"/>
                  </a:lnTo>
                  <a:lnTo>
                    <a:pt x="164998" y="3197225"/>
                  </a:lnTo>
                  <a:lnTo>
                    <a:pt x="165976" y="3187814"/>
                  </a:lnTo>
                  <a:close/>
                </a:path>
                <a:path w="471805" h="3602990">
                  <a:moveTo>
                    <a:pt x="233299" y="3148825"/>
                  </a:moveTo>
                  <a:lnTo>
                    <a:pt x="232422" y="3139516"/>
                  </a:lnTo>
                  <a:lnTo>
                    <a:pt x="229768" y="3130842"/>
                  </a:lnTo>
                  <a:lnTo>
                    <a:pt x="225348" y="3122930"/>
                  </a:lnTo>
                  <a:lnTo>
                    <a:pt x="219163" y="3115894"/>
                  </a:lnTo>
                  <a:lnTo>
                    <a:pt x="214617" y="3109112"/>
                  </a:lnTo>
                  <a:lnTo>
                    <a:pt x="213106" y="3101530"/>
                  </a:lnTo>
                  <a:lnTo>
                    <a:pt x="214617" y="3094063"/>
                  </a:lnTo>
                  <a:lnTo>
                    <a:pt x="219163" y="3087662"/>
                  </a:lnTo>
                  <a:lnTo>
                    <a:pt x="224548" y="3082290"/>
                  </a:lnTo>
                  <a:lnTo>
                    <a:pt x="224548" y="3074212"/>
                  </a:lnTo>
                  <a:lnTo>
                    <a:pt x="213779" y="3063468"/>
                  </a:lnTo>
                  <a:lnTo>
                    <a:pt x="205701" y="3063468"/>
                  </a:lnTo>
                  <a:lnTo>
                    <a:pt x="200317" y="3068840"/>
                  </a:lnTo>
                  <a:lnTo>
                    <a:pt x="189699" y="3084347"/>
                  </a:lnTo>
                  <a:lnTo>
                    <a:pt x="186169" y="3102114"/>
                  </a:lnTo>
                  <a:lnTo>
                    <a:pt x="189699" y="3119882"/>
                  </a:lnTo>
                  <a:lnTo>
                    <a:pt x="200317" y="3135388"/>
                  </a:lnTo>
                  <a:lnTo>
                    <a:pt x="204355" y="3139414"/>
                  </a:lnTo>
                  <a:lnTo>
                    <a:pt x="206375" y="3144126"/>
                  </a:lnTo>
                  <a:lnTo>
                    <a:pt x="206375" y="3154870"/>
                  </a:lnTo>
                  <a:lnTo>
                    <a:pt x="204355" y="3160255"/>
                  </a:lnTo>
                  <a:lnTo>
                    <a:pt x="200317" y="3163608"/>
                  </a:lnTo>
                  <a:lnTo>
                    <a:pt x="194919" y="3168993"/>
                  </a:lnTo>
                  <a:lnTo>
                    <a:pt x="194919" y="3177057"/>
                  </a:lnTo>
                  <a:lnTo>
                    <a:pt x="203009" y="3185122"/>
                  </a:lnTo>
                  <a:lnTo>
                    <a:pt x="206375" y="3186468"/>
                  </a:lnTo>
                  <a:lnTo>
                    <a:pt x="213106" y="3186468"/>
                  </a:lnTo>
                  <a:lnTo>
                    <a:pt x="232321" y="3158236"/>
                  </a:lnTo>
                  <a:lnTo>
                    <a:pt x="233299" y="3148825"/>
                  </a:lnTo>
                  <a:close/>
                </a:path>
                <a:path w="471805" h="3602990">
                  <a:moveTo>
                    <a:pt x="272783" y="0"/>
                  </a:moveTo>
                  <a:lnTo>
                    <a:pt x="198386" y="0"/>
                  </a:lnTo>
                  <a:lnTo>
                    <a:pt x="198386" y="272935"/>
                  </a:lnTo>
                  <a:lnTo>
                    <a:pt x="272783" y="272935"/>
                  </a:lnTo>
                  <a:lnTo>
                    <a:pt x="272783" y="0"/>
                  </a:lnTo>
                  <a:close/>
                </a:path>
                <a:path w="471805" h="3602990">
                  <a:moveTo>
                    <a:pt x="306197" y="3188144"/>
                  </a:moveTo>
                  <a:lnTo>
                    <a:pt x="302780" y="3170377"/>
                  </a:lnTo>
                  <a:lnTo>
                    <a:pt x="292557" y="3154870"/>
                  </a:lnTo>
                  <a:lnTo>
                    <a:pt x="288518" y="3150844"/>
                  </a:lnTo>
                  <a:lnTo>
                    <a:pt x="286499" y="3146133"/>
                  </a:lnTo>
                  <a:lnTo>
                    <a:pt x="286499" y="3135388"/>
                  </a:lnTo>
                  <a:lnTo>
                    <a:pt x="288518" y="3130004"/>
                  </a:lnTo>
                  <a:lnTo>
                    <a:pt x="292557" y="3126651"/>
                  </a:lnTo>
                  <a:lnTo>
                    <a:pt x="297942" y="3121266"/>
                  </a:lnTo>
                  <a:lnTo>
                    <a:pt x="297942" y="3113201"/>
                  </a:lnTo>
                  <a:lnTo>
                    <a:pt x="287172" y="3102445"/>
                  </a:lnTo>
                  <a:lnTo>
                    <a:pt x="279095" y="3102445"/>
                  </a:lnTo>
                  <a:lnTo>
                    <a:pt x="273710" y="3107829"/>
                  </a:lnTo>
                  <a:lnTo>
                    <a:pt x="267804" y="3114967"/>
                  </a:lnTo>
                  <a:lnTo>
                    <a:pt x="263347" y="3123120"/>
                  </a:lnTo>
                  <a:lnTo>
                    <a:pt x="260540" y="3132023"/>
                  </a:lnTo>
                  <a:lnTo>
                    <a:pt x="259562" y="3141434"/>
                  </a:lnTo>
                  <a:lnTo>
                    <a:pt x="260832" y="3150743"/>
                  </a:lnTo>
                  <a:lnTo>
                    <a:pt x="263601" y="3159417"/>
                  </a:lnTo>
                  <a:lnTo>
                    <a:pt x="267893" y="3167329"/>
                  </a:lnTo>
                  <a:lnTo>
                    <a:pt x="273710" y="3174365"/>
                  </a:lnTo>
                  <a:lnTo>
                    <a:pt x="278257" y="3181146"/>
                  </a:lnTo>
                  <a:lnTo>
                    <a:pt x="279768" y="3188728"/>
                  </a:lnTo>
                  <a:lnTo>
                    <a:pt x="278257" y="3196196"/>
                  </a:lnTo>
                  <a:lnTo>
                    <a:pt x="273710" y="3202597"/>
                  </a:lnTo>
                  <a:lnTo>
                    <a:pt x="268312" y="3207969"/>
                  </a:lnTo>
                  <a:lnTo>
                    <a:pt x="268312" y="3216046"/>
                  </a:lnTo>
                  <a:lnTo>
                    <a:pt x="276402" y="3224111"/>
                  </a:lnTo>
                  <a:lnTo>
                    <a:pt x="279768" y="3225444"/>
                  </a:lnTo>
                  <a:lnTo>
                    <a:pt x="286499" y="3225444"/>
                  </a:lnTo>
                  <a:lnTo>
                    <a:pt x="289864" y="3224111"/>
                  </a:lnTo>
                  <a:lnTo>
                    <a:pt x="292557" y="3221418"/>
                  </a:lnTo>
                  <a:lnTo>
                    <a:pt x="302780" y="3205911"/>
                  </a:lnTo>
                  <a:lnTo>
                    <a:pt x="306197" y="3188144"/>
                  </a:lnTo>
                  <a:close/>
                </a:path>
                <a:path w="471805" h="3602990">
                  <a:moveTo>
                    <a:pt x="471182" y="272935"/>
                  </a:moveTo>
                  <a:lnTo>
                    <a:pt x="466572" y="226187"/>
                  </a:lnTo>
                  <a:lnTo>
                    <a:pt x="453326" y="182600"/>
                  </a:lnTo>
                  <a:lnTo>
                    <a:pt x="432346" y="143103"/>
                  </a:lnTo>
                  <a:lnTo>
                    <a:pt x="404520" y="108597"/>
                  </a:lnTo>
                  <a:lnTo>
                    <a:pt x="370751" y="80022"/>
                  </a:lnTo>
                  <a:lnTo>
                    <a:pt x="327964" y="140804"/>
                  </a:lnTo>
                  <a:lnTo>
                    <a:pt x="356247" y="166077"/>
                  </a:lnTo>
                  <a:lnTo>
                    <a:pt x="377952" y="197332"/>
                  </a:lnTo>
                  <a:lnTo>
                    <a:pt x="391871" y="233362"/>
                  </a:lnTo>
                  <a:lnTo>
                    <a:pt x="396786" y="272935"/>
                  </a:lnTo>
                  <a:lnTo>
                    <a:pt x="390994" y="315683"/>
                  </a:lnTo>
                  <a:lnTo>
                    <a:pt x="374700" y="354177"/>
                  </a:lnTo>
                  <a:lnTo>
                    <a:pt x="349427" y="386842"/>
                  </a:lnTo>
                  <a:lnTo>
                    <a:pt x="316788" y="412115"/>
                  </a:lnTo>
                  <a:lnTo>
                    <a:pt x="278320" y="428434"/>
                  </a:lnTo>
                  <a:lnTo>
                    <a:pt x="235585" y="434213"/>
                  </a:lnTo>
                  <a:lnTo>
                    <a:pt x="192862" y="428434"/>
                  </a:lnTo>
                  <a:lnTo>
                    <a:pt x="154393" y="412115"/>
                  </a:lnTo>
                  <a:lnTo>
                    <a:pt x="121742" y="386842"/>
                  </a:lnTo>
                  <a:lnTo>
                    <a:pt x="96481" y="354177"/>
                  </a:lnTo>
                  <a:lnTo>
                    <a:pt x="80175" y="315683"/>
                  </a:lnTo>
                  <a:lnTo>
                    <a:pt x="74396" y="272935"/>
                  </a:lnTo>
                  <a:lnTo>
                    <a:pt x="79311" y="233362"/>
                  </a:lnTo>
                  <a:lnTo>
                    <a:pt x="93230" y="197332"/>
                  </a:lnTo>
                  <a:lnTo>
                    <a:pt x="114935" y="166077"/>
                  </a:lnTo>
                  <a:lnTo>
                    <a:pt x="143217" y="140804"/>
                  </a:lnTo>
                  <a:lnTo>
                    <a:pt x="100431" y="80022"/>
                  </a:lnTo>
                  <a:lnTo>
                    <a:pt x="66662" y="108597"/>
                  </a:lnTo>
                  <a:lnTo>
                    <a:pt x="38836" y="143103"/>
                  </a:lnTo>
                  <a:lnTo>
                    <a:pt x="17856" y="182600"/>
                  </a:lnTo>
                  <a:lnTo>
                    <a:pt x="4610" y="226187"/>
                  </a:lnTo>
                  <a:lnTo>
                    <a:pt x="0" y="272935"/>
                  </a:lnTo>
                  <a:lnTo>
                    <a:pt x="4787" y="320459"/>
                  </a:lnTo>
                  <a:lnTo>
                    <a:pt x="18503" y="364718"/>
                  </a:lnTo>
                  <a:lnTo>
                    <a:pt x="40208" y="404761"/>
                  </a:lnTo>
                  <a:lnTo>
                    <a:pt x="68973" y="439648"/>
                  </a:lnTo>
                  <a:lnTo>
                    <a:pt x="103835" y="468414"/>
                  </a:lnTo>
                  <a:lnTo>
                    <a:pt x="143852" y="490143"/>
                  </a:lnTo>
                  <a:lnTo>
                    <a:pt x="188087" y="503872"/>
                  </a:lnTo>
                  <a:lnTo>
                    <a:pt x="235585" y="508660"/>
                  </a:lnTo>
                  <a:lnTo>
                    <a:pt x="283095" y="503872"/>
                  </a:lnTo>
                  <a:lnTo>
                    <a:pt x="327329" y="490143"/>
                  </a:lnTo>
                  <a:lnTo>
                    <a:pt x="367347" y="468414"/>
                  </a:lnTo>
                  <a:lnTo>
                    <a:pt x="402209" y="439648"/>
                  </a:lnTo>
                  <a:lnTo>
                    <a:pt x="430961" y="404761"/>
                  </a:lnTo>
                  <a:lnTo>
                    <a:pt x="452678" y="364718"/>
                  </a:lnTo>
                  <a:lnTo>
                    <a:pt x="466394" y="320459"/>
                  </a:lnTo>
                  <a:lnTo>
                    <a:pt x="471182" y="272935"/>
                  </a:lnTo>
                  <a:close/>
                </a:path>
                <a:path w="471805" h="3602990">
                  <a:moveTo>
                    <a:pt x="471665" y="3408946"/>
                  </a:moveTo>
                  <a:lnTo>
                    <a:pt x="464083" y="3370110"/>
                  </a:lnTo>
                  <a:lnTo>
                    <a:pt x="449110" y="3347110"/>
                  </a:lnTo>
                  <a:lnTo>
                    <a:pt x="443306" y="3338207"/>
                  </a:lnTo>
                  <a:lnTo>
                    <a:pt x="431939" y="3330117"/>
                  </a:lnTo>
                  <a:lnTo>
                    <a:pt x="431939" y="3408946"/>
                  </a:lnTo>
                  <a:lnTo>
                    <a:pt x="427443" y="3431946"/>
                  </a:lnTo>
                  <a:lnTo>
                    <a:pt x="415188" y="3451288"/>
                  </a:lnTo>
                  <a:lnTo>
                    <a:pt x="397002" y="3465093"/>
                  </a:lnTo>
                  <a:lnTo>
                    <a:pt x="374713" y="3471456"/>
                  </a:lnTo>
                  <a:lnTo>
                    <a:pt x="374713" y="3347110"/>
                  </a:lnTo>
                  <a:lnTo>
                    <a:pt x="397281" y="3353371"/>
                  </a:lnTo>
                  <a:lnTo>
                    <a:pt x="415442" y="3366935"/>
                  </a:lnTo>
                  <a:lnTo>
                    <a:pt x="427545" y="3386048"/>
                  </a:lnTo>
                  <a:lnTo>
                    <a:pt x="431939" y="3408946"/>
                  </a:lnTo>
                  <a:lnTo>
                    <a:pt x="431939" y="3330117"/>
                  </a:lnTo>
                  <a:lnTo>
                    <a:pt x="412292" y="3316122"/>
                  </a:lnTo>
                  <a:lnTo>
                    <a:pt x="374040" y="3306775"/>
                  </a:lnTo>
                  <a:lnTo>
                    <a:pt x="374040" y="3266452"/>
                  </a:lnTo>
                  <a:lnTo>
                    <a:pt x="50825" y="3266452"/>
                  </a:lnTo>
                  <a:lnTo>
                    <a:pt x="50825" y="3575634"/>
                  </a:lnTo>
                  <a:lnTo>
                    <a:pt x="52959" y="3586073"/>
                  </a:lnTo>
                  <a:lnTo>
                    <a:pt x="58737" y="3594620"/>
                  </a:lnTo>
                  <a:lnTo>
                    <a:pt x="67310" y="3600399"/>
                  </a:lnTo>
                  <a:lnTo>
                    <a:pt x="77762" y="3602520"/>
                  </a:lnTo>
                  <a:lnTo>
                    <a:pt x="347103" y="3602520"/>
                  </a:lnTo>
                  <a:lnTo>
                    <a:pt x="357555" y="3600399"/>
                  </a:lnTo>
                  <a:lnTo>
                    <a:pt x="366128" y="3594620"/>
                  </a:lnTo>
                  <a:lnTo>
                    <a:pt x="371906" y="3586073"/>
                  </a:lnTo>
                  <a:lnTo>
                    <a:pt x="374040" y="3575634"/>
                  </a:lnTo>
                  <a:lnTo>
                    <a:pt x="374040" y="3511778"/>
                  </a:lnTo>
                  <a:lnTo>
                    <a:pt x="412292" y="3502329"/>
                  </a:lnTo>
                  <a:lnTo>
                    <a:pt x="443306" y="3480028"/>
                  </a:lnTo>
                  <a:lnTo>
                    <a:pt x="448843" y="3471456"/>
                  </a:lnTo>
                  <a:lnTo>
                    <a:pt x="464083" y="3447885"/>
                  </a:lnTo>
                  <a:lnTo>
                    <a:pt x="471665" y="3408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6756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Closed</a:t>
            </a:r>
            <a:r>
              <a:rPr sz="3600" spc="-315" dirty="0"/>
              <a:t> </a:t>
            </a:r>
            <a:r>
              <a:rPr sz="3600" spc="-35" dirty="0"/>
              <a:t>Hashing</a:t>
            </a:r>
            <a:r>
              <a:rPr sz="3600" spc="-300" dirty="0"/>
              <a:t> </a:t>
            </a:r>
            <a:r>
              <a:rPr sz="3600" spc="675" dirty="0"/>
              <a:t>–</a:t>
            </a:r>
            <a:r>
              <a:rPr sz="3600" spc="-295" dirty="0"/>
              <a:t> </a:t>
            </a:r>
            <a:r>
              <a:rPr sz="3600" spc="-125" dirty="0">
                <a:solidFill>
                  <a:srgbClr val="EE466E"/>
                </a:solidFill>
              </a:rPr>
              <a:t>Linear</a:t>
            </a:r>
            <a:r>
              <a:rPr sz="3600" spc="-295" dirty="0">
                <a:solidFill>
                  <a:srgbClr val="EE466E"/>
                </a:solidFill>
              </a:rPr>
              <a:t> </a:t>
            </a:r>
            <a:r>
              <a:rPr sz="3600" spc="-85" dirty="0">
                <a:solidFill>
                  <a:srgbClr val="EE466E"/>
                </a:solidFill>
              </a:rPr>
              <a:t>Probing</a:t>
            </a:r>
            <a:r>
              <a:rPr sz="3600" spc="-305" dirty="0">
                <a:solidFill>
                  <a:srgbClr val="EE466E"/>
                </a:solidFill>
              </a:rPr>
              <a:t> </a:t>
            </a:r>
            <a:r>
              <a:rPr sz="3600" spc="-65" dirty="0"/>
              <a:t>?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2682620" y="1936445"/>
            <a:ext cx="43243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EE466E"/>
                </a:solidFill>
                <a:latin typeface="Trebuchet MS"/>
                <a:cs typeface="Trebuchet MS"/>
              </a:rPr>
              <a:t>K</a:t>
            </a:r>
            <a:r>
              <a:rPr sz="2000" b="1" spc="-170" dirty="0">
                <a:solidFill>
                  <a:srgbClr val="EE466E"/>
                </a:solidFill>
                <a:latin typeface="Trebuchet MS"/>
                <a:cs typeface="Trebuchet MS"/>
              </a:rPr>
              <a:t>e</a:t>
            </a:r>
            <a:r>
              <a:rPr sz="2000" b="1" spc="-75" dirty="0">
                <a:solidFill>
                  <a:srgbClr val="EE466E"/>
                </a:solidFill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3827" y="2435351"/>
            <a:ext cx="92964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492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27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Andi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3827" y="2814827"/>
            <a:ext cx="92964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270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Bambang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3827" y="3194304"/>
            <a:ext cx="929640" cy="30988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3655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265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Caca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33827" y="3570732"/>
            <a:ext cx="92964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492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27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Fajar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32158" y="2102180"/>
            <a:ext cx="587340" cy="260447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7305">
              <a:lnSpc>
                <a:spcPts val="2835"/>
              </a:lnSpc>
            </a:pP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Hash</a:t>
            </a:r>
            <a:r>
              <a:rPr sz="24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7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unc</a:t>
            </a:r>
            <a:r>
              <a:rPr sz="2400" b="1" spc="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(a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25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5318" y="1936445"/>
            <a:ext cx="12172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2B3152"/>
                </a:solidFill>
                <a:latin typeface="Trebuchet MS"/>
                <a:cs typeface="Trebuchet MS"/>
              </a:rPr>
              <a:t>Ha</a:t>
            </a:r>
            <a:r>
              <a:rPr sz="2000" b="1" spc="-35" dirty="0">
                <a:solidFill>
                  <a:srgbClr val="2B3152"/>
                </a:solidFill>
                <a:latin typeface="Trebuchet MS"/>
                <a:cs typeface="Trebuchet MS"/>
              </a:rPr>
              <a:t>sh</a:t>
            </a:r>
            <a:r>
              <a:rPr sz="2000" b="1" spc="-18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2000" b="1" spc="-355" dirty="0">
                <a:solidFill>
                  <a:srgbClr val="2B3152"/>
                </a:solidFill>
                <a:latin typeface="Trebuchet MS"/>
                <a:cs typeface="Trebuchet MS"/>
              </a:rPr>
              <a:t>T</a:t>
            </a:r>
            <a:r>
              <a:rPr sz="2000" b="1" spc="-35" dirty="0">
                <a:solidFill>
                  <a:srgbClr val="2B3152"/>
                </a:solidFill>
                <a:latin typeface="Trebuchet MS"/>
                <a:cs typeface="Trebuchet MS"/>
              </a:rPr>
              <a:t>ab</a:t>
            </a:r>
            <a:r>
              <a:rPr sz="2000" b="1" spc="-55" dirty="0">
                <a:solidFill>
                  <a:srgbClr val="2B3152"/>
                </a:solidFill>
                <a:latin typeface="Trebuchet MS"/>
                <a:cs typeface="Trebuchet MS"/>
              </a:rPr>
              <a:t>l</a:t>
            </a:r>
            <a:r>
              <a:rPr sz="2000" b="1" spc="-155" dirty="0">
                <a:solidFill>
                  <a:srgbClr val="2B3152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575679" y="2391029"/>
          <a:ext cx="2324099" cy="2773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50" b="1" i="1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75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Key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45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Step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3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Andi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Bambang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4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Caca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Cacil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1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Doni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65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Fajar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…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4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25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3827" y="3944111"/>
            <a:ext cx="92964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270"/>
              </a:spcBef>
            </a:pP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Cacil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11296" y="1921763"/>
            <a:ext cx="2964180" cy="3249295"/>
          </a:xfrm>
          <a:custGeom>
            <a:avLst/>
            <a:gdLst/>
            <a:ahLst/>
            <a:cxnLst/>
            <a:rect l="l" t="t" r="r" b="b"/>
            <a:pathLst>
              <a:path w="2964179" h="3249295">
                <a:moveTo>
                  <a:pt x="2964180" y="658368"/>
                </a:moveTo>
                <a:lnTo>
                  <a:pt x="2897124" y="591312"/>
                </a:lnTo>
                <a:lnTo>
                  <a:pt x="2897124" y="624840"/>
                </a:lnTo>
                <a:lnTo>
                  <a:pt x="2132076" y="624840"/>
                </a:lnTo>
                <a:lnTo>
                  <a:pt x="2132076" y="0"/>
                </a:lnTo>
                <a:lnTo>
                  <a:pt x="707136" y="0"/>
                </a:lnTo>
                <a:lnTo>
                  <a:pt x="707136" y="624840"/>
                </a:lnTo>
                <a:lnTo>
                  <a:pt x="0" y="624840"/>
                </a:lnTo>
                <a:lnTo>
                  <a:pt x="0" y="691896"/>
                </a:lnTo>
                <a:lnTo>
                  <a:pt x="707136" y="691896"/>
                </a:lnTo>
                <a:lnTo>
                  <a:pt x="707136" y="1004316"/>
                </a:lnTo>
                <a:lnTo>
                  <a:pt x="0" y="1004316"/>
                </a:lnTo>
                <a:lnTo>
                  <a:pt x="0" y="1071372"/>
                </a:lnTo>
                <a:lnTo>
                  <a:pt x="707136" y="1071372"/>
                </a:lnTo>
                <a:lnTo>
                  <a:pt x="707136" y="1383411"/>
                </a:lnTo>
                <a:lnTo>
                  <a:pt x="0" y="1383411"/>
                </a:lnTo>
                <a:lnTo>
                  <a:pt x="0" y="1449705"/>
                </a:lnTo>
                <a:lnTo>
                  <a:pt x="707136" y="1449705"/>
                </a:lnTo>
                <a:lnTo>
                  <a:pt x="707136" y="1761744"/>
                </a:lnTo>
                <a:lnTo>
                  <a:pt x="0" y="1761744"/>
                </a:lnTo>
                <a:lnTo>
                  <a:pt x="0" y="1828800"/>
                </a:lnTo>
                <a:lnTo>
                  <a:pt x="707136" y="1828800"/>
                </a:lnTo>
                <a:lnTo>
                  <a:pt x="707136" y="2135124"/>
                </a:lnTo>
                <a:lnTo>
                  <a:pt x="0" y="2135124"/>
                </a:lnTo>
                <a:lnTo>
                  <a:pt x="0" y="2202180"/>
                </a:lnTo>
                <a:lnTo>
                  <a:pt x="707136" y="2202180"/>
                </a:lnTo>
                <a:lnTo>
                  <a:pt x="707136" y="2519172"/>
                </a:lnTo>
                <a:lnTo>
                  <a:pt x="0" y="2519172"/>
                </a:lnTo>
                <a:lnTo>
                  <a:pt x="0" y="2586228"/>
                </a:lnTo>
                <a:lnTo>
                  <a:pt x="707136" y="2586228"/>
                </a:lnTo>
                <a:lnTo>
                  <a:pt x="707136" y="3249168"/>
                </a:lnTo>
                <a:lnTo>
                  <a:pt x="2132076" y="3249168"/>
                </a:lnTo>
                <a:lnTo>
                  <a:pt x="2132076" y="2586228"/>
                </a:lnTo>
                <a:lnTo>
                  <a:pt x="2897124" y="2586228"/>
                </a:lnTo>
                <a:lnTo>
                  <a:pt x="2897124" y="2619756"/>
                </a:lnTo>
                <a:lnTo>
                  <a:pt x="2964180" y="2552700"/>
                </a:lnTo>
                <a:lnTo>
                  <a:pt x="2897124" y="2485644"/>
                </a:lnTo>
                <a:lnTo>
                  <a:pt x="2897124" y="2519172"/>
                </a:lnTo>
                <a:lnTo>
                  <a:pt x="2132076" y="2519172"/>
                </a:lnTo>
                <a:lnTo>
                  <a:pt x="2132076" y="2202180"/>
                </a:lnTo>
                <a:lnTo>
                  <a:pt x="2897124" y="2202180"/>
                </a:lnTo>
                <a:lnTo>
                  <a:pt x="2897124" y="2235708"/>
                </a:lnTo>
                <a:lnTo>
                  <a:pt x="2964180" y="2168652"/>
                </a:lnTo>
                <a:lnTo>
                  <a:pt x="2897124" y="2101596"/>
                </a:lnTo>
                <a:lnTo>
                  <a:pt x="2897124" y="2135124"/>
                </a:lnTo>
                <a:lnTo>
                  <a:pt x="2132076" y="2135124"/>
                </a:lnTo>
                <a:lnTo>
                  <a:pt x="2132076" y="1828800"/>
                </a:lnTo>
                <a:lnTo>
                  <a:pt x="2897124" y="1828800"/>
                </a:lnTo>
                <a:lnTo>
                  <a:pt x="2897124" y="1862328"/>
                </a:lnTo>
                <a:lnTo>
                  <a:pt x="2964180" y="1795272"/>
                </a:lnTo>
                <a:lnTo>
                  <a:pt x="2897124" y="1728216"/>
                </a:lnTo>
                <a:lnTo>
                  <a:pt x="2897124" y="1761744"/>
                </a:lnTo>
                <a:lnTo>
                  <a:pt x="2132076" y="1761744"/>
                </a:lnTo>
                <a:lnTo>
                  <a:pt x="2132076" y="1449705"/>
                </a:lnTo>
                <a:lnTo>
                  <a:pt x="2897886" y="1449705"/>
                </a:lnTo>
                <a:lnTo>
                  <a:pt x="2897886" y="1482852"/>
                </a:lnTo>
                <a:lnTo>
                  <a:pt x="2964180" y="1416558"/>
                </a:lnTo>
                <a:lnTo>
                  <a:pt x="2897886" y="1350264"/>
                </a:lnTo>
                <a:lnTo>
                  <a:pt x="2897886" y="1383411"/>
                </a:lnTo>
                <a:lnTo>
                  <a:pt x="2132076" y="1383411"/>
                </a:lnTo>
                <a:lnTo>
                  <a:pt x="2132076" y="1071372"/>
                </a:lnTo>
                <a:lnTo>
                  <a:pt x="2897124" y="1071372"/>
                </a:lnTo>
                <a:lnTo>
                  <a:pt x="2897124" y="1104900"/>
                </a:lnTo>
                <a:lnTo>
                  <a:pt x="2964180" y="1037844"/>
                </a:lnTo>
                <a:lnTo>
                  <a:pt x="2897124" y="970788"/>
                </a:lnTo>
                <a:lnTo>
                  <a:pt x="2897124" y="1004316"/>
                </a:lnTo>
                <a:lnTo>
                  <a:pt x="2132076" y="1004316"/>
                </a:lnTo>
                <a:lnTo>
                  <a:pt x="2132076" y="691896"/>
                </a:lnTo>
                <a:lnTo>
                  <a:pt x="2897124" y="691896"/>
                </a:lnTo>
                <a:lnTo>
                  <a:pt x="2897124" y="725424"/>
                </a:lnTo>
                <a:lnTo>
                  <a:pt x="2964180" y="658368"/>
                </a:lnTo>
                <a:close/>
              </a:path>
            </a:pathLst>
          </a:custGeom>
          <a:solidFill>
            <a:srgbClr val="EE4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33827" y="4328159"/>
            <a:ext cx="929640" cy="30988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Doni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300480" cy="6858000"/>
            <a:chOff x="0" y="0"/>
            <a:chExt cx="1300480" cy="6858000"/>
          </a:xfrm>
        </p:grpSpPr>
        <p:sp>
          <p:nvSpPr>
            <p:cNvPr id="6" name="object 6"/>
            <p:cNvSpPr/>
            <p:nvPr/>
          </p:nvSpPr>
          <p:spPr>
            <a:xfrm>
              <a:off x="477012" y="3017520"/>
              <a:ext cx="822960" cy="822960"/>
            </a:xfrm>
            <a:custGeom>
              <a:avLst/>
              <a:gdLst/>
              <a:ahLst/>
              <a:cxnLst/>
              <a:rect l="l" t="t" r="r" b="b"/>
              <a:pathLst>
                <a:path w="822960" h="822960">
                  <a:moveTo>
                    <a:pt x="411479" y="0"/>
                  </a:moveTo>
                  <a:lnTo>
                    <a:pt x="363492" y="2769"/>
                  </a:lnTo>
                  <a:lnTo>
                    <a:pt x="317131" y="10870"/>
                  </a:lnTo>
                  <a:lnTo>
                    <a:pt x="272704" y="23994"/>
                  </a:lnTo>
                  <a:lnTo>
                    <a:pt x="230521" y="41832"/>
                  </a:lnTo>
                  <a:lnTo>
                    <a:pt x="190890" y="64075"/>
                  </a:lnTo>
                  <a:lnTo>
                    <a:pt x="154120" y="90413"/>
                  </a:lnTo>
                  <a:lnTo>
                    <a:pt x="120519" y="120538"/>
                  </a:lnTo>
                  <a:lnTo>
                    <a:pt x="90397" y="154141"/>
                  </a:lnTo>
                  <a:lnTo>
                    <a:pt x="64062" y="190913"/>
                  </a:lnTo>
                  <a:lnTo>
                    <a:pt x="41823" y="230543"/>
                  </a:lnTo>
                  <a:lnTo>
                    <a:pt x="23988" y="272725"/>
                  </a:lnTo>
                  <a:lnTo>
                    <a:pt x="10867" y="317147"/>
                  </a:lnTo>
                  <a:lnTo>
                    <a:pt x="2768" y="363502"/>
                  </a:lnTo>
                  <a:lnTo>
                    <a:pt x="0" y="411479"/>
                  </a:lnTo>
                  <a:lnTo>
                    <a:pt x="2768" y="459457"/>
                  </a:lnTo>
                  <a:lnTo>
                    <a:pt x="10867" y="505812"/>
                  </a:lnTo>
                  <a:lnTo>
                    <a:pt x="23988" y="550234"/>
                  </a:lnTo>
                  <a:lnTo>
                    <a:pt x="41823" y="592416"/>
                  </a:lnTo>
                  <a:lnTo>
                    <a:pt x="64062" y="632046"/>
                  </a:lnTo>
                  <a:lnTo>
                    <a:pt x="90397" y="668818"/>
                  </a:lnTo>
                  <a:lnTo>
                    <a:pt x="120519" y="702421"/>
                  </a:lnTo>
                  <a:lnTo>
                    <a:pt x="154120" y="732546"/>
                  </a:lnTo>
                  <a:lnTo>
                    <a:pt x="190890" y="758884"/>
                  </a:lnTo>
                  <a:lnTo>
                    <a:pt x="230521" y="781127"/>
                  </a:lnTo>
                  <a:lnTo>
                    <a:pt x="272704" y="798965"/>
                  </a:lnTo>
                  <a:lnTo>
                    <a:pt x="317131" y="812089"/>
                  </a:lnTo>
                  <a:lnTo>
                    <a:pt x="363492" y="820190"/>
                  </a:lnTo>
                  <a:lnTo>
                    <a:pt x="411479" y="822959"/>
                  </a:lnTo>
                  <a:lnTo>
                    <a:pt x="459467" y="820190"/>
                  </a:lnTo>
                  <a:lnTo>
                    <a:pt x="505828" y="812089"/>
                  </a:lnTo>
                  <a:lnTo>
                    <a:pt x="550255" y="798965"/>
                  </a:lnTo>
                  <a:lnTo>
                    <a:pt x="592438" y="781127"/>
                  </a:lnTo>
                  <a:lnTo>
                    <a:pt x="632069" y="758884"/>
                  </a:lnTo>
                  <a:lnTo>
                    <a:pt x="668839" y="732546"/>
                  </a:lnTo>
                  <a:lnTo>
                    <a:pt x="702440" y="702421"/>
                  </a:lnTo>
                  <a:lnTo>
                    <a:pt x="732562" y="668818"/>
                  </a:lnTo>
                  <a:lnTo>
                    <a:pt x="758897" y="632046"/>
                  </a:lnTo>
                  <a:lnTo>
                    <a:pt x="781136" y="592416"/>
                  </a:lnTo>
                  <a:lnTo>
                    <a:pt x="798971" y="550234"/>
                  </a:lnTo>
                  <a:lnTo>
                    <a:pt x="812092" y="505812"/>
                  </a:lnTo>
                  <a:lnTo>
                    <a:pt x="820191" y="459457"/>
                  </a:lnTo>
                  <a:lnTo>
                    <a:pt x="822960" y="411479"/>
                  </a:lnTo>
                  <a:lnTo>
                    <a:pt x="820191" y="363502"/>
                  </a:lnTo>
                  <a:lnTo>
                    <a:pt x="812092" y="317147"/>
                  </a:lnTo>
                  <a:lnTo>
                    <a:pt x="798971" y="272725"/>
                  </a:lnTo>
                  <a:lnTo>
                    <a:pt x="781136" y="230543"/>
                  </a:lnTo>
                  <a:lnTo>
                    <a:pt x="758897" y="190913"/>
                  </a:lnTo>
                  <a:lnTo>
                    <a:pt x="732562" y="154141"/>
                  </a:lnTo>
                  <a:lnTo>
                    <a:pt x="702440" y="120538"/>
                  </a:lnTo>
                  <a:lnTo>
                    <a:pt x="668839" y="90413"/>
                  </a:lnTo>
                  <a:lnTo>
                    <a:pt x="632069" y="64075"/>
                  </a:lnTo>
                  <a:lnTo>
                    <a:pt x="592438" y="41832"/>
                  </a:lnTo>
                  <a:lnTo>
                    <a:pt x="550255" y="23994"/>
                  </a:lnTo>
                  <a:lnTo>
                    <a:pt x="505828" y="10870"/>
                  </a:lnTo>
                  <a:lnTo>
                    <a:pt x="459467" y="2769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F9D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0265" y="3184004"/>
              <a:ext cx="381635" cy="493395"/>
            </a:xfrm>
            <a:custGeom>
              <a:avLst/>
              <a:gdLst/>
              <a:ahLst/>
              <a:cxnLst/>
              <a:rect l="l" t="t" r="r" b="b"/>
              <a:pathLst>
                <a:path w="381634" h="493395">
                  <a:moveTo>
                    <a:pt x="129197" y="369290"/>
                  </a:moveTo>
                  <a:lnTo>
                    <a:pt x="79984" y="369290"/>
                  </a:lnTo>
                  <a:lnTo>
                    <a:pt x="79984" y="418528"/>
                  </a:lnTo>
                  <a:lnTo>
                    <a:pt x="129197" y="418528"/>
                  </a:lnTo>
                  <a:lnTo>
                    <a:pt x="129197" y="369290"/>
                  </a:lnTo>
                  <a:close/>
                </a:path>
                <a:path w="381634" h="493395">
                  <a:moveTo>
                    <a:pt x="129197" y="270789"/>
                  </a:moveTo>
                  <a:lnTo>
                    <a:pt x="79984" y="270789"/>
                  </a:lnTo>
                  <a:lnTo>
                    <a:pt x="79984" y="320040"/>
                  </a:lnTo>
                  <a:lnTo>
                    <a:pt x="129197" y="320040"/>
                  </a:lnTo>
                  <a:lnTo>
                    <a:pt x="129197" y="270789"/>
                  </a:lnTo>
                  <a:close/>
                </a:path>
                <a:path w="381634" h="493395">
                  <a:moveTo>
                    <a:pt x="129197" y="172288"/>
                  </a:moveTo>
                  <a:lnTo>
                    <a:pt x="79984" y="172288"/>
                  </a:lnTo>
                  <a:lnTo>
                    <a:pt x="79984" y="221538"/>
                  </a:lnTo>
                  <a:lnTo>
                    <a:pt x="129197" y="221538"/>
                  </a:lnTo>
                  <a:lnTo>
                    <a:pt x="129197" y="172288"/>
                  </a:lnTo>
                  <a:close/>
                </a:path>
                <a:path w="381634" h="493395">
                  <a:moveTo>
                    <a:pt x="129197" y="73799"/>
                  </a:moveTo>
                  <a:lnTo>
                    <a:pt x="79984" y="73799"/>
                  </a:lnTo>
                  <a:lnTo>
                    <a:pt x="79984" y="123037"/>
                  </a:lnTo>
                  <a:lnTo>
                    <a:pt x="129197" y="123037"/>
                  </a:lnTo>
                  <a:lnTo>
                    <a:pt x="129197" y="73799"/>
                  </a:lnTo>
                  <a:close/>
                </a:path>
                <a:path w="381634" h="493395">
                  <a:moveTo>
                    <a:pt x="301472" y="381596"/>
                  </a:moveTo>
                  <a:lnTo>
                    <a:pt x="178422" y="381596"/>
                  </a:lnTo>
                  <a:lnTo>
                    <a:pt x="178422" y="406222"/>
                  </a:lnTo>
                  <a:lnTo>
                    <a:pt x="301472" y="406222"/>
                  </a:lnTo>
                  <a:lnTo>
                    <a:pt x="301472" y="381596"/>
                  </a:lnTo>
                  <a:close/>
                </a:path>
                <a:path w="381634" h="493395">
                  <a:moveTo>
                    <a:pt x="301472" y="283095"/>
                  </a:moveTo>
                  <a:lnTo>
                    <a:pt x="178422" y="283095"/>
                  </a:lnTo>
                  <a:lnTo>
                    <a:pt x="178422" y="307721"/>
                  </a:lnTo>
                  <a:lnTo>
                    <a:pt x="301472" y="307721"/>
                  </a:lnTo>
                  <a:lnTo>
                    <a:pt x="301472" y="283095"/>
                  </a:lnTo>
                  <a:close/>
                </a:path>
                <a:path w="381634" h="493395">
                  <a:moveTo>
                    <a:pt x="301472" y="184607"/>
                  </a:moveTo>
                  <a:lnTo>
                    <a:pt x="178422" y="184607"/>
                  </a:lnTo>
                  <a:lnTo>
                    <a:pt x="178422" y="209232"/>
                  </a:lnTo>
                  <a:lnTo>
                    <a:pt x="301472" y="209232"/>
                  </a:lnTo>
                  <a:lnTo>
                    <a:pt x="301472" y="184607"/>
                  </a:lnTo>
                  <a:close/>
                </a:path>
                <a:path w="381634" h="493395">
                  <a:moveTo>
                    <a:pt x="301472" y="86106"/>
                  </a:moveTo>
                  <a:lnTo>
                    <a:pt x="178422" y="86106"/>
                  </a:lnTo>
                  <a:lnTo>
                    <a:pt x="178422" y="110731"/>
                  </a:lnTo>
                  <a:lnTo>
                    <a:pt x="301472" y="110731"/>
                  </a:lnTo>
                  <a:lnTo>
                    <a:pt x="301472" y="86106"/>
                  </a:lnTo>
                  <a:close/>
                </a:path>
                <a:path w="381634" h="493395">
                  <a:moveTo>
                    <a:pt x="381457" y="36855"/>
                  </a:moveTo>
                  <a:lnTo>
                    <a:pt x="344538" y="36855"/>
                  </a:lnTo>
                  <a:lnTo>
                    <a:pt x="344538" y="455472"/>
                  </a:lnTo>
                  <a:lnTo>
                    <a:pt x="381457" y="455472"/>
                  </a:lnTo>
                  <a:lnTo>
                    <a:pt x="381457" y="36855"/>
                  </a:lnTo>
                  <a:close/>
                </a:path>
                <a:path w="381634" h="493395">
                  <a:moveTo>
                    <a:pt x="381457" y="0"/>
                  </a:moveTo>
                  <a:lnTo>
                    <a:pt x="0" y="0"/>
                  </a:lnTo>
                  <a:lnTo>
                    <a:pt x="0" y="36842"/>
                  </a:lnTo>
                  <a:lnTo>
                    <a:pt x="0" y="456057"/>
                  </a:lnTo>
                  <a:lnTo>
                    <a:pt x="0" y="492887"/>
                  </a:lnTo>
                  <a:lnTo>
                    <a:pt x="381457" y="492887"/>
                  </a:lnTo>
                  <a:lnTo>
                    <a:pt x="381457" y="456057"/>
                  </a:lnTo>
                  <a:lnTo>
                    <a:pt x="36906" y="456057"/>
                  </a:lnTo>
                  <a:lnTo>
                    <a:pt x="36906" y="36842"/>
                  </a:lnTo>
                  <a:lnTo>
                    <a:pt x="381457" y="36842"/>
                  </a:lnTo>
                  <a:lnTo>
                    <a:pt x="381457" y="0"/>
                  </a:lnTo>
                  <a:close/>
                </a:path>
              </a:pathLst>
            </a:custGeom>
            <a:solidFill>
              <a:srgbClr val="2B3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2960" cy="6858000"/>
            </a:xfrm>
            <a:custGeom>
              <a:avLst/>
              <a:gdLst/>
              <a:ahLst/>
              <a:cxnLst/>
              <a:rect l="l" t="t" r="r" b="b"/>
              <a:pathLst>
                <a:path w="822960" h="6858000">
                  <a:moveTo>
                    <a:pt x="822718" y="0"/>
                  </a:moveTo>
                  <a:lnTo>
                    <a:pt x="0" y="0"/>
                  </a:lnTo>
                  <a:lnTo>
                    <a:pt x="0" y="6857996"/>
                  </a:lnTo>
                  <a:lnTo>
                    <a:pt x="822718" y="6857996"/>
                  </a:lnTo>
                  <a:lnTo>
                    <a:pt x="822718" y="4265295"/>
                  </a:lnTo>
                  <a:lnTo>
                    <a:pt x="814004" y="4193456"/>
                  </a:lnTo>
                  <a:lnTo>
                    <a:pt x="787157" y="4127800"/>
                  </a:lnTo>
                  <a:lnTo>
                    <a:pt x="745596" y="4066808"/>
                  </a:lnTo>
                  <a:lnTo>
                    <a:pt x="720364" y="4037584"/>
                  </a:lnTo>
                  <a:lnTo>
                    <a:pt x="692735" y="4008955"/>
                  </a:lnTo>
                  <a:lnTo>
                    <a:pt x="663135" y="3980731"/>
                  </a:lnTo>
                  <a:lnTo>
                    <a:pt x="631992" y="3952722"/>
                  </a:lnTo>
                  <a:lnTo>
                    <a:pt x="599732" y="3924737"/>
                  </a:lnTo>
                  <a:lnTo>
                    <a:pt x="533572" y="3868080"/>
                  </a:lnTo>
                  <a:lnTo>
                    <a:pt x="500526" y="3839027"/>
                  </a:lnTo>
                  <a:lnTo>
                    <a:pt x="468072" y="3809237"/>
                  </a:lnTo>
                  <a:lnTo>
                    <a:pt x="436636" y="3778522"/>
                  </a:lnTo>
                  <a:lnTo>
                    <a:pt x="406647" y="3746689"/>
                  </a:lnTo>
                  <a:lnTo>
                    <a:pt x="378531" y="3713549"/>
                  </a:lnTo>
                  <a:lnTo>
                    <a:pt x="352715" y="3678912"/>
                  </a:lnTo>
                  <a:lnTo>
                    <a:pt x="329626" y="3642588"/>
                  </a:lnTo>
                  <a:lnTo>
                    <a:pt x="309692" y="3604386"/>
                  </a:lnTo>
                  <a:lnTo>
                    <a:pt x="293339" y="3564117"/>
                  </a:lnTo>
                  <a:lnTo>
                    <a:pt x="280995" y="3521589"/>
                  </a:lnTo>
                  <a:lnTo>
                    <a:pt x="273086" y="3476614"/>
                  </a:lnTo>
                  <a:lnTo>
                    <a:pt x="270040" y="3429000"/>
                  </a:lnTo>
                  <a:lnTo>
                    <a:pt x="272067" y="3383188"/>
                  </a:lnTo>
                  <a:lnTo>
                    <a:pt x="278797" y="3339863"/>
                  </a:lnTo>
                  <a:lnTo>
                    <a:pt x="289835" y="3298850"/>
                  </a:lnTo>
                  <a:lnTo>
                    <a:pt x="304784" y="3259974"/>
                  </a:lnTo>
                  <a:lnTo>
                    <a:pt x="323249" y="3223061"/>
                  </a:lnTo>
                  <a:lnTo>
                    <a:pt x="344835" y="3187937"/>
                  </a:lnTo>
                  <a:lnTo>
                    <a:pt x="369146" y="3154427"/>
                  </a:lnTo>
                  <a:lnTo>
                    <a:pt x="395786" y="3122358"/>
                  </a:lnTo>
                  <a:lnTo>
                    <a:pt x="424360" y="3091554"/>
                  </a:lnTo>
                  <a:lnTo>
                    <a:pt x="454472" y="3061843"/>
                  </a:lnTo>
                  <a:lnTo>
                    <a:pt x="485727" y="3033048"/>
                  </a:lnTo>
                  <a:lnTo>
                    <a:pt x="517730" y="3004997"/>
                  </a:lnTo>
                  <a:lnTo>
                    <a:pt x="550084" y="2977515"/>
                  </a:lnTo>
                  <a:lnTo>
                    <a:pt x="614265" y="2923559"/>
                  </a:lnTo>
                  <a:lnTo>
                    <a:pt x="645301" y="2896737"/>
                  </a:lnTo>
                  <a:lnTo>
                    <a:pt x="675107" y="2869787"/>
                  </a:lnTo>
                  <a:lnTo>
                    <a:pt x="703286" y="2842534"/>
                  </a:lnTo>
                  <a:lnTo>
                    <a:pt x="729444" y="2814805"/>
                  </a:lnTo>
                  <a:lnTo>
                    <a:pt x="774113" y="2757218"/>
                  </a:lnTo>
                  <a:lnTo>
                    <a:pt x="805949" y="2695632"/>
                  </a:lnTo>
                  <a:lnTo>
                    <a:pt x="821787" y="2628652"/>
                  </a:lnTo>
                  <a:lnTo>
                    <a:pt x="822718" y="2592704"/>
                  </a:lnTo>
                  <a:lnTo>
                    <a:pt x="822718" y="0"/>
                  </a:lnTo>
                  <a:close/>
                </a:path>
              </a:pathLst>
            </a:custGeom>
            <a:solidFill>
              <a:srgbClr val="F9D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298" y="1616036"/>
              <a:ext cx="471805" cy="3602990"/>
            </a:xfrm>
            <a:custGeom>
              <a:avLst/>
              <a:gdLst/>
              <a:ahLst/>
              <a:cxnLst/>
              <a:rect l="l" t="t" r="r" b="b"/>
              <a:pathLst>
                <a:path w="471805" h="3602990">
                  <a:moveTo>
                    <a:pt x="165976" y="3187814"/>
                  </a:moveTo>
                  <a:lnTo>
                    <a:pt x="165087" y="3178492"/>
                  </a:lnTo>
                  <a:lnTo>
                    <a:pt x="162433" y="3169742"/>
                  </a:lnTo>
                  <a:lnTo>
                    <a:pt x="158013" y="3161627"/>
                  </a:lnTo>
                  <a:lnTo>
                    <a:pt x="151828" y="3154197"/>
                  </a:lnTo>
                  <a:lnTo>
                    <a:pt x="147281" y="3147428"/>
                  </a:lnTo>
                  <a:lnTo>
                    <a:pt x="145770" y="3139833"/>
                  </a:lnTo>
                  <a:lnTo>
                    <a:pt x="147281" y="3132366"/>
                  </a:lnTo>
                  <a:lnTo>
                    <a:pt x="151828" y="3125978"/>
                  </a:lnTo>
                  <a:lnTo>
                    <a:pt x="157213" y="3120593"/>
                  </a:lnTo>
                  <a:lnTo>
                    <a:pt x="157213" y="3112528"/>
                  </a:lnTo>
                  <a:lnTo>
                    <a:pt x="146443" y="3101771"/>
                  </a:lnTo>
                  <a:lnTo>
                    <a:pt x="138366" y="3101771"/>
                  </a:lnTo>
                  <a:lnTo>
                    <a:pt x="132981" y="3107156"/>
                  </a:lnTo>
                  <a:lnTo>
                    <a:pt x="122377" y="3123323"/>
                  </a:lnTo>
                  <a:lnTo>
                    <a:pt x="118833" y="3141268"/>
                  </a:lnTo>
                  <a:lnTo>
                    <a:pt x="122377" y="3158947"/>
                  </a:lnTo>
                  <a:lnTo>
                    <a:pt x="132981" y="3174365"/>
                  </a:lnTo>
                  <a:lnTo>
                    <a:pt x="137020" y="3178403"/>
                  </a:lnTo>
                  <a:lnTo>
                    <a:pt x="139039" y="3183102"/>
                  </a:lnTo>
                  <a:lnTo>
                    <a:pt x="139039" y="3193859"/>
                  </a:lnTo>
                  <a:lnTo>
                    <a:pt x="137020" y="3199231"/>
                  </a:lnTo>
                  <a:lnTo>
                    <a:pt x="132981" y="3202597"/>
                  </a:lnTo>
                  <a:lnTo>
                    <a:pt x="127584" y="3207969"/>
                  </a:lnTo>
                  <a:lnTo>
                    <a:pt x="127584" y="3216046"/>
                  </a:lnTo>
                  <a:lnTo>
                    <a:pt x="135674" y="3224111"/>
                  </a:lnTo>
                  <a:lnTo>
                    <a:pt x="139039" y="3225444"/>
                  </a:lnTo>
                  <a:lnTo>
                    <a:pt x="145770" y="3225444"/>
                  </a:lnTo>
                  <a:lnTo>
                    <a:pt x="164998" y="3197225"/>
                  </a:lnTo>
                  <a:lnTo>
                    <a:pt x="165976" y="3187814"/>
                  </a:lnTo>
                  <a:close/>
                </a:path>
                <a:path w="471805" h="3602990">
                  <a:moveTo>
                    <a:pt x="233299" y="3148825"/>
                  </a:moveTo>
                  <a:lnTo>
                    <a:pt x="232422" y="3139516"/>
                  </a:lnTo>
                  <a:lnTo>
                    <a:pt x="229768" y="3130842"/>
                  </a:lnTo>
                  <a:lnTo>
                    <a:pt x="225348" y="3122930"/>
                  </a:lnTo>
                  <a:lnTo>
                    <a:pt x="219163" y="3115894"/>
                  </a:lnTo>
                  <a:lnTo>
                    <a:pt x="214617" y="3109112"/>
                  </a:lnTo>
                  <a:lnTo>
                    <a:pt x="213106" y="3101530"/>
                  </a:lnTo>
                  <a:lnTo>
                    <a:pt x="214617" y="3094063"/>
                  </a:lnTo>
                  <a:lnTo>
                    <a:pt x="219163" y="3087662"/>
                  </a:lnTo>
                  <a:lnTo>
                    <a:pt x="224548" y="3082290"/>
                  </a:lnTo>
                  <a:lnTo>
                    <a:pt x="224548" y="3074212"/>
                  </a:lnTo>
                  <a:lnTo>
                    <a:pt x="213779" y="3063468"/>
                  </a:lnTo>
                  <a:lnTo>
                    <a:pt x="205701" y="3063468"/>
                  </a:lnTo>
                  <a:lnTo>
                    <a:pt x="200317" y="3068840"/>
                  </a:lnTo>
                  <a:lnTo>
                    <a:pt x="189699" y="3084347"/>
                  </a:lnTo>
                  <a:lnTo>
                    <a:pt x="186169" y="3102114"/>
                  </a:lnTo>
                  <a:lnTo>
                    <a:pt x="189699" y="3119882"/>
                  </a:lnTo>
                  <a:lnTo>
                    <a:pt x="200317" y="3135388"/>
                  </a:lnTo>
                  <a:lnTo>
                    <a:pt x="204355" y="3139414"/>
                  </a:lnTo>
                  <a:lnTo>
                    <a:pt x="206375" y="3144126"/>
                  </a:lnTo>
                  <a:lnTo>
                    <a:pt x="206375" y="3154870"/>
                  </a:lnTo>
                  <a:lnTo>
                    <a:pt x="204355" y="3160255"/>
                  </a:lnTo>
                  <a:lnTo>
                    <a:pt x="200317" y="3163608"/>
                  </a:lnTo>
                  <a:lnTo>
                    <a:pt x="194919" y="3168993"/>
                  </a:lnTo>
                  <a:lnTo>
                    <a:pt x="194919" y="3177057"/>
                  </a:lnTo>
                  <a:lnTo>
                    <a:pt x="203009" y="3185122"/>
                  </a:lnTo>
                  <a:lnTo>
                    <a:pt x="206375" y="3186468"/>
                  </a:lnTo>
                  <a:lnTo>
                    <a:pt x="213106" y="3186468"/>
                  </a:lnTo>
                  <a:lnTo>
                    <a:pt x="232321" y="3158236"/>
                  </a:lnTo>
                  <a:lnTo>
                    <a:pt x="233299" y="3148825"/>
                  </a:lnTo>
                  <a:close/>
                </a:path>
                <a:path w="471805" h="3602990">
                  <a:moveTo>
                    <a:pt x="272783" y="0"/>
                  </a:moveTo>
                  <a:lnTo>
                    <a:pt x="198386" y="0"/>
                  </a:lnTo>
                  <a:lnTo>
                    <a:pt x="198386" y="272935"/>
                  </a:lnTo>
                  <a:lnTo>
                    <a:pt x="272783" y="272935"/>
                  </a:lnTo>
                  <a:lnTo>
                    <a:pt x="272783" y="0"/>
                  </a:lnTo>
                  <a:close/>
                </a:path>
                <a:path w="471805" h="3602990">
                  <a:moveTo>
                    <a:pt x="306197" y="3188144"/>
                  </a:moveTo>
                  <a:lnTo>
                    <a:pt x="302780" y="3170377"/>
                  </a:lnTo>
                  <a:lnTo>
                    <a:pt x="292557" y="3154870"/>
                  </a:lnTo>
                  <a:lnTo>
                    <a:pt x="288518" y="3150844"/>
                  </a:lnTo>
                  <a:lnTo>
                    <a:pt x="286499" y="3146133"/>
                  </a:lnTo>
                  <a:lnTo>
                    <a:pt x="286499" y="3135388"/>
                  </a:lnTo>
                  <a:lnTo>
                    <a:pt x="288518" y="3130004"/>
                  </a:lnTo>
                  <a:lnTo>
                    <a:pt x="292557" y="3126651"/>
                  </a:lnTo>
                  <a:lnTo>
                    <a:pt x="297942" y="3121266"/>
                  </a:lnTo>
                  <a:lnTo>
                    <a:pt x="297942" y="3113201"/>
                  </a:lnTo>
                  <a:lnTo>
                    <a:pt x="287172" y="3102445"/>
                  </a:lnTo>
                  <a:lnTo>
                    <a:pt x="279095" y="3102445"/>
                  </a:lnTo>
                  <a:lnTo>
                    <a:pt x="273710" y="3107829"/>
                  </a:lnTo>
                  <a:lnTo>
                    <a:pt x="267804" y="3114967"/>
                  </a:lnTo>
                  <a:lnTo>
                    <a:pt x="263347" y="3123120"/>
                  </a:lnTo>
                  <a:lnTo>
                    <a:pt x="260540" y="3132023"/>
                  </a:lnTo>
                  <a:lnTo>
                    <a:pt x="259562" y="3141434"/>
                  </a:lnTo>
                  <a:lnTo>
                    <a:pt x="260832" y="3150743"/>
                  </a:lnTo>
                  <a:lnTo>
                    <a:pt x="263601" y="3159417"/>
                  </a:lnTo>
                  <a:lnTo>
                    <a:pt x="267893" y="3167329"/>
                  </a:lnTo>
                  <a:lnTo>
                    <a:pt x="273710" y="3174365"/>
                  </a:lnTo>
                  <a:lnTo>
                    <a:pt x="278257" y="3181146"/>
                  </a:lnTo>
                  <a:lnTo>
                    <a:pt x="279768" y="3188728"/>
                  </a:lnTo>
                  <a:lnTo>
                    <a:pt x="278257" y="3196196"/>
                  </a:lnTo>
                  <a:lnTo>
                    <a:pt x="273710" y="3202597"/>
                  </a:lnTo>
                  <a:lnTo>
                    <a:pt x="268312" y="3207969"/>
                  </a:lnTo>
                  <a:lnTo>
                    <a:pt x="268312" y="3216046"/>
                  </a:lnTo>
                  <a:lnTo>
                    <a:pt x="276402" y="3224111"/>
                  </a:lnTo>
                  <a:lnTo>
                    <a:pt x="279768" y="3225444"/>
                  </a:lnTo>
                  <a:lnTo>
                    <a:pt x="286499" y="3225444"/>
                  </a:lnTo>
                  <a:lnTo>
                    <a:pt x="289864" y="3224111"/>
                  </a:lnTo>
                  <a:lnTo>
                    <a:pt x="292557" y="3221418"/>
                  </a:lnTo>
                  <a:lnTo>
                    <a:pt x="302780" y="3205911"/>
                  </a:lnTo>
                  <a:lnTo>
                    <a:pt x="306197" y="3188144"/>
                  </a:lnTo>
                  <a:close/>
                </a:path>
                <a:path w="471805" h="3602990">
                  <a:moveTo>
                    <a:pt x="471182" y="272935"/>
                  </a:moveTo>
                  <a:lnTo>
                    <a:pt x="466572" y="226187"/>
                  </a:lnTo>
                  <a:lnTo>
                    <a:pt x="453326" y="182600"/>
                  </a:lnTo>
                  <a:lnTo>
                    <a:pt x="432346" y="143103"/>
                  </a:lnTo>
                  <a:lnTo>
                    <a:pt x="404520" y="108597"/>
                  </a:lnTo>
                  <a:lnTo>
                    <a:pt x="370751" y="80022"/>
                  </a:lnTo>
                  <a:lnTo>
                    <a:pt x="327964" y="140804"/>
                  </a:lnTo>
                  <a:lnTo>
                    <a:pt x="356247" y="166077"/>
                  </a:lnTo>
                  <a:lnTo>
                    <a:pt x="377952" y="197332"/>
                  </a:lnTo>
                  <a:lnTo>
                    <a:pt x="391871" y="233362"/>
                  </a:lnTo>
                  <a:lnTo>
                    <a:pt x="396786" y="272935"/>
                  </a:lnTo>
                  <a:lnTo>
                    <a:pt x="390994" y="315683"/>
                  </a:lnTo>
                  <a:lnTo>
                    <a:pt x="374700" y="354177"/>
                  </a:lnTo>
                  <a:lnTo>
                    <a:pt x="349427" y="386842"/>
                  </a:lnTo>
                  <a:lnTo>
                    <a:pt x="316788" y="412115"/>
                  </a:lnTo>
                  <a:lnTo>
                    <a:pt x="278320" y="428434"/>
                  </a:lnTo>
                  <a:lnTo>
                    <a:pt x="235585" y="434213"/>
                  </a:lnTo>
                  <a:lnTo>
                    <a:pt x="192862" y="428434"/>
                  </a:lnTo>
                  <a:lnTo>
                    <a:pt x="154393" y="412115"/>
                  </a:lnTo>
                  <a:lnTo>
                    <a:pt x="121742" y="386842"/>
                  </a:lnTo>
                  <a:lnTo>
                    <a:pt x="96481" y="354177"/>
                  </a:lnTo>
                  <a:lnTo>
                    <a:pt x="80175" y="315683"/>
                  </a:lnTo>
                  <a:lnTo>
                    <a:pt x="74396" y="272935"/>
                  </a:lnTo>
                  <a:lnTo>
                    <a:pt x="79311" y="233362"/>
                  </a:lnTo>
                  <a:lnTo>
                    <a:pt x="93230" y="197332"/>
                  </a:lnTo>
                  <a:lnTo>
                    <a:pt x="114935" y="166077"/>
                  </a:lnTo>
                  <a:lnTo>
                    <a:pt x="143217" y="140804"/>
                  </a:lnTo>
                  <a:lnTo>
                    <a:pt x="100431" y="80022"/>
                  </a:lnTo>
                  <a:lnTo>
                    <a:pt x="66662" y="108597"/>
                  </a:lnTo>
                  <a:lnTo>
                    <a:pt x="38836" y="143103"/>
                  </a:lnTo>
                  <a:lnTo>
                    <a:pt x="17856" y="182600"/>
                  </a:lnTo>
                  <a:lnTo>
                    <a:pt x="4610" y="226187"/>
                  </a:lnTo>
                  <a:lnTo>
                    <a:pt x="0" y="272935"/>
                  </a:lnTo>
                  <a:lnTo>
                    <a:pt x="4787" y="320459"/>
                  </a:lnTo>
                  <a:lnTo>
                    <a:pt x="18503" y="364718"/>
                  </a:lnTo>
                  <a:lnTo>
                    <a:pt x="40208" y="404761"/>
                  </a:lnTo>
                  <a:lnTo>
                    <a:pt x="68973" y="439648"/>
                  </a:lnTo>
                  <a:lnTo>
                    <a:pt x="103835" y="468414"/>
                  </a:lnTo>
                  <a:lnTo>
                    <a:pt x="143852" y="490143"/>
                  </a:lnTo>
                  <a:lnTo>
                    <a:pt x="188087" y="503872"/>
                  </a:lnTo>
                  <a:lnTo>
                    <a:pt x="235585" y="508660"/>
                  </a:lnTo>
                  <a:lnTo>
                    <a:pt x="283095" y="503872"/>
                  </a:lnTo>
                  <a:lnTo>
                    <a:pt x="327329" y="490143"/>
                  </a:lnTo>
                  <a:lnTo>
                    <a:pt x="367347" y="468414"/>
                  </a:lnTo>
                  <a:lnTo>
                    <a:pt x="402209" y="439648"/>
                  </a:lnTo>
                  <a:lnTo>
                    <a:pt x="430961" y="404761"/>
                  </a:lnTo>
                  <a:lnTo>
                    <a:pt x="452678" y="364718"/>
                  </a:lnTo>
                  <a:lnTo>
                    <a:pt x="466394" y="320459"/>
                  </a:lnTo>
                  <a:lnTo>
                    <a:pt x="471182" y="272935"/>
                  </a:lnTo>
                  <a:close/>
                </a:path>
                <a:path w="471805" h="3602990">
                  <a:moveTo>
                    <a:pt x="471665" y="3408946"/>
                  </a:moveTo>
                  <a:lnTo>
                    <a:pt x="464083" y="3370110"/>
                  </a:lnTo>
                  <a:lnTo>
                    <a:pt x="449110" y="3347110"/>
                  </a:lnTo>
                  <a:lnTo>
                    <a:pt x="443306" y="3338207"/>
                  </a:lnTo>
                  <a:lnTo>
                    <a:pt x="431939" y="3330117"/>
                  </a:lnTo>
                  <a:lnTo>
                    <a:pt x="431939" y="3408946"/>
                  </a:lnTo>
                  <a:lnTo>
                    <a:pt x="427443" y="3431946"/>
                  </a:lnTo>
                  <a:lnTo>
                    <a:pt x="415188" y="3451288"/>
                  </a:lnTo>
                  <a:lnTo>
                    <a:pt x="397002" y="3465093"/>
                  </a:lnTo>
                  <a:lnTo>
                    <a:pt x="374713" y="3471456"/>
                  </a:lnTo>
                  <a:lnTo>
                    <a:pt x="374713" y="3347110"/>
                  </a:lnTo>
                  <a:lnTo>
                    <a:pt x="397281" y="3353371"/>
                  </a:lnTo>
                  <a:lnTo>
                    <a:pt x="415442" y="3366935"/>
                  </a:lnTo>
                  <a:lnTo>
                    <a:pt x="427545" y="3386048"/>
                  </a:lnTo>
                  <a:lnTo>
                    <a:pt x="431939" y="3408946"/>
                  </a:lnTo>
                  <a:lnTo>
                    <a:pt x="431939" y="3330117"/>
                  </a:lnTo>
                  <a:lnTo>
                    <a:pt x="412292" y="3316122"/>
                  </a:lnTo>
                  <a:lnTo>
                    <a:pt x="374040" y="3306775"/>
                  </a:lnTo>
                  <a:lnTo>
                    <a:pt x="374040" y="3266452"/>
                  </a:lnTo>
                  <a:lnTo>
                    <a:pt x="50825" y="3266452"/>
                  </a:lnTo>
                  <a:lnTo>
                    <a:pt x="50825" y="3575634"/>
                  </a:lnTo>
                  <a:lnTo>
                    <a:pt x="52959" y="3586073"/>
                  </a:lnTo>
                  <a:lnTo>
                    <a:pt x="58737" y="3594620"/>
                  </a:lnTo>
                  <a:lnTo>
                    <a:pt x="67310" y="3600399"/>
                  </a:lnTo>
                  <a:lnTo>
                    <a:pt x="77762" y="3602520"/>
                  </a:lnTo>
                  <a:lnTo>
                    <a:pt x="347103" y="3602520"/>
                  </a:lnTo>
                  <a:lnTo>
                    <a:pt x="357555" y="3600399"/>
                  </a:lnTo>
                  <a:lnTo>
                    <a:pt x="366128" y="3594620"/>
                  </a:lnTo>
                  <a:lnTo>
                    <a:pt x="371906" y="3586073"/>
                  </a:lnTo>
                  <a:lnTo>
                    <a:pt x="374040" y="3575634"/>
                  </a:lnTo>
                  <a:lnTo>
                    <a:pt x="374040" y="3511778"/>
                  </a:lnTo>
                  <a:lnTo>
                    <a:pt x="412292" y="3502329"/>
                  </a:lnTo>
                  <a:lnTo>
                    <a:pt x="443306" y="3480028"/>
                  </a:lnTo>
                  <a:lnTo>
                    <a:pt x="448843" y="3471456"/>
                  </a:lnTo>
                  <a:lnTo>
                    <a:pt x="464083" y="3447885"/>
                  </a:lnTo>
                  <a:lnTo>
                    <a:pt x="471665" y="3408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5267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0" dirty="0"/>
              <a:t>Op</a:t>
            </a:r>
            <a:r>
              <a:rPr sz="3600" spc="-190" dirty="0"/>
              <a:t>e</a:t>
            </a:r>
            <a:r>
              <a:rPr sz="3600" spc="-155" dirty="0"/>
              <a:t>n</a:t>
            </a:r>
            <a:r>
              <a:rPr sz="3600" spc="-295" dirty="0"/>
              <a:t> </a:t>
            </a:r>
            <a:r>
              <a:rPr sz="3600" spc="-35" dirty="0"/>
              <a:t>Hashing</a:t>
            </a:r>
            <a:r>
              <a:rPr sz="3600" spc="-295" dirty="0"/>
              <a:t> </a:t>
            </a:r>
            <a:r>
              <a:rPr sz="3600" spc="30" dirty="0"/>
              <a:t>(</a:t>
            </a:r>
            <a:r>
              <a:rPr sz="3600" b="0" spc="-30" dirty="0">
                <a:latin typeface="Trebuchet MS"/>
                <a:cs typeface="Trebuchet MS"/>
              </a:rPr>
              <a:t>Chai</a:t>
            </a:r>
            <a:r>
              <a:rPr sz="3600" b="0" spc="10" dirty="0">
                <a:latin typeface="Trebuchet MS"/>
                <a:cs typeface="Trebuchet MS"/>
              </a:rPr>
              <a:t>nin</a:t>
            </a:r>
            <a:r>
              <a:rPr sz="3600" b="0" dirty="0">
                <a:latin typeface="Trebuchet MS"/>
                <a:cs typeface="Trebuchet MS"/>
              </a:rPr>
              <a:t>g</a:t>
            </a:r>
            <a:r>
              <a:rPr sz="3600" spc="25" dirty="0"/>
              <a:t>)</a:t>
            </a:r>
            <a:r>
              <a:rPr sz="3600" spc="-290" dirty="0"/>
              <a:t> </a:t>
            </a:r>
            <a:r>
              <a:rPr sz="3600" spc="-65" dirty="0"/>
              <a:t>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6508" y="1170812"/>
            <a:ext cx="5293995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z="2000" b="1" spc="15" dirty="0">
                <a:solidFill>
                  <a:srgbClr val="2B3152"/>
                </a:solidFill>
                <a:latin typeface="Trebuchet MS"/>
                <a:cs typeface="Trebuchet MS"/>
              </a:rPr>
              <a:t>-</a:t>
            </a:r>
            <a:r>
              <a:rPr sz="2000" b="1" spc="-16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Idenya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meletakkan</a:t>
            </a:r>
            <a:r>
              <a:rPr sz="1600" spc="-9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pada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2B3152"/>
                </a:solidFill>
                <a:latin typeface="Trebuchet MS"/>
                <a:cs typeface="Trebuchet MS"/>
              </a:rPr>
              <a:t>table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menggunakan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linked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2B3152"/>
                </a:solidFill>
                <a:latin typeface="Trebuchet MS"/>
                <a:cs typeface="Trebuchet MS"/>
              </a:rPr>
              <a:t>list.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2620" y="1936445"/>
            <a:ext cx="43243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EE466E"/>
                </a:solidFill>
                <a:latin typeface="Trebuchet MS"/>
                <a:cs typeface="Trebuchet MS"/>
              </a:rPr>
              <a:t>K</a:t>
            </a:r>
            <a:r>
              <a:rPr sz="2000" b="1" spc="-170" dirty="0">
                <a:solidFill>
                  <a:srgbClr val="EE466E"/>
                </a:solidFill>
                <a:latin typeface="Trebuchet MS"/>
                <a:cs typeface="Trebuchet MS"/>
              </a:rPr>
              <a:t>e</a:t>
            </a:r>
            <a:r>
              <a:rPr sz="2000" b="1" spc="-75" dirty="0">
                <a:solidFill>
                  <a:srgbClr val="EE466E"/>
                </a:solidFill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3827" y="2435351"/>
            <a:ext cx="92964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492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27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Andi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3827" y="2814827"/>
            <a:ext cx="92964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270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Bambang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3827" y="3194304"/>
            <a:ext cx="929640" cy="30988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3655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265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Caca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33827" y="3570732"/>
            <a:ext cx="92964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492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27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Fajar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35787" y="2002484"/>
            <a:ext cx="587340" cy="260447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7305">
              <a:lnSpc>
                <a:spcPts val="2835"/>
              </a:lnSpc>
            </a:pP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Hash</a:t>
            </a:r>
            <a:r>
              <a:rPr sz="24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7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unc</a:t>
            </a:r>
            <a:r>
              <a:rPr sz="2400" b="1" spc="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(a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25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5318" y="1936445"/>
            <a:ext cx="12172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2B3152"/>
                </a:solidFill>
                <a:latin typeface="Trebuchet MS"/>
                <a:cs typeface="Trebuchet MS"/>
              </a:rPr>
              <a:t>Ha</a:t>
            </a:r>
            <a:r>
              <a:rPr sz="2000" b="1" spc="-35" dirty="0">
                <a:solidFill>
                  <a:srgbClr val="2B3152"/>
                </a:solidFill>
                <a:latin typeface="Trebuchet MS"/>
                <a:cs typeface="Trebuchet MS"/>
              </a:rPr>
              <a:t>sh</a:t>
            </a:r>
            <a:r>
              <a:rPr sz="2000" b="1" spc="-18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2000" b="1" spc="-355" dirty="0">
                <a:solidFill>
                  <a:srgbClr val="2B3152"/>
                </a:solidFill>
                <a:latin typeface="Trebuchet MS"/>
                <a:cs typeface="Trebuchet MS"/>
              </a:rPr>
              <a:t>T</a:t>
            </a:r>
            <a:r>
              <a:rPr sz="2000" b="1" spc="-35" dirty="0">
                <a:solidFill>
                  <a:srgbClr val="2B3152"/>
                </a:solidFill>
                <a:latin typeface="Trebuchet MS"/>
                <a:cs typeface="Trebuchet MS"/>
              </a:rPr>
              <a:t>ab</a:t>
            </a:r>
            <a:r>
              <a:rPr sz="2000" b="1" spc="-55" dirty="0">
                <a:solidFill>
                  <a:srgbClr val="2B3152"/>
                </a:solidFill>
                <a:latin typeface="Trebuchet MS"/>
                <a:cs typeface="Trebuchet MS"/>
              </a:rPr>
              <a:t>l</a:t>
            </a:r>
            <a:r>
              <a:rPr sz="2000" b="1" spc="-155" dirty="0">
                <a:solidFill>
                  <a:srgbClr val="2B3152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575679" y="2391029"/>
          <a:ext cx="2867025" cy="2773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7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50" b="1" i="1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75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Key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3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Andi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Bambang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584835" algn="l"/>
                        </a:tabLst>
                      </a:pPr>
                      <a:r>
                        <a:rPr sz="1400" spc="-4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Caca	=&gt;</a:t>
                      </a:r>
                      <a:r>
                        <a:rPr sz="1400" spc="-25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Cacil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Doni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65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Fajar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…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4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25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4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95400" cy="6858000"/>
            <a:chOff x="0" y="0"/>
            <a:chExt cx="1295400" cy="6858000"/>
          </a:xfrm>
        </p:grpSpPr>
        <p:sp>
          <p:nvSpPr>
            <p:cNvPr id="4" name="object 4"/>
            <p:cNvSpPr/>
            <p:nvPr/>
          </p:nvSpPr>
          <p:spPr>
            <a:xfrm>
              <a:off x="472440" y="4578096"/>
              <a:ext cx="822960" cy="822960"/>
            </a:xfrm>
            <a:custGeom>
              <a:avLst/>
              <a:gdLst/>
              <a:ahLst/>
              <a:cxnLst/>
              <a:rect l="l" t="t" r="r" b="b"/>
              <a:pathLst>
                <a:path w="822960" h="822960">
                  <a:moveTo>
                    <a:pt x="411479" y="0"/>
                  </a:moveTo>
                  <a:lnTo>
                    <a:pt x="363492" y="2769"/>
                  </a:lnTo>
                  <a:lnTo>
                    <a:pt x="317131" y="10870"/>
                  </a:lnTo>
                  <a:lnTo>
                    <a:pt x="272704" y="23994"/>
                  </a:lnTo>
                  <a:lnTo>
                    <a:pt x="230521" y="41832"/>
                  </a:lnTo>
                  <a:lnTo>
                    <a:pt x="190890" y="64075"/>
                  </a:lnTo>
                  <a:lnTo>
                    <a:pt x="154120" y="90413"/>
                  </a:lnTo>
                  <a:lnTo>
                    <a:pt x="120519" y="120538"/>
                  </a:lnTo>
                  <a:lnTo>
                    <a:pt x="90397" y="154141"/>
                  </a:lnTo>
                  <a:lnTo>
                    <a:pt x="64062" y="190913"/>
                  </a:lnTo>
                  <a:lnTo>
                    <a:pt x="41823" y="230543"/>
                  </a:lnTo>
                  <a:lnTo>
                    <a:pt x="23988" y="272725"/>
                  </a:lnTo>
                  <a:lnTo>
                    <a:pt x="10867" y="317147"/>
                  </a:lnTo>
                  <a:lnTo>
                    <a:pt x="2768" y="363502"/>
                  </a:lnTo>
                  <a:lnTo>
                    <a:pt x="0" y="411479"/>
                  </a:lnTo>
                  <a:lnTo>
                    <a:pt x="2768" y="459457"/>
                  </a:lnTo>
                  <a:lnTo>
                    <a:pt x="10867" y="505812"/>
                  </a:lnTo>
                  <a:lnTo>
                    <a:pt x="23988" y="550234"/>
                  </a:lnTo>
                  <a:lnTo>
                    <a:pt x="41823" y="592416"/>
                  </a:lnTo>
                  <a:lnTo>
                    <a:pt x="64062" y="632046"/>
                  </a:lnTo>
                  <a:lnTo>
                    <a:pt x="90397" y="668818"/>
                  </a:lnTo>
                  <a:lnTo>
                    <a:pt x="120519" y="702421"/>
                  </a:lnTo>
                  <a:lnTo>
                    <a:pt x="154120" y="732546"/>
                  </a:lnTo>
                  <a:lnTo>
                    <a:pt x="190890" y="758884"/>
                  </a:lnTo>
                  <a:lnTo>
                    <a:pt x="230521" y="781127"/>
                  </a:lnTo>
                  <a:lnTo>
                    <a:pt x="272704" y="798965"/>
                  </a:lnTo>
                  <a:lnTo>
                    <a:pt x="317131" y="812089"/>
                  </a:lnTo>
                  <a:lnTo>
                    <a:pt x="363492" y="820190"/>
                  </a:lnTo>
                  <a:lnTo>
                    <a:pt x="411479" y="822959"/>
                  </a:lnTo>
                  <a:lnTo>
                    <a:pt x="459467" y="820190"/>
                  </a:lnTo>
                  <a:lnTo>
                    <a:pt x="505828" y="812089"/>
                  </a:lnTo>
                  <a:lnTo>
                    <a:pt x="550255" y="798965"/>
                  </a:lnTo>
                  <a:lnTo>
                    <a:pt x="592438" y="781127"/>
                  </a:lnTo>
                  <a:lnTo>
                    <a:pt x="632069" y="758884"/>
                  </a:lnTo>
                  <a:lnTo>
                    <a:pt x="668839" y="732546"/>
                  </a:lnTo>
                  <a:lnTo>
                    <a:pt x="702440" y="702421"/>
                  </a:lnTo>
                  <a:lnTo>
                    <a:pt x="732562" y="668818"/>
                  </a:lnTo>
                  <a:lnTo>
                    <a:pt x="758897" y="632046"/>
                  </a:lnTo>
                  <a:lnTo>
                    <a:pt x="781136" y="592416"/>
                  </a:lnTo>
                  <a:lnTo>
                    <a:pt x="798971" y="550234"/>
                  </a:lnTo>
                  <a:lnTo>
                    <a:pt x="812092" y="505812"/>
                  </a:lnTo>
                  <a:lnTo>
                    <a:pt x="820191" y="459457"/>
                  </a:lnTo>
                  <a:lnTo>
                    <a:pt x="822960" y="411479"/>
                  </a:lnTo>
                  <a:lnTo>
                    <a:pt x="820191" y="363502"/>
                  </a:lnTo>
                  <a:lnTo>
                    <a:pt x="812092" y="317147"/>
                  </a:lnTo>
                  <a:lnTo>
                    <a:pt x="798971" y="272725"/>
                  </a:lnTo>
                  <a:lnTo>
                    <a:pt x="781136" y="230543"/>
                  </a:lnTo>
                  <a:lnTo>
                    <a:pt x="758897" y="190913"/>
                  </a:lnTo>
                  <a:lnTo>
                    <a:pt x="732562" y="154141"/>
                  </a:lnTo>
                  <a:lnTo>
                    <a:pt x="702440" y="120538"/>
                  </a:lnTo>
                  <a:lnTo>
                    <a:pt x="668839" y="90413"/>
                  </a:lnTo>
                  <a:lnTo>
                    <a:pt x="632069" y="64075"/>
                  </a:lnTo>
                  <a:lnTo>
                    <a:pt x="592438" y="41832"/>
                  </a:lnTo>
                  <a:lnTo>
                    <a:pt x="550255" y="23994"/>
                  </a:lnTo>
                  <a:lnTo>
                    <a:pt x="505828" y="10870"/>
                  </a:lnTo>
                  <a:lnTo>
                    <a:pt x="459467" y="2769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8253" y="4679505"/>
              <a:ext cx="420370" cy="539115"/>
            </a:xfrm>
            <a:custGeom>
              <a:avLst/>
              <a:gdLst/>
              <a:ahLst/>
              <a:cxnLst/>
              <a:rect l="l" t="t" r="r" b="b"/>
              <a:pathLst>
                <a:path w="420369" h="539114">
                  <a:moveTo>
                    <a:pt x="114871" y="124345"/>
                  </a:moveTo>
                  <a:lnTo>
                    <a:pt x="113982" y="115023"/>
                  </a:lnTo>
                  <a:lnTo>
                    <a:pt x="111340" y="106273"/>
                  </a:lnTo>
                  <a:lnTo>
                    <a:pt x="106934" y="98158"/>
                  </a:lnTo>
                  <a:lnTo>
                    <a:pt x="100761" y="90728"/>
                  </a:lnTo>
                  <a:lnTo>
                    <a:pt x="96227" y="83959"/>
                  </a:lnTo>
                  <a:lnTo>
                    <a:pt x="94716" y="76365"/>
                  </a:lnTo>
                  <a:lnTo>
                    <a:pt x="96227" y="68897"/>
                  </a:lnTo>
                  <a:lnTo>
                    <a:pt x="100761" y="62509"/>
                  </a:lnTo>
                  <a:lnTo>
                    <a:pt x="106133" y="57124"/>
                  </a:lnTo>
                  <a:lnTo>
                    <a:pt x="106133" y="49060"/>
                  </a:lnTo>
                  <a:lnTo>
                    <a:pt x="95389" y="38303"/>
                  </a:lnTo>
                  <a:lnTo>
                    <a:pt x="87325" y="38303"/>
                  </a:lnTo>
                  <a:lnTo>
                    <a:pt x="81953" y="43688"/>
                  </a:lnTo>
                  <a:lnTo>
                    <a:pt x="71374" y="59855"/>
                  </a:lnTo>
                  <a:lnTo>
                    <a:pt x="67843" y="77800"/>
                  </a:lnTo>
                  <a:lnTo>
                    <a:pt x="71374" y="95478"/>
                  </a:lnTo>
                  <a:lnTo>
                    <a:pt x="81953" y="110896"/>
                  </a:lnTo>
                  <a:lnTo>
                    <a:pt x="85979" y="114935"/>
                  </a:lnTo>
                  <a:lnTo>
                    <a:pt x="87998" y="119634"/>
                  </a:lnTo>
                  <a:lnTo>
                    <a:pt x="87998" y="130390"/>
                  </a:lnTo>
                  <a:lnTo>
                    <a:pt x="85979" y="135763"/>
                  </a:lnTo>
                  <a:lnTo>
                    <a:pt x="81953" y="139128"/>
                  </a:lnTo>
                  <a:lnTo>
                    <a:pt x="76581" y="144500"/>
                  </a:lnTo>
                  <a:lnTo>
                    <a:pt x="76581" y="152577"/>
                  </a:lnTo>
                  <a:lnTo>
                    <a:pt x="84645" y="160642"/>
                  </a:lnTo>
                  <a:lnTo>
                    <a:pt x="87998" y="161975"/>
                  </a:lnTo>
                  <a:lnTo>
                    <a:pt x="94716" y="161975"/>
                  </a:lnTo>
                  <a:lnTo>
                    <a:pt x="113893" y="133756"/>
                  </a:lnTo>
                  <a:lnTo>
                    <a:pt x="114871" y="124345"/>
                  </a:lnTo>
                  <a:close/>
                </a:path>
                <a:path w="420369" h="539114">
                  <a:moveTo>
                    <a:pt x="182041" y="85356"/>
                  </a:moveTo>
                  <a:lnTo>
                    <a:pt x="181165" y="76047"/>
                  </a:lnTo>
                  <a:lnTo>
                    <a:pt x="178523" y="67373"/>
                  </a:lnTo>
                  <a:lnTo>
                    <a:pt x="174117" y="59461"/>
                  </a:lnTo>
                  <a:lnTo>
                    <a:pt x="167944" y="52425"/>
                  </a:lnTo>
                  <a:lnTo>
                    <a:pt x="163410" y="45643"/>
                  </a:lnTo>
                  <a:lnTo>
                    <a:pt x="161899" y="38061"/>
                  </a:lnTo>
                  <a:lnTo>
                    <a:pt x="163410" y="30594"/>
                  </a:lnTo>
                  <a:lnTo>
                    <a:pt x="167944" y="24193"/>
                  </a:lnTo>
                  <a:lnTo>
                    <a:pt x="173316" y="18821"/>
                  </a:lnTo>
                  <a:lnTo>
                    <a:pt x="173316" y="10744"/>
                  </a:lnTo>
                  <a:lnTo>
                    <a:pt x="162560" y="0"/>
                  </a:lnTo>
                  <a:lnTo>
                    <a:pt x="154508" y="0"/>
                  </a:lnTo>
                  <a:lnTo>
                    <a:pt x="149123" y="5372"/>
                  </a:lnTo>
                  <a:lnTo>
                    <a:pt x="138544" y="20878"/>
                  </a:lnTo>
                  <a:lnTo>
                    <a:pt x="135026" y="38646"/>
                  </a:lnTo>
                  <a:lnTo>
                    <a:pt x="138544" y="56413"/>
                  </a:lnTo>
                  <a:lnTo>
                    <a:pt x="149123" y="71920"/>
                  </a:lnTo>
                  <a:lnTo>
                    <a:pt x="153162" y="75946"/>
                  </a:lnTo>
                  <a:lnTo>
                    <a:pt x="155181" y="80657"/>
                  </a:lnTo>
                  <a:lnTo>
                    <a:pt x="155181" y="91401"/>
                  </a:lnTo>
                  <a:lnTo>
                    <a:pt x="153162" y="96786"/>
                  </a:lnTo>
                  <a:lnTo>
                    <a:pt x="149123" y="100139"/>
                  </a:lnTo>
                  <a:lnTo>
                    <a:pt x="143751" y="105524"/>
                  </a:lnTo>
                  <a:lnTo>
                    <a:pt x="143751" y="113588"/>
                  </a:lnTo>
                  <a:lnTo>
                    <a:pt x="151815" y="121653"/>
                  </a:lnTo>
                  <a:lnTo>
                    <a:pt x="155181" y="122999"/>
                  </a:lnTo>
                  <a:lnTo>
                    <a:pt x="161899" y="122999"/>
                  </a:lnTo>
                  <a:lnTo>
                    <a:pt x="181076" y="94767"/>
                  </a:lnTo>
                  <a:lnTo>
                    <a:pt x="182041" y="85356"/>
                  </a:lnTo>
                  <a:close/>
                </a:path>
                <a:path w="420369" h="539114">
                  <a:moveTo>
                    <a:pt x="254762" y="124675"/>
                  </a:moveTo>
                  <a:lnTo>
                    <a:pt x="251371" y="106908"/>
                  </a:lnTo>
                  <a:lnTo>
                    <a:pt x="241160" y="91401"/>
                  </a:lnTo>
                  <a:lnTo>
                    <a:pt x="237134" y="87376"/>
                  </a:lnTo>
                  <a:lnTo>
                    <a:pt x="235115" y="82664"/>
                  </a:lnTo>
                  <a:lnTo>
                    <a:pt x="235115" y="71920"/>
                  </a:lnTo>
                  <a:lnTo>
                    <a:pt x="237134" y="66535"/>
                  </a:lnTo>
                  <a:lnTo>
                    <a:pt x="241160" y="63182"/>
                  </a:lnTo>
                  <a:lnTo>
                    <a:pt x="246532" y="57797"/>
                  </a:lnTo>
                  <a:lnTo>
                    <a:pt x="246532" y="49733"/>
                  </a:lnTo>
                  <a:lnTo>
                    <a:pt x="235788" y="38976"/>
                  </a:lnTo>
                  <a:lnTo>
                    <a:pt x="227723" y="38976"/>
                  </a:lnTo>
                  <a:lnTo>
                    <a:pt x="222351" y="44361"/>
                  </a:lnTo>
                  <a:lnTo>
                    <a:pt x="216458" y="51498"/>
                  </a:lnTo>
                  <a:lnTo>
                    <a:pt x="212026" y="59651"/>
                  </a:lnTo>
                  <a:lnTo>
                    <a:pt x="209219" y="68554"/>
                  </a:lnTo>
                  <a:lnTo>
                    <a:pt x="208241" y="77965"/>
                  </a:lnTo>
                  <a:lnTo>
                    <a:pt x="209499" y="87274"/>
                  </a:lnTo>
                  <a:lnTo>
                    <a:pt x="212280" y="95948"/>
                  </a:lnTo>
                  <a:lnTo>
                    <a:pt x="216560" y="103860"/>
                  </a:lnTo>
                  <a:lnTo>
                    <a:pt x="222351" y="110896"/>
                  </a:lnTo>
                  <a:lnTo>
                    <a:pt x="226885" y="117678"/>
                  </a:lnTo>
                  <a:lnTo>
                    <a:pt x="228396" y="125260"/>
                  </a:lnTo>
                  <a:lnTo>
                    <a:pt x="226885" y="132727"/>
                  </a:lnTo>
                  <a:lnTo>
                    <a:pt x="222351" y="139128"/>
                  </a:lnTo>
                  <a:lnTo>
                    <a:pt x="216979" y="144500"/>
                  </a:lnTo>
                  <a:lnTo>
                    <a:pt x="216979" y="152577"/>
                  </a:lnTo>
                  <a:lnTo>
                    <a:pt x="225044" y="160642"/>
                  </a:lnTo>
                  <a:lnTo>
                    <a:pt x="228396" y="161975"/>
                  </a:lnTo>
                  <a:lnTo>
                    <a:pt x="235115" y="161975"/>
                  </a:lnTo>
                  <a:lnTo>
                    <a:pt x="238480" y="160642"/>
                  </a:lnTo>
                  <a:lnTo>
                    <a:pt x="241160" y="157949"/>
                  </a:lnTo>
                  <a:lnTo>
                    <a:pt x="251371" y="142443"/>
                  </a:lnTo>
                  <a:lnTo>
                    <a:pt x="254762" y="124675"/>
                  </a:lnTo>
                  <a:close/>
                </a:path>
                <a:path w="420369" h="539114">
                  <a:moveTo>
                    <a:pt x="419849" y="345478"/>
                  </a:moveTo>
                  <a:lnTo>
                    <a:pt x="412280" y="306641"/>
                  </a:lnTo>
                  <a:lnTo>
                    <a:pt x="397344" y="283641"/>
                  </a:lnTo>
                  <a:lnTo>
                    <a:pt x="391553" y="274739"/>
                  </a:lnTo>
                  <a:lnTo>
                    <a:pt x="380225" y="266661"/>
                  </a:lnTo>
                  <a:lnTo>
                    <a:pt x="380225" y="345478"/>
                  </a:lnTo>
                  <a:lnTo>
                    <a:pt x="375742" y="368477"/>
                  </a:lnTo>
                  <a:lnTo>
                    <a:pt x="363512" y="387819"/>
                  </a:lnTo>
                  <a:lnTo>
                    <a:pt x="345363" y="401624"/>
                  </a:lnTo>
                  <a:lnTo>
                    <a:pt x="323113" y="407987"/>
                  </a:lnTo>
                  <a:lnTo>
                    <a:pt x="323113" y="283641"/>
                  </a:lnTo>
                  <a:lnTo>
                    <a:pt x="345643" y="289902"/>
                  </a:lnTo>
                  <a:lnTo>
                    <a:pt x="363766" y="303466"/>
                  </a:lnTo>
                  <a:lnTo>
                    <a:pt x="375831" y="322580"/>
                  </a:lnTo>
                  <a:lnTo>
                    <a:pt x="380225" y="345478"/>
                  </a:lnTo>
                  <a:lnTo>
                    <a:pt x="380225" y="266661"/>
                  </a:lnTo>
                  <a:lnTo>
                    <a:pt x="360616" y="252653"/>
                  </a:lnTo>
                  <a:lnTo>
                    <a:pt x="322453" y="243306"/>
                  </a:lnTo>
                  <a:lnTo>
                    <a:pt x="322453" y="202984"/>
                  </a:lnTo>
                  <a:lnTo>
                    <a:pt x="0" y="202984"/>
                  </a:lnTo>
                  <a:lnTo>
                    <a:pt x="0" y="512165"/>
                  </a:lnTo>
                  <a:lnTo>
                    <a:pt x="2120" y="522605"/>
                  </a:lnTo>
                  <a:lnTo>
                    <a:pt x="7886" y="531152"/>
                  </a:lnTo>
                  <a:lnTo>
                    <a:pt x="16433" y="536930"/>
                  </a:lnTo>
                  <a:lnTo>
                    <a:pt x="26873" y="539051"/>
                  </a:lnTo>
                  <a:lnTo>
                    <a:pt x="295579" y="539051"/>
                  </a:lnTo>
                  <a:lnTo>
                    <a:pt x="306006" y="536930"/>
                  </a:lnTo>
                  <a:lnTo>
                    <a:pt x="314553" y="531152"/>
                  </a:lnTo>
                  <a:lnTo>
                    <a:pt x="320332" y="522605"/>
                  </a:lnTo>
                  <a:lnTo>
                    <a:pt x="322453" y="512165"/>
                  </a:lnTo>
                  <a:lnTo>
                    <a:pt x="322453" y="448310"/>
                  </a:lnTo>
                  <a:lnTo>
                    <a:pt x="360616" y="438861"/>
                  </a:lnTo>
                  <a:lnTo>
                    <a:pt x="391553" y="416560"/>
                  </a:lnTo>
                  <a:lnTo>
                    <a:pt x="397078" y="407987"/>
                  </a:lnTo>
                  <a:lnTo>
                    <a:pt x="412280" y="384416"/>
                  </a:lnTo>
                  <a:lnTo>
                    <a:pt x="419849" y="345478"/>
                  </a:lnTo>
                  <a:close/>
                </a:path>
              </a:pathLst>
            </a:custGeom>
            <a:solidFill>
              <a:srgbClr val="EE46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822960" cy="6858000"/>
            </a:xfrm>
            <a:custGeom>
              <a:avLst/>
              <a:gdLst/>
              <a:ahLst/>
              <a:cxnLst/>
              <a:rect l="l" t="t" r="r" b="b"/>
              <a:pathLst>
                <a:path w="822960" h="6858000">
                  <a:moveTo>
                    <a:pt x="822718" y="0"/>
                  </a:moveTo>
                  <a:lnTo>
                    <a:pt x="0" y="0"/>
                  </a:lnTo>
                  <a:lnTo>
                    <a:pt x="0" y="6857996"/>
                  </a:lnTo>
                  <a:lnTo>
                    <a:pt x="822718" y="6857996"/>
                  </a:lnTo>
                  <a:lnTo>
                    <a:pt x="822718" y="5825871"/>
                  </a:lnTo>
                  <a:lnTo>
                    <a:pt x="814004" y="5754032"/>
                  </a:lnTo>
                  <a:lnTo>
                    <a:pt x="787157" y="5688376"/>
                  </a:lnTo>
                  <a:lnTo>
                    <a:pt x="745596" y="5627384"/>
                  </a:lnTo>
                  <a:lnTo>
                    <a:pt x="720364" y="5598160"/>
                  </a:lnTo>
                  <a:lnTo>
                    <a:pt x="692735" y="5569531"/>
                  </a:lnTo>
                  <a:lnTo>
                    <a:pt x="663135" y="5541307"/>
                  </a:lnTo>
                  <a:lnTo>
                    <a:pt x="631992" y="5513298"/>
                  </a:lnTo>
                  <a:lnTo>
                    <a:pt x="599732" y="5485313"/>
                  </a:lnTo>
                  <a:lnTo>
                    <a:pt x="533572" y="5428656"/>
                  </a:lnTo>
                  <a:lnTo>
                    <a:pt x="500526" y="5399603"/>
                  </a:lnTo>
                  <a:lnTo>
                    <a:pt x="468072" y="5369814"/>
                  </a:lnTo>
                  <a:lnTo>
                    <a:pt x="436636" y="5339098"/>
                  </a:lnTo>
                  <a:lnTo>
                    <a:pt x="406647" y="5307265"/>
                  </a:lnTo>
                  <a:lnTo>
                    <a:pt x="378531" y="5274125"/>
                  </a:lnTo>
                  <a:lnTo>
                    <a:pt x="352715" y="5239488"/>
                  </a:lnTo>
                  <a:lnTo>
                    <a:pt x="329626" y="5203164"/>
                  </a:lnTo>
                  <a:lnTo>
                    <a:pt x="309692" y="5164962"/>
                  </a:lnTo>
                  <a:lnTo>
                    <a:pt x="293339" y="5124693"/>
                  </a:lnTo>
                  <a:lnTo>
                    <a:pt x="280995" y="5082165"/>
                  </a:lnTo>
                  <a:lnTo>
                    <a:pt x="273086" y="5037190"/>
                  </a:lnTo>
                  <a:lnTo>
                    <a:pt x="270040" y="4989576"/>
                  </a:lnTo>
                  <a:lnTo>
                    <a:pt x="272067" y="4943764"/>
                  </a:lnTo>
                  <a:lnTo>
                    <a:pt x="278797" y="4900439"/>
                  </a:lnTo>
                  <a:lnTo>
                    <a:pt x="289835" y="4859426"/>
                  </a:lnTo>
                  <a:lnTo>
                    <a:pt x="304784" y="4820550"/>
                  </a:lnTo>
                  <a:lnTo>
                    <a:pt x="323249" y="4783637"/>
                  </a:lnTo>
                  <a:lnTo>
                    <a:pt x="344835" y="4748513"/>
                  </a:lnTo>
                  <a:lnTo>
                    <a:pt x="369146" y="4715003"/>
                  </a:lnTo>
                  <a:lnTo>
                    <a:pt x="395786" y="4682934"/>
                  </a:lnTo>
                  <a:lnTo>
                    <a:pt x="424360" y="4652130"/>
                  </a:lnTo>
                  <a:lnTo>
                    <a:pt x="454472" y="4622419"/>
                  </a:lnTo>
                  <a:lnTo>
                    <a:pt x="485727" y="4593624"/>
                  </a:lnTo>
                  <a:lnTo>
                    <a:pt x="517730" y="4565573"/>
                  </a:lnTo>
                  <a:lnTo>
                    <a:pt x="550084" y="4538091"/>
                  </a:lnTo>
                  <a:lnTo>
                    <a:pt x="614265" y="4484135"/>
                  </a:lnTo>
                  <a:lnTo>
                    <a:pt x="645301" y="4457313"/>
                  </a:lnTo>
                  <a:lnTo>
                    <a:pt x="675107" y="4430363"/>
                  </a:lnTo>
                  <a:lnTo>
                    <a:pt x="703286" y="4403110"/>
                  </a:lnTo>
                  <a:lnTo>
                    <a:pt x="729444" y="4375381"/>
                  </a:lnTo>
                  <a:lnTo>
                    <a:pt x="774113" y="4317794"/>
                  </a:lnTo>
                  <a:lnTo>
                    <a:pt x="805949" y="4256208"/>
                  </a:lnTo>
                  <a:lnTo>
                    <a:pt x="821787" y="4189228"/>
                  </a:lnTo>
                  <a:lnTo>
                    <a:pt x="822718" y="4153280"/>
                  </a:lnTo>
                  <a:lnTo>
                    <a:pt x="822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298" y="1616036"/>
              <a:ext cx="471805" cy="2056764"/>
            </a:xfrm>
            <a:custGeom>
              <a:avLst/>
              <a:gdLst/>
              <a:ahLst/>
              <a:cxnLst/>
              <a:rect l="l" t="t" r="r" b="b"/>
              <a:pathLst>
                <a:path w="471805" h="2056764">
                  <a:moveTo>
                    <a:pt x="177863" y="1932686"/>
                  </a:moveTo>
                  <a:lnTo>
                    <a:pt x="128651" y="1932686"/>
                  </a:lnTo>
                  <a:lnTo>
                    <a:pt x="128651" y="1981923"/>
                  </a:lnTo>
                  <a:lnTo>
                    <a:pt x="177863" y="1981923"/>
                  </a:lnTo>
                  <a:lnTo>
                    <a:pt x="177863" y="1932686"/>
                  </a:lnTo>
                  <a:close/>
                </a:path>
                <a:path w="471805" h="2056764">
                  <a:moveTo>
                    <a:pt x="177863" y="1834184"/>
                  </a:moveTo>
                  <a:lnTo>
                    <a:pt x="128651" y="1834184"/>
                  </a:lnTo>
                  <a:lnTo>
                    <a:pt x="128651" y="1883435"/>
                  </a:lnTo>
                  <a:lnTo>
                    <a:pt x="177863" y="1883435"/>
                  </a:lnTo>
                  <a:lnTo>
                    <a:pt x="177863" y="1834184"/>
                  </a:lnTo>
                  <a:close/>
                </a:path>
                <a:path w="471805" h="2056764">
                  <a:moveTo>
                    <a:pt x="177863" y="1735683"/>
                  </a:moveTo>
                  <a:lnTo>
                    <a:pt x="128651" y="1735683"/>
                  </a:lnTo>
                  <a:lnTo>
                    <a:pt x="128651" y="1784934"/>
                  </a:lnTo>
                  <a:lnTo>
                    <a:pt x="177863" y="1784934"/>
                  </a:lnTo>
                  <a:lnTo>
                    <a:pt x="177863" y="1735683"/>
                  </a:lnTo>
                  <a:close/>
                </a:path>
                <a:path w="471805" h="2056764">
                  <a:moveTo>
                    <a:pt x="177863" y="1637195"/>
                  </a:moveTo>
                  <a:lnTo>
                    <a:pt x="128651" y="1637195"/>
                  </a:lnTo>
                  <a:lnTo>
                    <a:pt x="128651" y="1686433"/>
                  </a:lnTo>
                  <a:lnTo>
                    <a:pt x="177863" y="1686433"/>
                  </a:lnTo>
                  <a:lnTo>
                    <a:pt x="177863" y="1637195"/>
                  </a:lnTo>
                  <a:close/>
                </a:path>
                <a:path w="471805" h="2056764">
                  <a:moveTo>
                    <a:pt x="272783" y="0"/>
                  </a:moveTo>
                  <a:lnTo>
                    <a:pt x="198386" y="0"/>
                  </a:lnTo>
                  <a:lnTo>
                    <a:pt x="198386" y="272935"/>
                  </a:lnTo>
                  <a:lnTo>
                    <a:pt x="272783" y="272935"/>
                  </a:lnTo>
                  <a:lnTo>
                    <a:pt x="272783" y="0"/>
                  </a:lnTo>
                  <a:close/>
                </a:path>
                <a:path w="471805" h="2056764">
                  <a:moveTo>
                    <a:pt x="350139" y="1944992"/>
                  </a:moveTo>
                  <a:lnTo>
                    <a:pt x="227088" y="1944992"/>
                  </a:lnTo>
                  <a:lnTo>
                    <a:pt x="227088" y="1969617"/>
                  </a:lnTo>
                  <a:lnTo>
                    <a:pt x="350139" y="1969617"/>
                  </a:lnTo>
                  <a:lnTo>
                    <a:pt x="350139" y="1944992"/>
                  </a:lnTo>
                  <a:close/>
                </a:path>
                <a:path w="471805" h="2056764">
                  <a:moveTo>
                    <a:pt x="350139" y="1846491"/>
                  </a:moveTo>
                  <a:lnTo>
                    <a:pt x="227088" y="1846491"/>
                  </a:lnTo>
                  <a:lnTo>
                    <a:pt x="227088" y="1871116"/>
                  </a:lnTo>
                  <a:lnTo>
                    <a:pt x="350139" y="1871116"/>
                  </a:lnTo>
                  <a:lnTo>
                    <a:pt x="350139" y="1846491"/>
                  </a:lnTo>
                  <a:close/>
                </a:path>
                <a:path w="471805" h="2056764">
                  <a:moveTo>
                    <a:pt x="350139" y="1748002"/>
                  </a:moveTo>
                  <a:lnTo>
                    <a:pt x="227088" y="1748002"/>
                  </a:lnTo>
                  <a:lnTo>
                    <a:pt x="227088" y="1772627"/>
                  </a:lnTo>
                  <a:lnTo>
                    <a:pt x="350139" y="1772627"/>
                  </a:lnTo>
                  <a:lnTo>
                    <a:pt x="350139" y="1748002"/>
                  </a:lnTo>
                  <a:close/>
                </a:path>
                <a:path w="471805" h="2056764">
                  <a:moveTo>
                    <a:pt x="350139" y="1649501"/>
                  </a:moveTo>
                  <a:lnTo>
                    <a:pt x="227088" y="1649501"/>
                  </a:lnTo>
                  <a:lnTo>
                    <a:pt x="227088" y="1674126"/>
                  </a:lnTo>
                  <a:lnTo>
                    <a:pt x="350139" y="1674126"/>
                  </a:lnTo>
                  <a:lnTo>
                    <a:pt x="350139" y="1649501"/>
                  </a:lnTo>
                  <a:close/>
                </a:path>
                <a:path w="471805" h="2056764">
                  <a:moveTo>
                    <a:pt x="430123" y="1600250"/>
                  </a:moveTo>
                  <a:lnTo>
                    <a:pt x="393204" y="1600250"/>
                  </a:lnTo>
                  <a:lnTo>
                    <a:pt x="393204" y="2018868"/>
                  </a:lnTo>
                  <a:lnTo>
                    <a:pt x="430123" y="2018868"/>
                  </a:lnTo>
                  <a:lnTo>
                    <a:pt x="430123" y="1600250"/>
                  </a:lnTo>
                  <a:close/>
                </a:path>
                <a:path w="471805" h="2056764">
                  <a:moveTo>
                    <a:pt x="430123" y="1563395"/>
                  </a:moveTo>
                  <a:lnTo>
                    <a:pt x="48666" y="1563395"/>
                  </a:lnTo>
                  <a:lnTo>
                    <a:pt x="48666" y="1600238"/>
                  </a:lnTo>
                  <a:lnTo>
                    <a:pt x="48666" y="2019452"/>
                  </a:lnTo>
                  <a:lnTo>
                    <a:pt x="48666" y="2056282"/>
                  </a:lnTo>
                  <a:lnTo>
                    <a:pt x="430123" y="2056282"/>
                  </a:lnTo>
                  <a:lnTo>
                    <a:pt x="430123" y="2019452"/>
                  </a:lnTo>
                  <a:lnTo>
                    <a:pt x="85572" y="2019452"/>
                  </a:lnTo>
                  <a:lnTo>
                    <a:pt x="85572" y="1600238"/>
                  </a:lnTo>
                  <a:lnTo>
                    <a:pt x="430123" y="1600238"/>
                  </a:lnTo>
                  <a:lnTo>
                    <a:pt x="430123" y="1563395"/>
                  </a:lnTo>
                  <a:close/>
                </a:path>
                <a:path w="471805" h="2056764">
                  <a:moveTo>
                    <a:pt x="471182" y="272935"/>
                  </a:moveTo>
                  <a:lnTo>
                    <a:pt x="466572" y="226187"/>
                  </a:lnTo>
                  <a:lnTo>
                    <a:pt x="453326" y="182600"/>
                  </a:lnTo>
                  <a:lnTo>
                    <a:pt x="432346" y="143103"/>
                  </a:lnTo>
                  <a:lnTo>
                    <a:pt x="404520" y="108597"/>
                  </a:lnTo>
                  <a:lnTo>
                    <a:pt x="370751" y="80022"/>
                  </a:lnTo>
                  <a:lnTo>
                    <a:pt x="327964" y="140804"/>
                  </a:lnTo>
                  <a:lnTo>
                    <a:pt x="356247" y="166077"/>
                  </a:lnTo>
                  <a:lnTo>
                    <a:pt x="377952" y="197332"/>
                  </a:lnTo>
                  <a:lnTo>
                    <a:pt x="391871" y="233362"/>
                  </a:lnTo>
                  <a:lnTo>
                    <a:pt x="396786" y="272935"/>
                  </a:lnTo>
                  <a:lnTo>
                    <a:pt x="390994" y="315683"/>
                  </a:lnTo>
                  <a:lnTo>
                    <a:pt x="374700" y="354177"/>
                  </a:lnTo>
                  <a:lnTo>
                    <a:pt x="349427" y="386842"/>
                  </a:lnTo>
                  <a:lnTo>
                    <a:pt x="316788" y="412115"/>
                  </a:lnTo>
                  <a:lnTo>
                    <a:pt x="278320" y="428434"/>
                  </a:lnTo>
                  <a:lnTo>
                    <a:pt x="235585" y="434213"/>
                  </a:lnTo>
                  <a:lnTo>
                    <a:pt x="192862" y="428434"/>
                  </a:lnTo>
                  <a:lnTo>
                    <a:pt x="154393" y="412115"/>
                  </a:lnTo>
                  <a:lnTo>
                    <a:pt x="121742" y="386842"/>
                  </a:lnTo>
                  <a:lnTo>
                    <a:pt x="96481" y="354177"/>
                  </a:lnTo>
                  <a:lnTo>
                    <a:pt x="80175" y="315683"/>
                  </a:lnTo>
                  <a:lnTo>
                    <a:pt x="74396" y="272935"/>
                  </a:lnTo>
                  <a:lnTo>
                    <a:pt x="79311" y="233362"/>
                  </a:lnTo>
                  <a:lnTo>
                    <a:pt x="93230" y="197332"/>
                  </a:lnTo>
                  <a:lnTo>
                    <a:pt x="114935" y="166077"/>
                  </a:lnTo>
                  <a:lnTo>
                    <a:pt x="143217" y="140804"/>
                  </a:lnTo>
                  <a:lnTo>
                    <a:pt x="100431" y="80022"/>
                  </a:lnTo>
                  <a:lnTo>
                    <a:pt x="66662" y="108597"/>
                  </a:lnTo>
                  <a:lnTo>
                    <a:pt x="38836" y="143103"/>
                  </a:lnTo>
                  <a:lnTo>
                    <a:pt x="17856" y="182600"/>
                  </a:lnTo>
                  <a:lnTo>
                    <a:pt x="4610" y="226187"/>
                  </a:lnTo>
                  <a:lnTo>
                    <a:pt x="0" y="272935"/>
                  </a:lnTo>
                  <a:lnTo>
                    <a:pt x="4787" y="320459"/>
                  </a:lnTo>
                  <a:lnTo>
                    <a:pt x="18503" y="364718"/>
                  </a:lnTo>
                  <a:lnTo>
                    <a:pt x="40208" y="404761"/>
                  </a:lnTo>
                  <a:lnTo>
                    <a:pt x="68973" y="439648"/>
                  </a:lnTo>
                  <a:lnTo>
                    <a:pt x="103835" y="468414"/>
                  </a:lnTo>
                  <a:lnTo>
                    <a:pt x="143852" y="490143"/>
                  </a:lnTo>
                  <a:lnTo>
                    <a:pt x="188087" y="503872"/>
                  </a:lnTo>
                  <a:lnTo>
                    <a:pt x="235585" y="508660"/>
                  </a:lnTo>
                  <a:lnTo>
                    <a:pt x="283095" y="503872"/>
                  </a:lnTo>
                  <a:lnTo>
                    <a:pt x="327329" y="490143"/>
                  </a:lnTo>
                  <a:lnTo>
                    <a:pt x="367347" y="468414"/>
                  </a:lnTo>
                  <a:lnTo>
                    <a:pt x="402209" y="439648"/>
                  </a:lnTo>
                  <a:lnTo>
                    <a:pt x="430961" y="404761"/>
                  </a:lnTo>
                  <a:lnTo>
                    <a:pt x="452678" y="364718"/>
                  </a:lnTo>
                  <a:lnTo>
                    <a:pt x="466394" y="320459"/>
                  </a:lnTo>
                  <a:lnTo>
                    <a:pt x="471182" y="27293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76963" y="2644418"/>
            <a:ext cx="4082797" cy="46102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235"/>
              </a:spcBef>
            </a:pPr>
            <a:r>
              <a:rPr sz="2800" spc="-35">
                <a:solidFill>
                  <a:srgbClr val="EE466E"/>
                </a:solidFill>
              </a:rPr>
              <a:t>Implementasi Hashing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3324605" y="3376625"/>
            <a:ext cx="678751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1440" marR="5080" indent="-134937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Trebuchet MS"/>
                <a:cs typeface="Trebuchet MS"/>
              </a:rPr>
              <a:t>Ngo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600" spc="10" dirty="0">
                <a:solidFill>
                  <a:srgbClr val="FFFFFF"/>
                </a:solidFill>
                <a:latin typeface="Trebuchet MS"/>
                <a:cs typeface="Trebuchet MS"/>
              </a:rPr>
              <a:t>ing</a:t>
            </a:r>
            <a:r>
              <a:rPr sz="3600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600" spc="-1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3600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-95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sz="36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600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spc="-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60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Trebuchet MS"/>
                <a:cs typeface="Trebuchet MS"/>
              </a:rPr>
              <a:t>Seder</a:t>
            </a:r>
            <a:r>
              <a:rPr sz="3600" spc="-6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-40" dirty="0">
                <a:solidFill>
                  <a:srgbClr val="FFFFFF"/>
                </a:solidFill>
                <a:latin typeface="Trebuchet MS"/>
                <a:cs typeface="Trebuchet MS"/>
              </a:rPr>
              <a:t>ana 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Dengan</a:t>
            </a:r>
            <a:r>
              <a:rPr sz="36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Trebuchet MS"/>
                <a:cs typeface="Trebuchet MS"/>
              </a:rPr>
              <a:t>Hashing</a:t>
            </a:r>
            <a:r>
              <a:rPr sz="3600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3600" spc="20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4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95400" cy="6858000"/>
            <a:chOff x="0" y="0"/>
            <a:chExt cx="1295400" cy="6858000"/>
          </a:xfrm>
        </p:grpSpPr>
        <p:sp>
          <p:nvSpPr>
            <p:cNvPr id="4" name="object 4"/>
            <p:cNvSpPr/>
            <p:nvPr/>
          </p:nvSpPr>
          <p:spPr>
            <a:xfrm>
              <a:off x="472440" y="4578096"/>
              <a:ext cx="822960" cy="822960"/>
            </a:xfrm>
            <a:custGeom>
              <a:avLst/>
              <a:gdLst/>
              <a:ahLst/>
              <a:cxnLst/>
              <a:rect l="l" t="t" r="r" b="b"/>
              <a:pathLst>
                <a:path w="822960" h="822960">
                  <a:moveTo>
                    <a:pt x="411479" y="0"/>
                  </a:moveTo>
                  <a:lnTo>
                    <a:pt x="363492" y="2769"/>
                  </a:lnTo>
                  <a:lnTo>
                    <a:pt x="317131" y="10870"/>
                  </a:lnTo>
                  <a:lnTo>
                    <a:pt x="272704" y="23994"/>
                  </a:lnTo>
                  <a:lnTo>
                    <a:pt x="230521" y="41832"/>
                  </a:lnTo>
                  <a:lnTo>
                    <a:pt x="190890" y="64075"/>
                  </a:lnTo>
                  <a:lnTo>
                    <a:pt x="154120" y="90413"/>
                  </a:lnTo>
                  <a:lnTo>
                    <a:pt x="120519" y="120538"/>
                  </a:lnTo>
                  <a:lnTo>
                    <a:pt x="90397" y="154141"/>
                  </a:lnTo>
                  <a:lnTo>
                    <a:pt x="64062" y="190913"/>
                  </a:lnTo>
                  <a:lnTo>
                    <a:pt x="41823" y="230543"/>
                  </a:lnTo>
                  <a:lnTo>
                    <a:pt x="23988" y="272725"/>
                  </a:lnTo>
                  <a:lnTo>
                    <a:pt x="10867" y="317147"/>
                  </a:lnTo>
                  <a:lnTo>
                    <a:pt x="2768" y="363502"/>
                  </a:lnTo>
                  <a:lnTo>
                    <a:pt x="0" y="411479"/>
                  </a:lnTo>
                  <a:lnTo>
                    <a:pt x="2768" y="459457"/>
                  </a:lnTo>
                  <a:lnTo>
                    <a:pt x="10867" y="505812"/>
                  </a:lnTo>
                  <a:lnTo>
                    <a:pt x="23988" y="550234"/>
                  </a:lnTo>
                  <a:lnTo>
                    <a:pt x="41823" y="592416"/>
                  </a:lnTo>
                  <a:lnTo>
                    <a:pt x="64062" y="632046"/>
                  </a:lnTo>
                  <a:lnTo>
                    <a:pt x="90397" y="668818"/>
                  </a:lnTo>
                  <a:lnTo>
                    <a:pt x="120519" y="702421"/>
                  </a:lnTo>
                  <a:lnTo>
                    <a:pt x="154120" y="732546"/>
                  </a:lnTo>
                  <a:lnTo>
                    <a:pt x="190890" y="758884"/>
                  </a:lnTo>
                  <a:lnTo>
                    <a:pt x="230521" y="781127"/>
                  </a:lnTo>
                  <a:lnTo>
                    <a:pt x="272704" y="798965"/>
                  </a:lnTo>
                  <a:lnTo>
                    <a:pt x="317131" y="812089"/>
                  </a:lnTo>
                  <a:lnTo>
                    <a:pt x="363492" y="820190"/>
                  </a:lnTo>
                  <a:lnTo>
                    <a:pt x="411479" y="822959"/>
                  </a:lnTo>
                  <a:lnTo>
                    <a:pt x="459467" y="820190"/>
                  </a:lnTo>
                  <a:lnTo>
                    <a:pt x="505828" y="812089"/>
                  </a:lnTo>
                  <a:lnTo>
                    <a:pt x="550255" y="798965"/>
                  </a:lnTo>
                  <a:lnTo>
                    <a:pt x="592438" y="781127"/>
                  </a:lnTo>
                  <a:lnTo>
                    <a:pt x="632069" y="758884"/>
                  </a:lnTo>
                  <a:lnTo>
                    <a:pt x="668839" y="732546"/>
                  </a:lnTo>
                  <a:lnTo>
                    <a:pt x="702440" y="702421"/>
                  </a:lnTo>
                  <a:lnTo>
                    <a:pt x="732562" y="668818"/>
                  </a:lnTo>
                  <a:lnTo>
                    <a:pt x="758897" y="632046"/>
                  </a:lnTo>
                  <a:lnTo>
                    <a:pt x="781136" y="592416"/>
                  </a:lnTo>
                  <a:lnTo>
                    <a:pt x="798971" y="550234"/>
                  </a:lnTo>
                  <a:lnTo>
                    <a:pt x="812092" y="505812"/>
                  </a:lnTo>
                  <a:lnTo>
                    <a:pt x="820191" y="459457"/>
                  </a:lnTo>
                  <a:lnTo>
                    <a:pt x="822960" y="411479"/>
                  </a:lnTo>
                  <a:lnTo>
                    <a:pt x="820191" y="363502"/>
                  </a:lnTo>
                  <a:lnTo>
                    <a:pt x="812092" y="317147"/>
                  </a:lnTo>
                  <a:lnTo>
                    <a:pt x="798971" y="272725"/>
                  </a:lnTo>
                  <a:lnTo>
                    <a:pt x="781136" y="230543"/>
                  </a:lnTo>
                  <a:lnTo>
                    <a:pt x="758897" y="190913"/>
                  </a:lnTo>
                  <a:lnTo>
                    <a:pt x="732562" y="154141"/>
                  </a:lnTo>
                  <a:lnTo>
                    <a:pt x="702440" y="120538"/>
                  </a:lnTo>
                  <a:lnTo>
                    <a:pt x="668839" y="90413"/>
                  </a:lnTo>
                  <a:lnTo>
                    <a:pt x="632069" y="64075"/>
                  </a:lnTo>
                  <a:lnTo>
                    <a:pt x="592438" y="41832"/>
                  </a:lnTo>
                  <a:lnTo>
                    <a:pt x="550255" y="23994"/>
                  </a:lnTo>
                  <a:lnTo>
                    <a:pt x="505828" y="10870"/>
                  </a:lnTo>
                  <a:lnTo>
                    <a:pt x="459467" y="2769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8253" y="4679505"/>
              <a:ext cx="420370" cy="539115"/>
            </a:xfrm>
            <a:custGeom>
              <a:avLst/>
              <a:gdLst/>
              <a:ahLst/>
              <a:cxnLst/>
              <a:rect l="l" t="t" r="r" b="b"/>
              <a:pathLst>
                <a:path w="420369" h="539114">
                  <a:moveTo>
                    <a:pt x="114871" y="124345"/>
                  </a:moveTo>
                  <a:lnTo>
                    <a:pt x="113982" y="115023"/>
                  </a:lnTo>
                  <a:lnTo>
                    <a:pt x="111340" y="106273"/>
                  </a:lnTo>
                  <a:lnTo>
                    <a:pt x="106934" y="98158"/>
                  </a:lnTo>
                  <a:lnTo>
                    <a:pt x="100761" y="90728"/>
                  </a:lnTo>
                  <a:lnTo>
                    <a:pt x="96227" y="83959"/>
                  </a:lnTo>
                  <a:lnTo>
                    <a:pt x="94716" y="76365"/>
                  </a:lnTo>
                  <a:lnTo>
                    <a:pt x="96227" y="68897"/>
                  </a:lnTo>
                  <a:lnTo>
                    <a:pt x="100761" y="62509"/>
                  </a:lnTo>
                  <a:lnTo>
                    <a:pt x="106133" y="57124"/>
                  </a:lnTo>
                  <a:lnTo>
                    <a:pt x="106133" y="49060"/>
                  </a:lnTo>
                  <a:lnTo>
                    <a:pt x="95389" y="38303"/>
                  </a:lnTo>
                  <a:lnTo>
                    <a:pt x="87325" y="38303"/>
                  </a:lnTo>
                  <a:lnTo>
                    <a:pt x="81953" y="43688"/>
                  </a:lnTo>
                  <a:lnTo>
                    <a:pt x="71374" y="59855"/>
                  </a:lnTo>
                  <a:lnTo>
                    <a:pt x="67843" y="77800"/>
                  </a:lnTo>
                  <a:lnTo>
                    <a:pt x="71374" y="95478"/>
                  </a:lnTo>
                  <a:lnTo>
                    <a:pt x="81953" y="110896"/>
                  </a:lnTo>
                  <a:lnTo>
                    <a:pt x="85979" y="114935"/>
                  </a:lnTo>
                  <a:lnTo>
                    <a:pt x="87998" y="119634"/>
                  </a:lnTo>
                  <a:lnTo>
                    <a:pt x="87998" y="130390"/>
                  </a:lnTo>
                  <a:lnTo>
                    <a:pt x="85979" y="135763"/>
                  </a:lnTo>
                  <a:lnTo>
                    <a:pt x="81953" y="139128"/>
                  </a:lnTo>
                  <a:lnTo>
                    <a:pt x="76581" y="144500"/>
                  </a:lnTo>
                  <a:lnTo>
                    <a:pt x="76581" y="152577"/>
                  </a:lnTo>
                  <a:lnTo>
                    <a:pt x="84645" y="160642"/>
                  </a:lnTo>
                  <a:lnTo>
                    <a:pt x="87998" y="161975"/>
                  </a:lnTo>
                  <a:lnTo>
                    <a:pt x="94716" y="161975"/>
                  </a:lnTo>
                  <a:lnTo>
                    <a:pt x="113893" y="133756"/>
                  </a:lnTo>
                  <a:lnTo>
                    <a:pt x="114871" y="124345"/>
                  </a:lnTo>
                  <a:close/>
                </a:path>
                <a:path w="420369" h="539114">
                  <a:moveTo>
                    <a:pt x="182041" y="85356"/>
                  </a:moveTo>
                  <a:lnTo>
                    <a:pt x="181165" y="76047"/>
                  </a:lnTo>
                  <a:lnTo>
                    <a:pt x="178523" y="67373"/>
                  </a:lnTo>
                  <a:lnTo>
                    <a:pt x="174117" y="59461"/>
                  </a:lnTo>
                  <a:lnTo>
                    <a:pt x="167944" y="52425"/>
                  </a:lnTo>
                  <a:lnTo>
                    <a:pt x="163410" y="45643"/>
                  </a:lnTo>
                  <a:lnTo>
                    <a:pt x="161899" y="38061"/>
                  </a:lnTo>
                  <a:lnTo>
                    <a:pt x="163410" y="30594"/>
                  </a:lnTo>
                  <a:lnTo>
                    <a:pt x="167944" y="24193"/>
                  </a:lnTo>
                  <a:lnTo>
                    <a:pt x="173316" y="18821"/>
                  </a:lnTo>
                  <a:lnTo>
                    <a:pt x="173316" y="10744"/>
                  </a:lnTo>
                  <a:lnTo>
                    <a:pt x="162560" y="0"/>
                  </a:lnTo>
                  <a:lnTo>
                    <a:pt x="154508" y="0"/>
                  </a:lnTo>
                  <a:lnTo>
                    <a:pt x="149123" y="5372"/>
                  </a:lnTo>
                  <a:lnTo>
                    <a:pt x="138544" y="20878"/>
                  </a:lnTo>
                  <a:lnTo>
                    <a:pt x="135026" y="38646"/>
                  </a:lnTo>
                  <a:lnTo>
                    <a:pt x="138544" y="56413"/>
                  </a:lnTo>
                  <a:lnTo>
                    <a:pt x="149123" y="71920"/>
                  </a:lnTo>
                  <a:lnTo>
                    <a:pt x="153162" y="75946"/>
                  </a:lnTo>
                  <a:lnTo>
                    <a:pt x="155181" y="80657"/>
                  </a:lnTo>
                  <a:lnTo>
                    <a:pt x="155181" y="91401"/>
                  </a:lnTo>
                  <a:lnTo>
                    <a:pt x="153162" y="96786"/>
                  </a:lnTo>
                  <a:lnTo>
                    <a:pt x="149123" y="100139"/>
                  </a:lnTo>
                  <a:lnTo>
                    <a:pt x="143751" y="105524"/>
                  </a:lnTo>
                  <a:lnTo>
                    <a:pt x="143751" y="113588"/>
                  </a:lnTo>
                  <a:lnTo>
                    <a:pt x="151815" y="121653"/>
                  </a:lnTo>
                  <a:lnTo>
                    <a:pt x="155181" y="122999"/>
                  </a:lnTo>
                  <a:lnTo>
                    <a:pt x="161899" y="122999"/>
                  </a:lnTo>
                  <a:lnTo>
                    <a:pt x="181076" y="94767"/>
                  </a:lnTo>
                  <a:lnTo>
                    <a:pt x="182041" y="85356"/>
                  </a:lnTo>
                  <a:close/>
                </a:path>
                <a:path w="420369" h="539114">
                  <a:moveTo>
                    <a:pt x="254762" y="124675"/>
                  </a:moveTo>
                  <a:lnTo>
                    <a:pt x="251371" y="106908"/>
                  </a:lnTo>
                  <a:lnTo>
                    <a:pt x="241160" y="91401"/>
                  </a:lnTo>
                  <a:lnTo>
                    <a:pt x="237134" y="87376"/>
                  </a:lnTo>
                  <a:lnTo>
                    <a:pt x="235115" y="82664"/>
                  </a:lnTo>
                  <a:lnTo>
                    <a:pt x="235115" y="71920"/>
                  </a:lnTo>
                  <a:lnTo>
                    <a:pt x="237134" y="66535"/>
                  </a:lnTo>
                  <a:lnTo>
                    <a:pt x="241160" y="63182"/>
                  </a:lnTo>
                  <a:lnTo>
                    <a:pt x="246532" y="57797"/>
                  </a:lnTo>
                  <a:lnTo>
                    <a:pt x="246532" y="49733"/>
                  </a:lnTo>
                  <a:lnTo>
                    <a:pt x="235788" y="38976"/>
                  </a:lnTo>
                  <a:lnTo>
                    <a:pt x="227723" y="38976"/>
                  </a:lnTo>
                  <a:lnTo>
                    <a:pt x="222351" y="44361"/>
                  </a:lnTo>
                  <a:lnTo>
                    <a:pt x="216458" y="51498"/>
                  </a:lnTo>
                  <a:lnTo>
                    <a:pt x="212026" y="59651"/>
                  </a:lnTo>
                  <a:lnTo>
                    <a:pt x="209219" y="68554"/>
                  </a:lnTo>
                  <a:lnTo>
                    <a:pt x="208241" y="77965"/>
                  </a:lnTo>
                  <a:lnTo>
                    <a:pt x="209499" y="87274"/>
                  </a:lnTo>
                  <a:lnTo>
                    <a:pt x="212280" y="95948"/>
                  </a:lnTo>
                  <a:lnTo>
                    <a:pt x="216560" y="103860"/>
                  </a:lnTo>
                  <a:lnTo>
                    <a:pt x="222351" y="110896"/>
                  </a:lnTo>
                  <a:lnTo>
                    <a:pt x="226885" y="117678"/>
                  </a:lnTo>
                  <a:lnTo>
                    <a:pt x="228396" y="125260"/>
                  </a:lnTo>
                  <a:lnTo>
                    <a:pt x="226885" y="132727"/>
                  </a:lnTo>
                  <a:lnTo>
                    <a:pt x="222351" y="139128"/>
                  </a:lnTo>
                  <a:lnTo>
                    <a:pt x="216979" y="144500"/>
                  </a:lnTo>
                  <a:lnTo>
                    <a:pt x="216979" y="152577"/>
                  </a:lnTo>
                  <a:lnTo>
                    <a:pt x="225044" y="160642"/>
                  </a:lnTo>
                  <a:lnTo>
                    <a:pt x="228396" y="161975"/>
                  </a:lnTo>
                  <a:lnTo>
                    <a:pt x="235115" y="161975"/>
                  </a:lnTo>
                  <a:lnTo>
                    <a:pt x="238480" y="160642"/>
                  </a:lnTo>
                  <a:lnTo>
                    <a:pt x="241160" y="157949"/>
                  </a:lnTo>
                  <a:lnTo>
                    <a:pt x="251371" y="142443"/>
                  </a:lnTo>
                  <a:lnTo>
                    <a:pt x="254762" y="124675"/>
                  </a:lnTo>
                  <a:close/>
                </a:path>
                <a:path w="420369" h="539114">
                  <a:moveTo>
                    <a:pt x="419849" y="345478"/>
                  </a:moveTo>
                  <a:lnTo>
                    <a:pt x="412280" y="306641"/>
                  </a:lnTo>
                  <a:lnTo>
                    <a:pt x="397344" y="283641"/>
                  </a:lnTo>
                  <a:lnTo>
                    <a:pt x="391553" y="274739"/>
                  </a:lnTo>
                  <a:lnTo>
                    <a:pt x="380225" y="266661"/>
                  </a:lnTo>
                  <a:lnTo>
                    <a:pt x="380225" y="345478"/>
                  </a:lnTo>
                  <a:lnTo>
                    <a:pt x="375742" y="368477"/>
                  </a:lnTo>
                  <a:lnTo>
                    <a:pt x="363512" y="387819"/>
                  </a:lnTo>
                  <a:lnTo>
                    <a:pt x="345363" y="401624"/>
                  </a:lnTo>
                  <a:lnTo>
                    <a:pt x="323113" y="407987"/>
                  </a:lnTo>
                  <a:lnTo>
                    <a:pt x="323113" y="283641"/>
                  </a:lnTo>
                  <a:lnTo>
                    <a:pt x="345643" y="289902"/>
                  </a:lnTo>
                  <a:lnTo>
                    <a:pt x="363766" y="303466"/>
                  </a:lnTo>
                  <a:lnTo>
                    <a:pt x="375831" y="322580"/>
                  </a:lnTo>
                  <a:lnTo>
                    <a:pt x="380225" y="345478"/>
                  </a:lnTo>
                  <a:lnTo>
                    <a:pt x="380225" y="266661"/>
                  </a:lnTo>
                  <a:lnTo>
                    <a:pt x="360616" y="252653"/>
                  </a:lnTo>
                  <a:lnTo>
                    <a:pt x="322453" y="243306"/>
                  </a:lnTo>
                  <a:lnTo>
                    <a:pt x="322453" y="202984"/>
                  </a:lnTo>
                  <a:lnTo>
                    <a:pt x="0" y="202984"/>
                  </a:lnTo>
                  <a:lnTo>
                    <a:pt x="0" y="512165"/>
                  </a:lnTo>
                  <a:lnTo>
                    <a:pt x="2120" y="522605"/>
                  </a:lnTo>
                  <a:lnTo>
                    <a:pt x="7886" y="531152"/>
                  </a:lnTo>
                  <a:lnTo>
                    <a:pt x="16433" y="536930"/>
                  </a:lnTo>
                  <a:lnTo>
                    <a:pt x="26873" y="539051"/>
                  </a:lnTo>
                  <a:lnTo>
                    <a:pt x="295579" y="539051"/>
                  </a:lnTo>
                  <a:lnTo>
                    <a:pt x="306006" y="536930"/>
                  </a:lnTo>
                  <a:lnTo>
                    <a:pt x="314553" y="531152"/>
                  </a:lnTo>
                  <a:lnTo>
                    <a:pt x="320332" y="522605"/>
                  </a:lnTo>
                  <a:lnTo>
                    <a:pt x="322453" y="512165"/>
                  </a:lnTo>
                  <a:lnTo>
                    <a:pt x="322453" y="448310"/>
                  </a:lnTo>
                  <a:lnTo>
                    <a:pt x="360616" y="438861"/>
                  </a:lnTo>
                  <a:lnTo>
                    <a:pt x="391553" y="416560"/>
                  </a:lnTo>
                  <a:lnTo>
                    <a:pt x="397078" y="407987"/>
                  </a:lnTo>
                  <a:lnTo>
                    <a:pt x="412280" y="384416"/>
                  </a:lnTo>
                  <a:lnTo>
                    <a:pt x="419849" y="345478"/>
                  </a:lnTo>
                  <a:close/>
                </a:path>
              </a:pathLst>
            </a:custGeom>
            <a:solidFill>
              <a:srgbClr val="EE46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822960" cy="6858000"/>
            </a:xfrm>
            <a:custGeom>
              <a:avLst/>
              <a:gdLst/>
              <a:ahLst/>
              <a:cxnLst/>
              <a:rect l="l" t="t" r="r" b="b"/>
              <a:pathLst>
                <a:path w="822960" h="6858000">
                  <a:moveTo>
                    <a:pt x="822718" y="0"/>
                  </a:moveTo>
                  <a:lnTo>
                    <a:pt x="0" y="0"/>
                  </a:lnTo>
                  <a:lnTo>
                    <a:pt x="0" y="6857996"/>
                  </a:lnTo>
                  <a:lnTo>
                    <a:pt x="822718" y="6857996"/>
                  </a:lnTo>
                  <a:lnTo>
                    <a:pt x="822718" y="5825871"/>
                  </a:lnTo>
                  <a:lnTo>
                    <a:pt x="814004" y="5754032"/>
                  </a:lnTo>
                  <a:lnTo>
                    <a:pt x="787157" y="5688376"/>
                  </a:lnTo>
                  <a:lnTo>
                    <a:pt x="745596" y="5627384"/>
                  </a:lnTo>
                  <a:lnTo>
                    <a:pt x="720364" y="5598160"/>
                  </a:lnTo>
                  <a:lnTo>
                    <a:pt x="692735" y="5569531"/>
                  </a:lnTo>
                  <a:lnTo>
                    <a:pt x="663135" y="5541307"/>
                  </a:lnTo>
                  <a:lnTo>
                    <a:pt x="631992" y="5513298"/>
                  </a:lnTo>
                  <a:lnTo>
                    <a:pt x="599732" y="5485313"/>
                  </a:lnTo>
                  <a:lnTo>
                    <a:pt x="533572" y="5428656"/>
                  </a:lnTo>
                  <a:lnTo>
                    <a:pt x="500526" y="5399603"/>
                  </a:lnTo>
                  <a:lnTo>
                    <a:pt x="468072" y="5369814"/>
                  </a:lnTo>
                  <a:lnTo>
                    <a:pt x="436636" y="5339098"/>
                  </a:lnTo>
                  <a:lnTo>
                    <a:pt x="406647" y="5307265"/>
                  </a:lnTo>
                  <a:lnTo>
                    <a:pt x="378531" y="5274125"/>
                  </a:lnTo>
                  <a:lnTo>
                    <a:pt x="352715" y="5239488"/>
                  </a:lnTo>
                  <a:lnTo>
                    <a:pt x="329626" y="5203164"/>
                  </a:lnTo>
                  <a:lnTo>
                    <a:pt x="309692" y="5164962"/>
                  </a:lnTo>
                  <a:lnTo>
                    <a:pt x="293339" y="5124693"/>
                  </a:lnTo>
                  <a:lnTo>
                    <a:pt x="280995" y="5082165"/>
                  </a:lnTo>
                  <a:lnTo>
                    <a:pt x="273086" y="5037190"/>
                  </a:lnTo>
                  <a:lnTo>
                    <a:pt x="270040" y="4989576"/>
                  </a:lnTo>
                  <a:lnTo>
                    <a:pt x="272067" y="4943764"/>
                  </a:lnTo>
                  <a:lnTo>
                    <a:pt x="278797" y="4900439"/>
                  </a:lnTo>
                  <a:lnTo>
                    <a:pt x="289835" y="4859426"/>
                  </a:lnTo>
                  <a:lnTo>
                    <a:pt x="304784" y="4820550"/>
                  </a:lnTo>
                  <a:lnTo>
                    <a:pt x="323249" y="4783637"/>
                  </a:lnTo>
                  <a:lnTo>
                    <a:pt x="344835" y="4748513"/>
                  </a:lnTo>
                  <a:lnTo>
                    <a:pt x="369146" y="4715003"/>
                  </a:lnTo>
                  <a:lnTo>
                    <a:pt x="395786" y="4682934"/>
                  </a:lnTo>
                  <a:lnTo>
                    <a:pt x="424360" y="4652130"/>
                  </a:lnTo>
                  <a:lnTo>
                    <a:pt x="454472" y="4622419"/>
                  </a:lnTo>
                  <a:lnTo>
                    <a:pt x="485727" y="4593624"/>
                  </a:lnTo>
                  <a:lnTo>
                    <a:pt x="517730" y="4565573"/>
                  </a:lnTo>
                  <a:lnTo>
                    <a:pt x="550084" y="4538091"/>
                  </a:lnTo>
                  <a:lnTo>
                    <a:pt x="614265" y="4484135"/>
                  </a:lnTo>
                  <a:lnTo>
                    <a:pt x="645301" y="4457313"/>
                  </a:lnTo>
                  <a:lnTo>
                    <a:pt x="675107" y="4430363"/>
                  </a:lnTo>
                  <a:lnTo>
                    <a:pt x="703286" y="4403110"/>
                  </a:lnTo>
                  <a:lnTo>
                    <a:pt x="729444" y="4375381"/>
                  </a:lnTo>
                  <a:lnTo>
                    <a:pt x="774113" y="4317794"/>
                  </a:lnTo>
                  <a:lnTo>
                    <a:pt x="805949" y="4256208"/>
                  </a:lnTo>
                  <a:lnTo>
                    <a:pt x="821787" y="4189228"/>
                  </a:lnTo>
                  <a:lnTo>
                    <a:pt x="822718" y="4153280"/>
                  </a:lnTo>
                  <a:lnTo>
                    <a:pt x="822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298" y="1616036"/>
              <a:ext cx="471805" cy="2056764"/>
            </a:xfrm>
            <a:custGeom>
              <a:avLst/>
              <a:gdLst/>
              <a:ahLst/>
              <a:cxnLst/>
              <a:rect l="l" t="t" r="r" b="b"/>
              <a:pathLst>
                <a:path w="471805" h="2056764">
                  <a:moveTo>
                    <a:pt x="177863" y="1932686"/>
                  </a:moveTo>
                  <a:lnTo>
                    <a:pt x="128651" y="1932686"/>
                  </a:lnTo>
                  <a:lnTo>
                    <a:pt x="128651" y="1981923"/>
                  </a:lnTo>
                  <a:lnTo>
                    <a:pt x="177863" y="1981923"/>
                  </a:lnTo>
                  <a:lnTo>
                    <a:pt x="177863" y="1932686"/>
                  </a:lnTo>
                  <a:close/>
                </a:path>
                <a:path w="471805" h="2056764">
                  <a:moveTo>
                    <a:pt x="177863" y="1834184"/>
                  </a:moveTo>
                  <a:lnTo>
                    <a:pt x="128651" y="1834184"/>
                  </a:lnTo>
                  <a:lnTo>
                    <a:pt x="128651" y="1883435"/>
                  </a:lnTo>
                  <a:lnTo>
                    <a:pt x="177863" y="1883435"/>
                  </a:lnTo>
                  <a:lnTo>
                    <a:pt x="177863" y="1834184"/>
                  </a:lnTo>
                  <a:close/>
                </a:path>
                <a:path w="471805" h="2056764">
                  <a:moveTo>
                    <a:pt x="177863" y="1735683"/>
                  </a:moveTo>
                  <a:lnTo>
                    <a:pt x="128651" y="1735683"/>
                  </a:lnTo>
                  <a:lnTo>
                    <a:pt x="128651" y="1784934"/>
                  </a:lnTo>
                  <a:lnTo>
                    <a:pt x="177863" y="1784934"/>
                  </a:lnTo>
                  <a:lnTo>
                    <a:pt x="177863" y="1735683"/>
                  </a:lnTo>
                  <a:close/>
                </a:path>
                <a:path w="471805" h="2056764">
                  <a:moveTo>
                    <a:pt x="177863" y="1637195"/>
                  </a:moveTo>
                  <a:lnTo>
                    <a:pt x="128651" y="1637195"/>
                  </a:lnTo>
                  <a:lnTo>
                    <a:pt x="128651" y="1686433"/>
                  </a:lnTo>
                  <a:lnTo>
                    <a:pt x="177863" y="1686433"/>
                  </a:lnTo>
                  <a:lnTo>
                    <a:pt x="177863" y="1637195"/>
                  </a:lnTo>
                  <a:close/>
                </a:path>
                <a:path w="471805" h="2056764">
                  <a:moveTo>
                    <a:pt x="272783" y="0"/>
                  </a:moveTo>
                  <a:lnTo>
                    <a:pt x="198386" y="0"/>
                  </a:lnTo>
                  <a:lnTo>
                    <a:pt x="198386" y="272935"/>
                  </a:lnTo>
                  <a:lnTo>
                    <a:pt x="272783" y="272935"/>
                  </a:lnTo>
                  <a:lnTo>
                    <a:pt x="272783" y="0"/>
                  </a:lnTo>
                  <a:close/>
                </a:path>
                <a:path w="471805" h="2056764">
                  <a:moveTo>
                    <a:pt x="350139" y="1944992"/>
                  </a:moveTo>
                  <a:lnTo>
                    <a:pt x="227088" y="1944992"/>
                  </a:lnTo>
                  <a:lnTo>
                    <a:pt x="227088" y="1969617"/>
                  </a:lnTo>
                  <a:lnTo>
                    <a:pt x="350139" y="1969617"/>
                  </a:lnTo>
                  <a:lnTo>
                    <a:pt x="350139" y="1944992"/>
                  </a:lnTo>
                  <a:close/>
                </a:path>
                <a:path w="471805" h="2056764">
                  <a:moveTo>
                    <a:pt x="350139" y="1846491"/>
                  </a:moveTo>
                  <a:lnTo>
                    <a:pt x="227088" y="1846491"/>
                  </a:lnTo>
                  <a:lnTo>
                    <a:pt x="227088" y="1871116"/>
                  </a:lnTo>
                  <a:lnTo>
                    <a:pt x="350139" y="1871116"/>
                  </a:lnTo>
                  <a:lnTo>
                    <a:pt x="350139" y="1846491"/>
                  </a:lnTo>
                  <a:close/>
                </a:path>
                <a:path w="471805" h="2056764">
                  <a:moveTo>
                    <a:pt x="350139" y="1748002"/>
                  </a:moveTo>
                  <a:lnTo>
                    <a:pt x="227088" y="1748002"/>
                  </a:lnTo>
                  <a:lnTo>
                    <a:pt x="227088" y="1772627"/>
                  </a:lnTo>
                  <a:lnTo>
                    <a:pt x="350139" y="1772627"/>
                  </a:lnTo>
                  <a:lnTo>
                    <a:pt x="350139" y="1748002"/>
                  </a:lnTo>
                  <a:close/>
                </a:path>
                <a:path w="471805" h="2056764">
                  <a:moveTo>
                    <a:pt x="350139" y="1649501"/>
                  </a:moveTo>
                  <a:lnTo>
                    <a:pt x="227088" y="1649501"/>
                  </a:lnTo>
                  <a:lnTo>
                    <a:pt x="227088" y="1674126"/>
                  </a:lnTo>
                  <a:lnTo>
                    <a:pt x="350139" y="1674126"/>
                  </a:lnTo>
                  <a:lnTo>
                    <a:pt x="350139" y="1649501"/>
                  </a:lnTo>
                  <a:close/>
                </a:path>
                <a:path w="471805" h="2056764">
                  <a:moveTo>
                    <a:pt x="430123" y="1600250"/>
                  </a:moveTo>
                  <a:lnTo>
                    <a:pt x="393204" y="1600250"/>
                  </a:lnTo>
                  <a:lnTo>
                    <a:pt x="393204" y="2018868"/>
                  </a:lnTo>
                  <a:lnTo>
                    <a:pt x="430123" y="2018868"/>
                  </a:lnTo>
                  <a:lnTo>
                    <a:pt x="430123" y="1600250"/>
                  </a:lnTo>
                  <a:close/>
                </a:path>
                <a:path w="471805" h="2056764">
                  <a:moveTo>
                    <a:pt x="430123" y="1563395"/>
                  </a:moveTo>
                  <a:lnTo>
                    <a:pt x="48666" y="1563395"/>
                  </a:lnTo>
                  <a:lnTo>
                    <a:pt x="48666" y="1600238"/>
                  </a:lnTo>
                  <a:lnTo>
                    <a:pt x="48666" y="2019452"/>
                  </a:lnTo>
                  <a:lnTo>
                    <a:pt x="48666" y="2056282"/>
                  </a:lnTo>
                  <a:lnTo>
                    <a:pt x="430123" y="2056282"/>
                  </a:lnTo>
                  <a:lnTo>
                    <a:pt x="430123" y="2019452"/>
                  </a:lnTo>
                  <a:lnTo>
                    <a:pt x="85572" y="2019452"/>
                  </a:lnTo>
                  <a:lnTo>
                    <a:pt x="85572" y="1600238"/>
                  </a:lnTo>
                  <a:lnTo>
                    <a:pt x="430123" y="1600238"/>
                  </a:lnTo>
                  <a:lnTo>
                    <a:pt x="430123" y="1563395"/>
                  </a:lnTo>
                  <a:close/>
                </a:path>
                <a:path w="471805" h="2056764">
                  <a:moveTo>
                    <a:pt x="471182" y="272935"/>
                  </a:moveTo>
                  <a:lnTo>
                    <a:pt x="466572" y="226187"/>
                  </a:lnTo>
                  <a:lnTo>
                    <a:pt x="453326" y="182600"/>
                  </a:lnTo>
                  <a:lnTo>
                    <a:pt x="432346" y="143103"/>
                  </a:lnTo>
                  <a:lnTo>
                    <a:pt x="404520" y="108597"/>
                  </a:lnTo>
                  <a:lnTo>
                    <a:pt x="370751" y="80022"/>
                  </a:lnTo>
                  <a:lnTo>
                    <a:pt x="327964" y="140804"/>
                  </a:lnTo>
                  <a:lnTo>
                    <a:pt x="356247" y="166077"/>
                  </a:lnTo>
                  <a:lnTo>
                    <a:pt x="377952" y="197332"/>
                  </a:lnTo>
                  <a:lnTo>
                    <a:pt x="391871" y="233362"/>
                  </a:lnTo>
                  <a:lnTo>
                    <a:pt x="396786" y="272935"/>
                  </a:lnTo>
                  <a:lnTo>
                    <a:pt x="390994" y="315683"/>
                  </a:lnTo>
                  <a:lnTo>
                    <a:pt x="374700" y="354177"/>
                  </a:lnTo>
                  <a:lnTo>
                    <a:pt x="349427" y="386842"/>
                  </a:lnTo>
                  <a:lnTo>
                    <a:pt x="316788" y="412115"/>
                  </a:lnTo>
                  <a:lnTo>
                    <a:pt x="278320" y="428434"/>
                  </a:lnTo>
                  <a:lnTo>
                    <a:pt x="235585" y="434213"/>
                  </a:lnTo>
                  <a:lnTo>
                    <a:pt x="192862" y="428434"/>
                  </a:lnTo>
                  <a:lnTo>
                    <a:pt x="154393" y="412115"/>
                  </a:lnTo>
                  <a:lnTo>
                    <a:pt x="121742" y="386842"/>
                  </a:lnTo>
                  <a:lnTo>
                    <a:pt x="96481" y="354177"/>
                  </a:lnTo>
                  <a:lnTo>
                    <a:pt x="80175" y="315683"/>
                  </a:lnTo>
                  <a:lnTo>
                    <a:pt x="74396" y="272935"/>
                  </a:lnTo>
                  <a:lnTo>
                    <a:pt x="79311" y="233362"/>
                  </a:lnTo>
                  <a:lnTo>
                    <a:pt x="93230" y="197332"/>
                  </a:lnTo>
                  <a:lnTo>
                    <a:pt x="114935" y="166077"/>
                  </a:lnTo>
                  <a:lnTo>
                    <a:pt x="143217" y="140804"/>
                  </a:lnTo>
                  <a:lnTo>
                    <a:pt x="100431" y="80022"/>
                  </a:lnTo>
                  <a:lnTo>
                    <a:pt x="66662" y="108597"/>
                  </a:lnTo>
                  <a:lnTo>
                    <a:pt x="38836" y="143103"/>
                  </a:lnTo>
                  <a:lnTo>
                    <a:pt x="17856" y="182600"/>
                  </a:lnTo>
                  <a:lnTo>
                    <a:pt x="4610" y="226187"/>
                  </a:lnTo>
                  <a:lnTo>
                    <a:pt x="0" y="272935"/>
                  </a:lnTo>
                  <a:lnTo>
                    <a:pt x="4787" y="320459"/>
                  </a:lnTo>
                  <a:lnTo>
                    <a:pt x="18503" y="364718"/>
                  </a:lnTo>
                  <a:lnTo>
                    <a:pt x="40208" y="404761"/>
                  </a:lnTo>
                  <a:lnTo>
                    <a:pt x="68973" y="439648"/>
                  </a:lnTo>
                  <a:lnTo>
                    <a:pt x="103835" y="468414"/>
                  </a:lnTo>
                  <a:lnTo>
                    <a:pt x="143852" y="490143"/>
                  </a:lnTo>
                  <a:lnTo>
                    <a:pt x="188087" y="503872"/>
                  </a:lnTo>
                  <a:lnTo>
                    <a:pt x="235585" y="508660"/>
                  </a:lnTo>
                  <a:lnTo>
                    <a:pt x="283095" y="503872"/>
                  </a:lnTo>
                  <a:lnTo>
                    <a:pt x="327329" y="490143"/>
                  </a:lnTo>
                  <a:lnTo>
                    <a:pt x="367347" y="468414"/>
                  </a:lnTo>
                  <a:lnTo>
                    <a:pt x="402209" y="439648"/>
                  </a:lnTo>
                  <a:lnTo>
                    <a:pt x="430961" y="404761"/>
                  </a:lnTo>
                  <a:lnTo>
                    <a:pt x="452678" y="364718"/>
                  </a:lnTo>
                  <a:lnTo>
                    <a:pt x="466394" y="320459"/>
                  </a:lnTo>
                  <a:lnTo>
                    <a:pt x="471182" y="27293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57444" y="2732532"/>
            <a:ext cx="2517775" cy="5486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474980">
              <a:lnSpc>
                <a:spcPct val="100000"/>
              </a:lnSpc>
              <a:spcBef>
                <a:spcPts val="235"/>
              </a:spcBef>
            </a:pPr>
            <a:r>
              <a:rPr sz="2800" spc="-170" dirty="0">
                <a:solidFill>
                  <a:srgbClr val="EE466E"/>
                </a:solidFill>
              </a:rPr>
              <a:t>Th</a:t>
            </a:r>
            <a:r>
              <a:rPr sz="2800" spc="-145" dirty="0">
                <a:solidFill>
                  <a:srgbClr val="EE466E"/>
                </a:solidFill>
              </a:rPr>
              <a:t>a</a:t>
            </a:r>
            <a:r>
              <a:rPr sz="2800" spc="-100" dirty="0">
                <a:solidFill>
                  <a:srgbClr val="EE466E"/>
                </a:solidFill>
              </a:rPr>
              <a:t>nk</a:t>
            </a:r>
            <a:r>
              <a:rPr sz="2800" spc="-229" dirty="0">
                <a:solidFill>
                  <a:srgbClr val="EE466E"/>
                </a:solidFill>
              </a:rPr>
              <a:t> </a:t>
            </a:r>
            <a:r>
              <a:rPr sz="2800" spc="-140" dirty="0">
                <a:solidFill>
                  <a:srgbClr val="EE466E"/>
                </a:solidFill>
              </a:rPr>
              <a:t>y</a:t>
            </a:r>
            <a:r>
              <a:rPr sz="2800" spc="-125" dirty="0">
                <a:solidFill>
                  <a:srgbClr val="EE466E"/>
                </a:solidFill>
              </a:rPr>
              <a:t>ou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4982336" y="3287014"/>
            <a:ext cx="3467735" cy="101346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92735" marR="5080" indent="-280670">
              <a:lnSpc>
                <a:spcPts val="3460"/>
              </a:lnSpc>
              <a:spcBef>
                <a:spcPts val="930"/>
              </a:spcBef>
            </a:pPr>
            <a:r>
              <a:rPr sz="3600" spc="204" dirty="0">
                <a:solidFill>
                  <a:srgbClr val="FFFFFF"/>
                </a:solidFill>
                <a:latin typeface="Trebuchet MS"/>
                <a:cs typeface="Trebuchet MS"/>
              </a:rPr>
              <a:t>#KE</a:t>
            </a:r>
            <a:r>
              <a:rPr sz="3600" spc="60" dirty="0">
                <a:solidFill>
                  <a:srgbClr val="FFFFFF"/>
                </a:solidFill>
                <a:latin typeface="Trebuchet MS"/>
                <a:cs typeface="Trebuchet MS"/>
              </a:rPr>
              <a:t>EPLEARNING  </a:t>
            </a:r>
            <a:r>
              <a:rPr sz="3600" spc="100" dirty="0">
                <a:solidFill>
                  <a:srgbClr val="FFFFFF"/>
                </a:solidFill>
                <a:latin typeface="Trebuchet MS"/>
                <a:cs typeface="Trebuchet MS"/>
              </a:rPr>
              <a:t>#KEEPSPIRITS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1950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Hashing</a:t>
            </a:r>
            <a:r>
              <a:rPr sz="3600" spc="-295" dirty="0"/>
              <a:t> </a:t>
            </a:r>
            <a:r>
              <a:rPr sz="3600" spc="-65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86508" y="1151915"/>
            <a:ext cx="9291955" cy="34766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92710">
              <a:lnSpc>
                <a:spcPts val="2060"/>
              </a:lnSpc>
              <a:spcBef>
                <a:spcPts val="195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Hashing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adalah</a:t>
            </a:r>
            <a:r>
              <a:rPr sz="1600" spc="-11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transformasi</a:t>
            </a:r>
            <a:r>
              <a:rPr sz="1600" spc="-9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aritmatika</a:t>
            </a:r>
            <a:r>
              <a:rPr sz="1600" spc="-10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sebuah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string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dari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karakter</a:t>
            </a:r>
            <a:r>
              <a:rPr sz="1600" spc="-10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menjadi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nilai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merepresentasikan </a:t>
            </a:r>
            <a:r>
              <a:rPr sz="1600" spc="-47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string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aslinya.</a:t>
            </a:r>
            <a:endParaRPr sz="16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spcBef>
                <a:spcPts val="1770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Menurut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bahasanya,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hash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2B3152"/>
                </a:solidFill>
                <a:latin typeface="Trebuchet MS"/>
                <a:cs typeface="Trebuchet MS"/>
              </a:rPr>
              <a:t>berarti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memenggal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dan</a:t>
            </a:r>
            <a:r>
              <a:rPr sz="1600" spc="-15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kemudian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menggabungkan.</a:t>
            </a:r>
            <a:endParaRPr sz="1600">
              <a:latin typeface="Trebuchet MS"/>
              <a:cs typeface="Trebuchet MS"/>
            </a:endParaRPr>
          </a:p>
          <a:p>
            <a:pPr marL="12700" marR="102235">
              <a:lnSpc>
                <a:spcPct val="102699"/>
              </a:lnSpc>
              <a:spcBef>
                <a:spcPts val="1855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Hashing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digunakan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sebagai</a:t>
            </a:r>
            <a:r>
              <a:rPr sz="1600" spc="-10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metode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untuk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menyimpan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data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dalam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sebuah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larik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2B3152"/>
                </a:solidFill>
                <a:latin typeface="Trebuchet MS"/>
                <a:cs typeface="Trebuchet MS"/>
              </a:rPr>
              <a:t>(array)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agar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penyimpanan </a:t>
            </a:r>
            <a:r>
              <a:rPr sz="1600" spc="-46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2B3152"/>
                </a:solidFill>
                <a:latin typeface="Trebuchet MS"/>
                <a:cs typeface="Trebuchet MS"/>
              </a:rPr>
              <a:t>data,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pencarian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2B3152"/>
                </a:solidFill>
                <a:latin typeface="Trebuchet MS"/>
                <a:cs typeface="Trebuchet MS"/>
              </a:rPr>
              <a:t>data,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penambahan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2B3152"/>
                </a:solidFill>
                <a:latin typeface="Trebuchet MS"/>
                <a:cs typeface="Trebuchet MS"/>
              </a:rPr>
              <a:t>data,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dan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penghapusan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data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dapat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dilakukan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dengan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2B3152"/>
                </a:solidFill>
                <a:latin typeface="Trebuchet MS"/>
                <a:cs typeface="Trebuchet MS"/>
              </a:rPr>
              <a:t>cepat.</a:t>
            </a:r>
            <a:endParaRPr sz="16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spcBef>
                <a:spcPts val="1855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10" dirty="0">
                <a:solidFill>
                  <a:srgbClr val="2B3152"/>
                </a:solidFill>
                <a:latin typeface="Trebuchet MS"/>
                <a:cs typeface="Trebuchet MS"/>
              </a:rPr>
              <a:t>Hashing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digunakan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untuk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mengindex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dan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mendapatkan</a:t>
            </a:r>
            <a:r>
              <a:rPr sz="1600" spc="-9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kembali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di</a:t>
            </a:r>
            <a:r>
              <a:rPr sz="1600" spc="-15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database</a:t>
            </a:r>
            <a:r>
              <a:rPr sz="1600" spc="-10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(hash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2B3152"/>
                </a:solidFill>
                <a:latin typeface="Trebuchet MS"/>
                <a:cs typeface="Trebuchet MS"/>
              </a:rPr>
              <a:t>table),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karena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lebih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cepat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untuk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mengambil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sudah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dihash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daripada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mencarinya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menggunakan</a:t>
            </a:r>
            <a:r>
              <a:rPr sz="1600" spc="-10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original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2B3152"/>
                </a:solidFill>
                <a:latin typeface="Trebuchet MS"/>
                <a:cs typeface="Trebuchet MS"/>
              </a:rPr>
              <a:t>value.</a:t>
            </a:r>
            <a:endParaRPr sz="1600">
              <a:latin typeface="Trebuchet MS"/>
              <a:cs typeface="Trebuchet MS"/>
            </a:endParaRPr>
          </a:p>
          <a:p>
            <a:pPr marL="12700" marR="130175">
              <a:lnSpc>
                <a:spcPct val="102699"/>
              </a:lnSpc>
              <a:spcBef>
                <a:spcPts val="1789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Hashing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2B3152"/>
                </a:solidFill>
                <a:latin typeface="Trebuchet MS"/>
                <a:cs typeface="Trebuchet MS"/>
              </a:rPr>
              <a:t>juga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dikenal</a:t>
            </a:r>
            <a:r>
              <a:rPr sz="1600" spc="-11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sebagai</a:t>
            </a:r>
            <a:r>
              <a:rPr sz="1600" spc="-11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konsep</a:t>
            </a:r>
            <a:r>
              <a:rPr sz="1600" spc="-11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pendistribusian</a:t>
            </a:r>
            <a:r>
              <a:rPr sz="1600" spc="-11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dalam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sebuah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array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(Hash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2B3152"/>
                </a:solidFill>
                <a:latin typeface="Trebuchet MS"/>
                <a:cs typeface="Trebuchet MS"/>
              </a:rPr>
              <a:t>Table)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menggunakan </a:t>
            </a:r>
            <a:r>
              <a:rPr sz="1600" spc="-46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fungsi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2B3152"/>
                </a:solidFill>
                <a:latin typeface="Trebuchet MS"/>
                <a:cs typeface="Trebuchet MS"/>
              </a:rPr>
              <a:t>sud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ah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diket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ahu</a:t>
            </a:r>
            <a:r>
              <a:rPr sz="1600" spc="-65" dirty="0">
                <a:solidFill>
                  <a:srgbClr val="2B3152"/>
                </a:solidFill>
                <a:latin typeface="Trebuchet MS"/>
                <a:cs typeface="Trebuchet MS"/>
              </a:rPr>
              <a:t>i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sebelu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m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ny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(H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ash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Fu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nc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ti</a:t>
            </a:r>
            <a:r>
              <a:rPr sz="1600" spc="-75" dirty="0">
                <a:solidFill>
                  <a:srgbClr val="2B3152"/>
                </a:solidFill>
                <a:latin typeface="Trebuchet MS"/>
                <a:cs typeface="Trebuchet MS"/>
              </a:rPr>
              <a:t>o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n)</a:t>
            </a:r>
            <a:r>
              <a:rPr sz="1600" spc="-185" dirty="0">
                <a:solidFill>
                  <a:srgbClr val="2B3152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3AA531-1A09-441F-A2CE-7E7BE5E6FC80}"/>
              </a:ext>
            </a:extLst>
          </p:cNvPr>
          <p:cNvSpPr/>
          <p:nvPr/>
        </p:nvSpPr>
        <p:spPr>
          <a:xfrm>
            <a:off x="10134600" y="96659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2464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Hash</a:t>
            </a:r>
            <a:r>
              <a:rPr sz="3600" spc="-295" dirty="0"/>
              <a:t> </a:t>
            </a:r>
            <a:r>
              <a:rPr sz="3600" spc="-625" dirty="0"/>
              <a:t>T</a:t>
            </a:r>
            <a:r>
              <a:rPr sz="3600" spc="-70" dirty="0"/>
              <a:t>ab</a:t>
            </a:r>
            <a:r>
              <a:rPr sz="3600" spc="-75" dirty="0"/>
              <a:t>l</a:t>
            </a:r>
            <a:r>
              <a:rPr sz="3600" spc="-280" dirty="0"/>
              <a:t>e</a:t>
            </a:r>
            <a:r>
              <a:rPr sz="3600" spc="-310" dirty="0"/>
              <a:t> </a:t>
            </a:r>
            <a:r>
              <a:rPr sz="3600" spc="-65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86508" y="1151915"/>
            <a:ext cx="9361170" cy="189166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352425">
              <a:lnSpc>
                <a:spcPts val="2060"/>
              </a:lnSpc>
              <a:spcBef>
                <a:spcPts val="195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Hash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Table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adalah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array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dengan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sel-sel</a:t>
            </a:r>
            <a:r>
              <a:rPr sz="1600" spc="-11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ukurannya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2B3152"/>
                </a:solidFill>
                <a:latin typeface="Trebuchet MS"/>
                <a:cs typeface="Trebuchet MS"/>
              </a:rPr>
              <a:t>telah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ditentukan</a:t>
            </a:r>
            <a:r>
              <a:rPr sz="1600" spc="-10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dan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dapat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berisi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data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atau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key </a:t>
            </a:r>
            <a:r>
              <a:rPr sz="1600" spc="-46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berkesesuaian</a:t>
            </a:r>
            <a:r>
              <a:rPr sz="1600" spc="-10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dengan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2B3152"/>
                </a:solidFill>
                <a:latin typeface="Trebuchet MS"/>
                <a:cs typeface="Trebuchet MS"/>
              </a:rPr>
              <a:t>data.</a:t>
            </a:r>
            <a:endParaRPr sz="16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spcBef>
                <a:spcPts val="1770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Hash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Table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adalah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sebuah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array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untuk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menyimpan</a:t>
            </a:r>
            <a:r>
              <a:rPr sz="1600" spc="-15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original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string.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Index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dari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hash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2B3152"/>
                </a:solidFill>
                <a:latin typeface="Trebuchet MS"/>
                <a:cs typeface="Trebuchet MS"/>
              </a:rPr>
              <a:t>table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adalah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hashed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2B3152"/>
                </a:solidFill>
                <a:latin typeface="Trebuchet MS"/>
                <a:cs typeface="Trebuchet MS"/>
              </a:rPr>
              <a:t>key.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2699"/>
              </a:lnSpc>
              <a:spcBef>
                <a:spcPts val="1855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Besarnya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hash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2B3152"/>
                </a:solidFill>
                <a:latin typeface="Trebuchet MS"/>
                <a:cs typeface="Trebuchet MS"/>
              </a:rPr>
              <a:t>table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lebih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2B3152"/>
                </a:solidFill>
                <a:latin typeface="Trebuchet MS"/>
                <a:cs typeface="Trebuchet MS"/>
              </a:rPr>
              <a:t>kecil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dari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jumlah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2B3152"/>
                </a:solidFill>
                <a:latin typeface="Trebuchet MS"/>
                <a:cs typeface="Trebuchet MS"/>
              </a:rPr>
              <a:t>ada,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sehingga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memungkinkan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ada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string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memiliki </a:t>
            </a:r>
            <a:r>
              <a:rPr sz="1600" spc="-46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hashed</a:t>
            </a:r>
            <a:r>
              <a:rPr sz="1600" spc="-15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sama.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219E1-C4F1-4862-B2B0-B276451BD089}"/>
              </a:ext>
            </a:extLst>
          </p:cNvPr>
          <p:cNvSpPr/>
          <p:nvPr/>
        </p:nvSpPr>
        <p:spPr>
          <a:xfrm>
            <a:off x="10134600" y="96659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31724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Hash</a:t>
            </a:r>
            <a:r>
              <a:rPr sz="3600" spc="-295" dirty="0"/>
              <a:t> </a:t>
            </a:r>
            <a:r>
              <a:rPr sz="3600" spc="-280" dirty="0"/>
              <a:t>F</a:t>
            </a:r>
            <a:r>
              <a:rPr sz="3600" spc="-140" dirty="0"/>
              <a:t>unc</a:t>
            </a:r>
            <a:r>
              <a:rPr sz="3600" spc="-25" dirty="0"/>
              <a:t>t</a:t>
            </a:r>
            <a:r>
              <a:rPr sz="3600" spc="-105" dirty="0"/>
              <a:t>ion</a:t>
            </a:r>
            <a:r>
              <a:rPr sz="3600" spc="-325" dirty="0"/>
              <a:t> </a:t>
            </a:r>
            <a:r>
              <a:rPr sz="3600" spc="-65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86508" y="1151915"/>
            <a:ext cx="9100185" cy="13430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195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Hash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Function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adalah</a:t>
            </a:r>
            <a:r>
              <a:rPr sz="1600" spc="-10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cara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kita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buat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untuk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men-transformasi</a:t>
            </a:r>
            <a:r>
              <a:rPr sz="1600" spc="-10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aritmetika</a:t>
            </a:r>
            <a:r>
              <a:rPr sz="1600" spc="-9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sebuah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string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dari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karakter </a:t>
            </a:r>
            <a:r>
              <a:rPr sz="1600" spc="-46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menjadi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nilai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merepresentasikan</a:t>
            </a:r>
            <a:r>
              <a:rPr sz="1600" spc="-9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string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aslinya.</a:t>
            </a:r>
            <a:endParaRPr sz="1600">
              <a:latin typeface="Trebuchet MS"/>
              <a:cs typeface="Trebuchet MS"/>
            </a:endParaRPr>
          </a:p>
          <a:p>
            <a:pPr marL="12700" marR="27305">
              <a:lnSpc>
                <a:spcPct val="102699"/>
              </a:lnSpc>
              <a:spcBef>
                <a:spcPts val="1705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Secara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2B3152"/>
                </a:solidFill>
                <a:latin typeface="Trebuchet MS"/>
                <a:cs typeface="Trebuchet MS"/>
              </a:rPr>
              <a:t>teori,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kompleksitas</a:t>
            </a:r>
            <a:r>
              <a:rPr sz="1600" spc="-8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waktu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2B3152"/>
                </a:solidFill>
                <a:latin typeface="Trebuchet MS"/>
                <a:cs typeface="Trebuchet MS"/>
              </a:rPr>
              <a:t>(T(n))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dari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fungsi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hash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ideal</a:t>
            </a:r>
            <a:r>
              <a:rPr sz="1600" spc="-11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adalah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algoritma</a:t>
            </a:r>
            <a:r>
              <a:rPr sz="1600" spc="-10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konstan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2B3152"/>
                </a:solidFill>
                <a:latin typeface="Trebuchet MS"/>
                <a:cs typeface="Trebuchet MS"/>
              </a:rPr>
              <a:t>O(1).</a:t>
            </a:r>
            <a:r>
              <a:rPr sz="1600" spc="-16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Untuk </a:t>
            </a:r>
            <a:r>
              <a:rPr sz="1600" spc="-46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mencapai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itu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setiap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record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membutuhkan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suatu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kunci</a:t>
            </a:r>
            <a:r>
              <a:rPr sz="1600" spc="-15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unik.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B88A95-AE9B-4DF3-B10B-21ADD7560D81}"/>
              </a:ext>
            </a:extLst>
          </p:cNvPr>
          <p:cNvSpPr/>
          <p:nvPr/>
        </p:nvSpPr>
        <p:spPr>
          <a:xfrm>
            <a:off x="10134600" y="96659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1472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Not</a:t>
            </a:r>
            <a:r>
              <a:rPr sz="3600" spc="-120" dirty="0"/>
              <a:t>es</a:t>
            </a:r>
            <a:r>
              <a:rPr sz="3600" spc="-320" dirty="0"/>
              <a:t> </a:t>
            </a:r>
            <a:r>
              <a:rPr sz="3600" spc="-65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86508" y="1151915"/>
            <a:ext cx="8830310" cy="10909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254000">
              <a:lnSpc>
                <a:spcPts val="2060"/>
              </a:lnSpc>
              <a:spcBef>
                <a:spcPts val="195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Salah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satu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kegunaan</a:t>
            </a:r>
            <a:r>
              <a:rPr sz="1600" spc="-10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B3152"/>
                </a:solidFill>
                <a:latin typeface="Trebuchet MS"/>
                <a:cs typeface="Trebuchet MS"/>
              </a:rPr>
              <a:t>hashing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adalah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untuk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mengamankan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tulisan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5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biasanya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diterapkan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untuk </a:t>
            </a:r>
            <a:r>
              <a:rPr sz="1600" spc="-46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menyembunyikan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password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2B3152"/>
                </a:solidFill>
                <a:latin typeface="Trebuchet MS"/>
                <a:cs typeface="Trebuchet MS"/>
              </a:rPr>
              <a:t>asli.</a:t>
            </a:r>
            <a:endParaRPr sz="16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spcBef>
                <a:spcPts val="1770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Teknik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dan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cara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B3152"/>
                </a:solidFill>
                <a:latin typeface="Trebuchet MS"/>
                <a:cs typeface="Trebuchet MS"/>
              </a:rPr>
              <a:t>hashing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semakin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berkembang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seiring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dengan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keamanan</a:t>
            </a:r>
            <a:r>
              <a:rPr sz="1600" spc="-11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data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terus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bisa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2B3152"/>
                </a:solidFill>
                <a:latin typeface="Trebuchet MS"/>
                <a:cs typeface="Trebuchet MS"/>
              </a:rPr>
              <a:t>diretas.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42C8D6-2A18-4EDA-98DE-1A10BD78E1DF}"/>
              </a:ext>
            </a:extLst>
          </p:cNvPr>
          <p:cNvSpPr/>
          <p:nvPr/>
        </p:nvSpPr>
        <p:spPr>
          <a:xfrm>
            <a:off x="10134600" y="96659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5231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/>
              <a:t>Ca</a:t>
            </a:r>
            <a:r>
              <a:rPr sz="3600" spc="-95" dirty="0"/>
              <a:t>r</a:t>
            </a:r>
            <a:r>
              <a:rPr sz="3600" spc="-75" dirty="0"/>
              <a:t>a</a:t>
            </a:r>
            <a:r>
              <a:rPr sz="3600" spc="30" dirty="0"/>
              <a:t>-</a:t>
            </a:r>
            <a:r>
              <a:rPr sz="3600" spc="-110" dirty="0"/>
              <a:t>ca</a:t>
            </a:r>
            <a:r>
              <a:rPr sz="3600" spc="-125" dirty="0"/>
              <a:t>r</a:t>
            </a:r>
            <a:r>
              <a:rPr sz="3600" spc="-70" dirty="0"/>
              <a:t>a</a:t>
            </a:r>
            <a:r>
              <a:rPr sz="3600" spc="-320" dirty="0"/>
              <a:t> </a:t>
            </a:r>
            <a:r>
              <a:rPr sz="3600" spc="-50" dirty="0"/>
              <a:t>Hash</a:t>
            </a:r>
            <a:r>
              <a:rPr sz="3600" spc="-295" dirty="0"/>
              <a:t> </a:t>
            </a:r>
            <a:r>
              <a:rPr sz="3600" spc="-280" dirty="0"/>
              <a:t>F</a:t>
            </a:r>
            <a:r>
              <a:rPr sz="3600" spc="-140" dirty="0"/>
              <a:t>unc</a:t>
            </a:r>
            <a:r>
              <a:rPr sz="3600" spc="-25" dirty="0"/>
              <a:t>t</a:t>
            </a:r>
            <a:r>
              <a:rPr sz="3600" spc="-105" dirty="0"/>
              <a:t>ion</a:t>
            </a:r>
            <a:r>
              <a:rPr sz="3600" spc="-325" dirty="0"/>
              <a:t> </a:t>
            </a:r>
            <a:r>
              <a:rPr sz="3600" spc="-65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86508" y="1151915"/>
            <a:ext cx="9415145" cy="5499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195"/>
              </a:spcBef>
            </a:pPr>
            <a:r>
              <a:rPr sz="2000" b="1" spc="15" dirty="0">
                <a:solidFill>
                  <a:srgbClr val="2B3152"/>
                </a:solidFill>
                <a:latin typeface="Trebuchet MS"/>
                <a:cs typeface="Trebuchet MS"/>
              </a:rPr>
              <a:t>-</a:t>
            </a:r>
            <a:r>
              <a:rPr sz="2000" b="1" spc="-16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Untuk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dasarnya,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biasanya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mengambil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dari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satu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karakter</a:t>
            </a:r>
            <a:r>
              <a:rPr sz="1600" spc="-10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awal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pada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string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original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dan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diubah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menjadi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angka </a:t>
            </a:r>
            <a:r>
              <a:rPr sz="1600" spc="-46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index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yang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nantinya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disimpan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ke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hash</a:t>
            </a:r>
            <a:r>
              <a:rPr sz="1600" spc="-15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2B3152"/>
                </a:solidFill>
                <a:latin typeface="Trebuchet MS"/>
                <a:cs typeface="Trebuchet MS"/>
              </a:rPr>
              <a:t>table.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3827" y="2763011"/>
            <a:ext cx="929640" cy="30988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365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26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Andi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2620" y="2263520"/>
            <a:ext cx="43243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EE466E"/>
                </a:solidFill>
                <a:latin typeface="Trebuchet MS"/>
                <a:cs typeface="Trebuchet MS"/>
              </a:rPr>
              <a:t>K</a:t>
            </a:r>
            <a:r>
              <a:rPr sz="2000" b="1" spc="-170" dirty="0">
                <a:solidFill>
                  <a:srgbClr val="EE466E"/>
                </a:solidFill>
                <a:latin typeface="Trebuchet MS"/>
                <a:cs typeface="Trebuchet MS"/>
              </a:rPr>
              <a:t>e</a:t>
            </a:r>
            <a:r>
              <a:rPr sz="2000" b="1" spc="-75" dirty="0">
                <a:solidFill>
                  <a:srgbClr val="EE466E"/>
                </a:solidFill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3827" y="3140964"/>
            <a:ext cx="92964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Bambang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3827" y="3520440"/>
            <a:ext cx="92964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Doni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3827" y="3896867"/>
            <a:ext cx="92964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492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27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Fajar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1296" y="2247899"/>
            <a:ext cx="2964180" cy="2407920"/>
          </a:xfrm>
          <a:custGeom>
            <a:avLst/>
            <a:gdLst/>
            <a:ahLst/>
            <a:cxnLst/>
            <a:rect l="l" t="t" r="r" b="b"/>
            <a:pathLst>
              <a:path w="2964179" h="2407920">
                <a:moveTo>
                  <a:pt x="2964180" y="659130"/>
                </a:moveTo>
                <a:lnTo>
                  <a:pt x="2897886" y="592836"/>
                </a:lnTo>
                <a:lnTo>
                  <a:pt x="2897886" y="625983"/>
                </a:lnTo>
                <a:lnTo>
                  <a:pt x="2132076" y="625983"/>
                </a:lnTo>
                <a:lnTo>
                  <a:pt x="2132076" y="0"/>
                </a:lnTo>
                <a:lnTo>
                  <a:pt x="707136" y="0"/>
                </a:lnTo>
                <a:lnTo>
                  <a:pt x="707136" y="625983"/>
                </a:lnTo>
                <a:lnTo>
                  <a:pt x="0" y="625983"/>
                </a:lnTo>
                <a:lnTo>
                  <a:pt x="0" y="692277"/>
                </a:lnTo>
                <a:lnTo>
                  <a:pt x="707136" y="692277"/>
                </a:lnTo>
                <a:lnTo>
                  <a:pt x="707136" y="1004316"/>
                </a:lnTo>
                <a:lnTo>
                  <a:pt x="0" y="1004316"/>
                </a:lnTo>
                <a:lnTo>
                  <a:pt x="0" y="1071372"/>
                </a:lnTo>
                <a:lnTo>
                  <a:pt x="707136" y="1071372"/>
                </a:lnTo>
                <a:lnTo>
                  <a:pt x="707136" y="1383792"/>
                </a:lnTo>
                <a:lnTo>
                  <a:pt x="0" y="1383792"/>
                </a:lnTo>
                <a:lnTo>
                  <a:pt x="0" y="1450848"/>
                </a:lnTo>
                <a:lnTo>
                  <a:pt x="707136" y="1450848"/>
                </a:lnTo>
                <a:lnTo>
                  <a:pt x="707136" y="1761744"/>
                </a:lnTo>
                <a:lnTo>
                  <a:pt x="0" y="1761744"/>
                </a:lnTo>
                <a:lnTo>
                  <a:pt x="0" y="1828800"/>
                </a:lnTo>
                <a:lnTo>
                  <a:pt x="707136" y="1828800"/>
                </a:lnTo>
                <a:lnTo>
                  <a:pt x="707136" y="2407920"/>
                </a:lnTo>
                <a:lnTo>
                  <a:pt x="2132076" y="2407920"/>
                </a:lnTo>
                <a:lnTo>
                  <a:pt x="2132076" y="1828800"/>
                </a:lnTo>
                <a:lnTo>
                  <a:pt x="2897124" y="1828800"/>
                </a:lnTo>
                <a:lnTo>
                  <a:pt x="2897124" y="1862328"/>
                </a:lnTo>
                <a:lnTo>
                  <a:pt x="2964180" y="1795272"/>
                </a:lnTo>
                <a:lnTo>
                  <a:pt x="2897124" y="1728216"/>
                </a:lnTo>
                <a:lnTo>
                  <a:pt x="2897124" y="1761744"/>
                </a:lnTo>
                <a:lnTo>
                  <a:pt x="2132076" y="1761744"/>
                </a:lnTo>
                <a:lnTo>
                  <a:pt x="2132076" y="1450848"/>
                </a:lnTo>
                <a:lnTo>
                  <a:pt x="2897124" y="1450848"/>
                </a:lnTo>
                <a:lnTo>
                  <a:pt x="2897124" y="1484376"/>
                </a:lnTo>
                <a:lnTo>
                  <a:pt x="2964180" y="1417320"/>
                </a:lnTo>
                <a:lnTo>
                  <a:pt x="2897124" y="1350264"/>
                </a:lnTo>
                <a:lnTo>
                  <a:pt x="2897124" y="1383792"/>
                </a:lnTo>
                <a:lnTo>
                  <a:pt x="2132076" y="1383792"/>
                </a:lnTo>
                <a:lnTo>
                  <a:pt x="2132076" y="1071372"/>
                </a:lnTo>
                <a:lnTo>
                  <a:pt x="2897124" y="1071372"/>
                </a:lnTo>
                <a:lnTo>
                  <a:pt x="2897124" y="1104900"/>
                </a:lnTo>
                <a:lnTo>
                  <a:pt x="2964180" y="1037844"/>
                </a:lnTo>
                <a:lnTo>
                  <a:pt x="2897124" y="970788"/>
                </a:lnTo>
                <a:lnTo>
                  <a:pt x="2897124" y="1004316"/>
                </a:lnTo>
                <a:lnTo>
                  <a:pt x="2132076" y="1004316"/>
                </a:lnTo>
                <a:lnTo>
                  <a:pt x="2132076" y="692277"/>
                </a:lnTo>
                <a:lnTo>
                  <a:pt x="2897886" y="692277"/>
                </a:lnTo>
                <a:lnTo>
                  <a:pt x="2897886" y="725424"/>
                </a:lnTo>
                <a:lnTo>
                  <a:pt x="2964180" y="659130"/>
                </a:lnTo>
                <a:close/>
              </a:path>
            </a:pathLst>
          </a:custGeom>
          <a:solidFill>
            <a:srgbClr val="EE4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72000" y="2092579"/>
            <a:ext cx="587340" cy="24079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9209">
              <a:lnSpc>
                <a:spcPts val="2835"/>
              </a:lnSpc>
            </a:pP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Hash</a:t>
            </a:r>
            <a:r>
              <a:rPr sz="24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7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unc</a:t>
            </a:r>
            <a:r>
              <a:rPr sz="2400" b="1" spc="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(a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25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5318" y="2263520"/>
            <a:ext cx="12172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2B3152"/>
                </a:solidFill>
                <a:latin typeface="Trebuchet MS"/>
                <a:cs typeface="Trebuchet MS"/>
              </a:rPr>
              <a:t>H</a:t>
            </a:r>
            <a:r>
              <a:rPr sz="2000" b="1" spc="-10" dirty="0">
                <a:solidFill>
                  <a:srgbClr val="2B3152"/>
                </a:solidFill>
                <a:latin typeface="Trebuchet MS"/>
                <a:cs typeface="Trebuchet MS"/>
              </a:rPr>
              <a:t>a</a:t>
            </a:r>
            <a:r>
              <a:rPr sz="2000" b="1" spc="-40" dirty="0">
                <a:solidFill>
                  <a:srgbClr val="2B3152"/>
                </a:solidFill>
                <a:latin typeface="Trebuchet MS"/>
                <a:cs typeface="Trebuchet MS"/>
              </a:rPr>
              <a:t>sh</a:t>
            </a:r>
            <a:r>
              <a:rPr sz="2000" b="1" spc="-18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2000" b="1" spc="-355" dirty="0">
                <a:solidFill>
                  <a:srgbClr val="2B3152"/>
                </a:solidFill>
                <a:latin typeface="Trebuchet MS"/>
                <a:cs typeface="Trebuchet MS"/>
              </a:rPr>
              <a:t>T</a:t>
            </a:r>
            <a:r>
              <a:rPr sz="2000" b="1" spc="-40" dirty="0">
                <a:solidFill>
                  <a:srgbClr val="2B3152"/>
                </a:solidFill>
                <a:latin typeface="Trebuchet MS"/>
                <a:cs typeface="Trebuchet MS"/>
              </a:rPr>
              <a:t>ab</a:t>
            </a:r>
            <a:r>
              <a:rPr sz="2000" b="1" spc="-50" dirty="0">
                <a:solidFill>
                  <a:srgbClr val="2B3152"/>
                </a:solidFill>
                <a:latin typeface="Trebuchet MS"/>
                <a:cs typeface="Trebuchet MS"/>
              </a:rPr>
              <a:t>l</a:t>
            </a:r>
            <a:r>
              <a:rPr sz="2000" b="1" spc="-155" dirty="0">
                <a:solidFill>
                  <a:srgbClr val="2B3152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75679" y="2717545"/>
          <a:ext cx="1521460" cy="2773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50" b="1" i="1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75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Key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3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Andi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Bambang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Doni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65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Fajar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…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40" dirty="0">
                          <a:solidFill>
                            <a:srgbClr val="2B3152"/>
                          </a:solidFill>
                          <a:latin typeface="Trebuchet MS"/>
                          <a:cs typeface="Trebuchet MS"/>
                        </a:rPr>
                        <a:t>25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B3152"/>
                      </a:solidFill>
                      <a:prstDash val="solid"/>
                    </a:lnL>
                    <a:lnR w="12700">
                      <a:solidFill>
                        <a:srgbClr val="2B3152"/>
                      </a:solidFill>
                      <a:prstDash val="solid"/>
                    </a:lnR>
                    <a:lnT w="12700">
                      <a:solidFill>
                        <a:srgbClr val="2B3152"/>
                      </a:solidFill>
                      <a:prstDash val="solid"/>
                    </a:lnT>
                    <a:lnB w="12700">
                      <a:solidFill>
                        <a:srgbClr val="2B31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FFBA736-19DF-431F-86ED-C90BAC78EA71}"/>
              </a:ext>
            </a:extLst>
          </p:cNvPr>
          <p:cNvSpPr/>
          <p:nvPr/>
        </p:nvSpPr>
        <p:spPr>
          <a:xfrm>
            <a:off x="10134600" y="96659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5231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/>
              <a:t>Ca</a:t>
            </a:r>
            <a:r>
              <a:rPr sz="3600" spc="-95" dirty="0"/>
              <a:t>r</a:t>
            </a:r>
            <a:r>
              <a:rPr sz="3600" spc="-75" dirty="0"/>
              <a:t>a</a:t>
            </a:r>
            <a:r>
              <a:rPr sz="3600" spc="30" dirty="0"/>
              <a:t>-</a:t>
            </a:r>
            <a:r>
              <a:rPr sz="3600" spc="-110" dirty="0"/>
              <a:t>ca</a:t>
            </a:r>
            <a:r>
              <a:rPr sz="3600" spc="-125" dirty="0"/>
              <a:t>r</a:t>
            </a:r>
            <a:r>
              <a:rPr sz="3600" spc="-70" dirty="0"/>
              <a:t>a</a:t>
            </a:r>
            <a:r>
              <a:rPr sz="3600" spc="-320" dirty="0"/>
              <a:t> </a:t>
            </a:r>
            <a:r>
              <a:rPr sz="3600" spc="-50" dirty="0"/>
              <a:t>Hash</a:t>
            </a:r>
            <a:r>
              <a:rPr sz="3600" spc="-295" dirty="0"/>
              <a:t> </a:t>
            </a:r>
            <a:r>
              <a:rPr sz="3600" spc="-280" dirty="0"/>
              <a:t>F</a:t>
            </a:r>
            <a:r>
              <a:rPr sz="3600" spc="-140" dirty="0"/>
              <a:t>unc</a:t>
            </a:r>
            <a:r>
              <a:rPr sz="3600" spc="-25" dirty="0"/>
              <a:t>t</a:t>
            </a:r>
            <a:r>
              <a:rPr sz="3600" spc="-105" dirty="0"/>
              <a:t>ion</a:t>
            </a:r>
            <a:r>
              <a:rPr sz="3600" spc="-325" dirty="0"/>
              <a:t> </a:t>
            </a:r>
            <a:r>
              <a:rPr sz="3600" spc="-65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86508" y="1151915"/>
            <a:ext cx="9050655" cy="29203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195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Banyak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cara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untuk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melakukan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hash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sebuah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string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menjadi</a:t>
            </a:r>
            <a:r>
              <a:rPr sz="1600" spc="-12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hashed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2B3152"/>
                </a:solidFill>
                <a:latin typeface="Trebuchet MS"/>
                <a:cs typeface="Trebuchet MS"/>
              </a:rPr>
              <a:t>key.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Berikut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adalah</a:t>
            </a:r>
            <a:r>
              <a:rPr sz="1600" spc="-12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cara-cara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penting </a:t>
            </a:r>
            <a:r>
              <a:rPr sz="1600" spc="-46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untuk</a:t>
            </a:r>
            <a:r>
              <a:rPr sz="1600" spc="-15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membuat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B3152"/>
                </a:solidFill>
                <a:latin typeface="Trebuchet MS"/>
                <a:cs typeface="Trebuchet MS"/>
              </a:rPr>
              <a:t>hash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function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2B3152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spcBef>
                <a:spcPts val="1770"/>
              </a:spcBef>
              <a:buChar char="-"/>
              <a:tabLst>
                <a:tab pos="163830" algn="l"/>
              </a:tabLst>
            </a:pPr>
            <a:r>
              <a:rPr sz="2000" b="1" spc="-25" dirty="0">
                <a:solidFill>
                  <a:srgbClr val="2B3152"/>
                </a:solidFill>
                <a:latin typeface="Trebuchet MS"/>
                <a:cs typeface="Trebuchet MS"/>
              </a:rPr>
              <a:t>Mid-Square</a:t>
            </a:r>
            <a:endParaRPr sz="20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buChar char="-"/>
              <a:tabLst>
                <a:tab pos="163830" algn="l"/>
              </a:tabLst>
            </a:pPr>
            <a:r>
              <a:rPr sz="2000" b="1" spc="35" dirty="0">
                <a:solidFill>
                  <a:srgbClr val="2B3152"/>
                </a:solidFill>
                <a:latin typeface="Trebuchet MS"/>
                <a:cs typeface="Trebuchet MS"/>
              </a:rPr>
              <a:t>D</a:t>
            </a:r>
            <a:r>
              <a:rPr sz="2000" b="1" dirty="0">
                <a:solidFill>
                  <a:srgbClr val="2B3152"/>
                </a:solidFill>
                <a:latin typeface="Trebuchet MS"/>
                <a:cs typeface="Trebuchet MS"/>
              </a:rPr>
              <a:t>i</a:t>
            </a:r>
            <a:r>
              <a:rPr sz="2000" b="1" spc="-75" dirty="0">
                <a:solidFill>
                  <a:srgbClr val="2B3152"/>
                </a:solidFill>
                <a:latin typeface="Trebuchet MS"/>
                <a:cs typeface="Trebuchet MS"/>
              </a:rPr>
              <a:t>v</a:t>
            </a:r>
            <a:r>
              <a:rPr sz="2000" b="1" spc="10" dirty="0">
                <a:solidFill>
                  <a:srgbClr val="2B3152"/>
                </a:solidFill>
                <a:latin typeface="Trebuchet MS"/>
                <a:cs typeface="Trebuchet MS"/>
              </a:rPr>
              <a:t>i</a:t>
            </a:r>
            <a:r>
              <a:rPr sz="2000" b="1" spc="25" dirty="0">
                <a:solidFill>
                  <a:srgbClr val="2B3152"/>
                </a:solidFill>
                <a:latin typeface="Trebuchet MS"/>
                <a:cs typeface="Trebuchet MS"/>
              </a:rPr>
              <a:t>s</a:t>
            </a:r>
            <a:r>
              <a:rPr sz="2000" b="1" spc="-60" dirty="0">
                <a:solidFill>
                  <a:srgbClr val="2B3152"/>
                </a:solidFill>
                <a:latin typeface="Trebuchet MS"/>
                <a:cs typeface="Trebuchet MS"/>
              </a:rPr>
              <a:t>ion</a:t>
            </a:r>
            <a:r>
              <a:rPr sz="2000" b="1" spc="-15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2000" b="1" spc="20" dirty="0">
                <a:solidFill>
                  <a:srgbClr val="2B3152"/>
                </a:solidFill>
                <a:latin typeface="Trebuchet MS"/>
                <a:cs typeface="Trebuchet MS"/>
              </a:rPr>
              <a:t>(</a:t>
            </a:r>
            <a:r>
              <a:rPr sz="1800" spc="30" dirty="0">
                <a:solidFill>
                  <a:srgbClr val="2B3152"/>
                </a:solidFill>
                <a:latin typeface="Trebuchet MS"/>
                <a:cs typeface="Trebuchet MS"/>
              </a:rPr>
              <a:t>Most</a:t>
            </a:r>
            <a:r>
              <a:rPr sz="1800" spc="-16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B3152"/>
                </a:solidFill>
                <a:latin typeface="Trebuchet MS"/>
                <a:cs typeface="Trebuchet MS"/>
              </a:rPr>
              <a:t>C</a:t>
            </a:r>
            <a:r>
              <a:rPr sz="1800" spc="-45" dirty="0">
                <a:solidFill>
                  <a:srgbClr val="2B3152"/>
                </a:solidFill>
                <a:latin typeface="Trebuchet MS"/>
                <a:cs typeface="Trebuchet MS"/>
              </a:rPr>
              <a:t>om</a:t>
            </a:r>
            <a:r>
              <a:rPr sz="1800" spc="-60" dirty="0">
                <a:solidFill>
                  <a:srgbClr val="2B3152"/>
                </a:solidFill>
                <a:latin typeface="Trebuchet MS"/>
                <a:cs typeface="Trebuchet MS"/>
              </a:rPr>
              <a:t>m</a:t>
            </a:r>
            <a:r>
              <a:rPr sz="1800" spc="-20" dirty="0">
                <a:solidFill>
                  <a:srgbClr val="2B3152"/>
                </a:solidFill>
                <a:latin typeface="Trebuchet MS"/>
                <a:cs typeface="Trebuchet MS"/>
              </a:rPr>
              <a:t>o</a:t>
            </a:r>
            <a:r>
              <a:rPr sz="1800" spc="-15" dirty="0">
                <a:solidFill>
                  <a:srgbClr val="2B3152"/>
                </a:solidFill>
                <a:latin typeface="Trebuchet MS"/>
                <a:cs typeface="Trebuchet MS"/>
              </a:rPr>
              <a:t>n</a:t>
            </a:r>
            <a:r>
              <a:rPr sz="2000" b="1" spc="15" dirty="0">
                <a:solidFill>
                  <a:srgbClr val="2B3152"/>
                </a:solidFill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buChar char="-"/>
              <a:tabLst>
                <a:tab pos="163830" algn="l"/>
              </a:tabLst>
            </a:pPr>
            <a:r>
              <a:rPr sz="2000" b="1" spc="-50" dirty="0">
                <a:solidFill>
                  <a:srgbClr val="2B3152"/>
                </a:solidFill>
                <a:latin typeface="Trebuchet MS"/>
                <a:cs typeface="Trebuchet MS"/>
              </a:rPr>
              <a:t>Folding</a:t>
            </a:r>
            <a:endParaRPr sz="20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buChar char="-"/>
              <a:tabLst>
                <a:tab pos="163830" algn="l"/>
              </a:tabLst>
            </a:pPr>
            <a:r>
              <a:rPr sz="2000" b="1" spc="15" dirty="0">
                <a:solidFill>
                  <a:srgbClr val="2B3152"/>
                </a:solidFill>
                <a:latin typeface="Trebuchet MS"/>
                <a:cs typeface="Trebuchet MS"/>
              </a:rPr>
              <a:t>Digit</a:t>
            </a:r>
            <a:r>
              <a:rPr sz="2000" b="1" spc="-17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2000" b="1" spc="-70" dirty="0">
                <a:solidFill>
                  <a:srgbClr val="2B3152"/>
                </a:solidFill>
                <a:latin typeface="Trebuchet MS"/>
                <a:cs typeface="Trebuchet MS"/>
              </a:rPr>
              <a:t>E</a:t>
            </a:r>
            <a:r>
              <a:rPr sz="2000" b="1" spc="-20" dirty="0">
                <a:solidFill>
                  <a:srgbClr val="2B3152"/>
                </a:solidFill>
                <a:latin typeface="Trebuchet MS"/>
                <a:cs typeface="Trebuchet MS"/>
              </a:rPr>
              <a:t>x</a:t>
            </a:r>
            <a:r>
              <a:rPr sz="2000" b="1" spc="-50" dirty="0">
                <a:solidFill>
                  <a:srgbClr val="2B3152"/>
                </a:solidFill>
                <a:latin typeface="Trebuchet MS"/>
                <a:cs typeface="Trebuchet MS"/>
              </a:rPr>
              <a:t>t</a:t>
            </a:r>
            <a:r>
              <a:rPr sz="2000" b="1" spc="-80" dirty="0">
                <a:solidFill>
                  <a:srgbClr val="2B3152"/>
                </a:solidFill>
                <a:latin typeface="Trebuchet MS"/>
                <a:cs typeface="Trebuchet MS"/>
              </a:rPr>
              <a:t>r</a:t>
            </a:r>
            <a:r>
              <a:rPr sz="2000" b="1" spc="-60" dirty="0">
                <a:solidFill>
                  <a:srgbClr val="2B3152"/>
                </a:solidFill>
                <a:latin typeface="Trebuchet MS"/>
                <a:cs typeface="Trebuchet MS"/>
              </a:rPr>
              <a:t>a</a:t>
            </a:r>
            <a:r>
              <a:rPr sz="2000" b="1" spc="-65" dirty="0">
                <a:solidFill>
                  <a:srgbClr val="2B3152"/>
                </a:solidFill>
                <a:latin typeface="Trebuchet MS"/>
                <a:cs typeface="Trebuchet MS"/>
              </a:rPr>
              <a:t>c</a:t>
            </a:r>
            <a:r>
              <a:rPr sz="2000" b="1" spc="-20" dirty="0">
                <a:solidFill>
                  <a:srgbClr val="2B3152"/>
                </a:solidFill>
                <a:latin typeface="Trebuchet MS"/>
                <a:cs typeface="Trebuchet MS"/>
              </a:rPr>
              <a:t>t</a:t>
            </a:r>
            <a:r>
              <a:rPr sz="2000" b="1" spc="-60" dirty="0">
                <a:solidFill>
                  <a:srgbClr val="2B3152"/>
                </a:solidFill>
                <a:latin typeface="Trebuchet MS"/>
                <a:cs typeface="Trebuchet MS"/>
              </a:rPr>
              <a:t>ion</a:t>
            </a:r>
            <a:endParaRPr sz="20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buChar char="-"/>
              <a:tabLst>
                <a:tab pos="163830" algn="l"/>
              </a:tabLst>
            </a:pPr>
            <a:r>
              <a:rPr sz="2000" b="1" spc="-25" dirty="0">
                <a:solidFill>
                  <a:srgbClr val="2B3152"/>
                </a:solidFill>
                <a:latin typeface="Trebuchet MS"/>
                <a:cs typeface="Trebuchet MS"/>
              </a:rPr>
              <a:t>R</a:t>
            </a:r>
            <a:r>
              <a:rPr sz="2000" b="1" spc="-55" dirty="0">
                <a:solidFill>
                  <a:srgbClr val="2B3152"/>
                </a:solidFill>
                <a:latin typeface="Trebuchet MS"/>
                <a:cs typeface="Trebuchet MS"/>
              </a:rPr>
              <a:t>ota</a:t>
            </a:r>
            <a:r>
              <a:rPr sz="2000" b="1" spc="-15" dirty="0">
                <a:solidFill>
                  <a:srgbClr val="2B3152"/>
                </a:solidFill>
                <a:latin typeface="Trebuchet MS"/>
                <a:cs typeface="Trebuchet MS"/>
              </a:rPr>
              <a:t>t</a:t>
            </a:r>
            <a:r>
              <a:rPr sz="2000" b="1" spc="-5" dirty="0">
                <a:solidFill>
                  <a:srgbClr val="2B3152"/>
                </a:solidFill>
                <a:latin typeface="Trebuchet MS"/>
                <a:cs typeface="Trebuchet MS"/>
              </a:rPr>
              <a:t>ing</a:t>
            </a:r>
            <a:r>
              <a:rPr sz="2000" b="1" spc="-18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2B3152"/>
                </a:solidFill>
                <a:latin typeface="Trebuchet MS"/>
                <a:cs typeface="Trebuchet MS"/>
              </a:rPr>
              <a:t>H</a:t>
            </a:r>
            <a:r>
              <a:rPr sz="2000" b="1" spc="-10" dirty="0">
                <a:solidFill>
                  <a:srgbClr val="2B3152"/>
                </a:solidFill>
                <a:latin typeface="Trebuchet MS"/>
                <a:cs typeface="Trebuchet MS"/>
              </a:rPr>
              <a:t>a</a:t>
            </a:r>
            <a:r>
              <a:rPr sz="2000" b="1" spc="-40" dirty="0">
                <a:solidFill>
                  <a:srgbClr val="2B3152"/>
                </a:solidFill>
                <a:latin typeface="Trebuchet MS"/>
                <a:cs typeface="Trebuchet MS"/>
              </a:rPr>
              <a:t>sh</a:t>
            </a:r>
            <a:endParaRPr sz="20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spcBef>
                <a:spcPts val="5"/>
              </a:spcBef>
              <a:buChar char="-"/>
              <a:tabLst>
                <a:tab pos="163830" algn="l"/>
              </a:tabLst>
            </a:pPr>
            <a:r>
              <a:rPr sz="2000" b="1" spc="-85" dirty="0">
                <a:solidFill>
                  <a:srgbClr val="2B3152"/>
                </a:solidFill>
                <a:latin typeface="Trebuchet MS"/>
                <a:cs typeface="Trebuchet MS"/>
              </a:rPr>
              <a:t>Truncation</a:t>
            </a:r>
            <a:endParaRPr sz="20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buFont typeface="Trebuchet MS"/>
              <a:buChar char="-"/>
              <a:tabLst>
                <a:tab pos="163830" algn="l"/>
              </a:tabLst>
            </a:pPr>
            <a:r>
              <a:rPr sz="2000" spc="-100" dirty="0">
                <a:solidFill>
                  <a:srgbClr val="2B3152"/>
                </a:solidFill>
                <a:latin typeface="Trebuchet MS"/>
                <a:cs typeface="Trebuchet MS"/>
              </a:rPr>
              <a:t>dll..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F17B3C-DF5F-4BAF-881E-F336EE712930}"/>
              </a:ext>
            </a:extLst>
          </p:cNvPr>
          <p:cNvSpPr/>
          <p:nvPr/>
        </p:nvSpPr>
        <p:spPr>
          <a:xfrm>
            <a:off x="10134600" y="96659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342722"/>
            <a:ext cx="2639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/>
              <a:t>Mi</a:t>
            </a:r>
            <a:r>
              <a:rPr sz="3600" spc="55" dirty="0"/>
              <a:t>d</a:t>
            </a:r>
            <a:r>
              <a:rPr sz="3600" spc="30" dirty="0"/>
              <a:t>-</a:t>
            </a:r>
            <a:r>
              <a:rPr sz="3600" spc="-70" dirty="0"/>
              <a:t>Squa</a:t>
            </a:r>
            <a:r>
              <a:rPr sz="3600" spc="-105" dirty="0"/>
              <a:t>r</a:t>
            </a:r>
            <a:r>
              <a:rPr sz="3600" spc="-280" dirty="0"/>
              <a:t>e</a:t>
            </a:r>
            <a:r>
              <a:rPr sz="3600" spc="-335" dirty="0"/>
              <a:t> </a:t>
            </a:r>
            <a:r>
              <a:rPr sz="3600" spc="-65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86508" y="1090221"/>
            <a:ext cx="8319770" cy="756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330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Pangkatkan</a:t>
            </a:r>
            <a:r>
              <a:rPr sz="1600" spc="-9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2B3152"/>
                </a:solidFill>
                <a:latin typeface="Trebuchet MS"/>
                <a:cs typeface="Trebuchet MS"/>
              </a:rPr>
              <a:t>key,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dan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ambil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bit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B3152"/>
                </a:solidFill>
                <a:latin typeface="Trebuchet MS"/>
                <a:cs typeface="Trebuchet MS"/>
              </a:rPr>
              <a:t>pada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bagian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tengah</a:t>
            </a:r>
            <a:r>
              <a:rPr sz="1600" spc="-10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B3152"/>
                </a:solidFill>
                <a:latin typeface="Trebuchet MS"/>
                <a:cs typeface="Trebuchet MS"/>
              </a:rPr>
              <a:t>dari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hasil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pangkat</a:t>
            </a:r>
            <a:r>
              <a:rPr sz="1600" spc="-10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untuk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dijadikan</a:t>
            </a:r>
            <a:r>
              <a:rPr sz="1600" spc="-114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hash-key.</a:t>
            </a:r>
            <a:endParaRPr sz="1600">
              <a:latin typeface="Trebuchet MS"/>
              <a:cs typeface="Trebuchet MS"/>
            </a:endParaRPr>
          </a:p>
          <a:p>
            <a:pPr marL="163195" indent="-151130">
              <a:lnSpc>
                <a:spcPct val="100000"/>
              </a:lnSpc>
              <a:spcBef>
                <a:spcPts val="720"/>
              </a:spcBef>
              <a:buSzPct val="125000"/>
              <a:buFont typeface="Trebuchet MS"/>
              <a:buChar char="-"/>
              <a:tabLst>
                <a:tab pos="163830" algn="l"/>
              </a:tabLst>
            </a:pP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Jika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B3152"/>
                </a:solidFill>
                <a:latin typeface="Trebuchet MS"/>
                <a:cs typeface="Trebuchet MS"/>
              </a:rPr>
              <a:t>key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berupa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B3152"/>
                </a:solidFill>
                <a:latin typeface="Trebuchet MS"/>
                <a:cs typeface="Trebuchet MS"/>
              </a:rPr>
              <a:t>string</a:t>
            </a:r>
            <a:r>
              <a:rPr sz="1600" spc="-13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maka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B3152"/>
                </a:solidFill>
                <a:latin typeface="Trebuchet MS"/>
                <a:cs typeface="Trebuchet MS"/>
              </a:rPr>
              <a:t>ubah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B3152"/>
                </a:solidFill>
                <a:latin typeface="Trebuchet MS"/>
                <a:cs typeface="Trebuchet MS"/>
              </a:rPr>
              <a:t>menjadi</a:t>
            </a:r>
            <a:r>
              <a:rPr sz="1600" spc="-14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B3152"/>
                </a:solidFill>
                <a:latin typeface="Trebuchet MS"/>
                <a:cs typeface="Trebuchet MS"/>
              </a:rPr>
              <a:t>number</a:t>
            </a:r>
            <a:r>
              <a:rPr sz="1600" spc="-15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B3152"/>
                </a:solidFill>
                <a:latin typeface="Trebuchet MS"/>
                <a:cs typeface="Trebuchet MS"/>
              </a:rPr>
              <a:t>dengan</a:t>
            </a:r>
            <a:r>
              <a:rPr sz="1600" spc="-130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B3152"/>
                </a:solidFill>
                <a:latin typeface="Trebuchet MS"/>
                <a:cs typeface="Trebuchet MS"/>
              </a:rPr>
              <a:t>cara</a:t>
            </a:r>
            <a:r>
              <a:rPr sz="1600" spc="-145" dirty="0">
                <a:solidFill>
                  <a:srgbClr val="2B3152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2B3152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607" y="2125979"/>
            <a:ext cx="448309" cy="45275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6921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545"/>
              </a:spcBef>
            </a:pP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0488" y="2125979"/>
            <a:ext cx="449580" cy="45275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69215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545"/>
              </a:spcBef>
            </a:pPr>
            <a:r>
              <a:rPr sz="1800" b="1" spc="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5892" y="2125979"/>
            <a:ext cx="448309" cy="45275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800" b="1" spc="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9771" y="2125979"/>
            <a:ext cx="448309" cy="45275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6921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545"/>
              </a:spcBef>
            </a:pPr>
            <a:r>
              <a:rPr sz="1800" b="1" spc="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1472" y="2495651"/>
            <a:ext cx="2015489" cy="122618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0"/>
              </a:spcBef>
              <a:tabLst>
                <a:tab pos="965835" algn="l"/>
                <a:tab pos="1514475" algn="l"/>
              </a:tabLst>
            </a:pP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21</a:t>
            </a:r>
            <a:r>
              <a:rPr sz="2000" spc="28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+</a:t>
            </a:r>
            <a:r>
              <a:rPr sz="2000" b="1" spc="2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4</a:t>
            </a: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	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+</a:t>
            </a:r>
            <a:r>
              <a:rPr sz="2000" b="1" spc="27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9</a:t>
            </a: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	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+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00AF50"/>
                </a:solidFill>
                <a:latin typeface="Trebuchet MS"/>
                <a:cs typeface="Trebuchet MS"/>
              </a:rPr>
              <a:t>14</a:t>
            </a:r>
            <a:endParaRPr sz="20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750"/>
              </a:spcBef>
            </a:pPr>
            <a:r>
              <a:rPr sz="2000" spc="15" dirty="0">
                <a:solidFill>
                  <a:srgbClr val="00AF50"/>
                </a:solidFill>
                <a:latin typeface="Trebuchet MS"/>
                <a:cs typeface="Trebuchet MS"/>
              </a:rPr>
              <a:t>48</a:t>
            </a:r>
            <a:r>
              <a:rPr sz="1950" spc="30" baseline="25641" dirty="0">
                <a:solidFill>
                  <a:srgbClr val="00AF50"/>
                </a:solidFill>
                <a:latin typeface="Trebuchet MS"/>
                <a:cs typeface="Trebuchet MS"/>
              </a:rPr>
              <a:t>2</a:t>
            </a:r>
            <a:r>
              <a:rPr sz="1950" spc="60" baseline="25641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=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2</a:t>
            </a:r>
            <a:r>
              <a:rPr sz="2000" spc="-16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3</a:t>
            </a:r>
            <a:r>
              <a:rPr sz="2000" spc="-16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0</a:t>
            </a:r>
            <a:r>
              <a:rPr sz="2000" spc="-17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  <a:p>
            <a:pPr marL="834390">
              <a:lnSpc>
                <a:spcPct val="100000"/>
              </a:lnSpc>
              <a:spcBef>
                <a:spcPts val="755"/>
              </a:spcBef>
            </a:pP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3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1096" y="2124455"/>
            <a:ext cx="448309" cy="45275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692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45"/>
              </a:spcBef>
            </a:pP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4976" y="2124455"/>
            <a:ext cx="448309" cy="45275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69215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545"/>
              </a:spcBef>
            </a:pPr>
            <a:r>
              <a:rPr sz="1800" b="1" spc="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8856" y="2124455"/>
            <a:ext cx="449580" cy="45275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692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45"/>
              </a:spcBef>
            </a:pPr>
            <a:r>
              <a:rPr sz="1800" b="1" spc="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3259" y="2494635"/>
            <a:ext cx="2176780" cy="122618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50"/>
              </a:spcBef>
              <a:tabLst>
                <a:tab pos="408305" algn="l"/>
                <a:tab pos="955675" algn="l"/>
                <a:tab pos="1257300" algn="l"/>
              </a:tabLst>
            </a:pP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1	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+</a:t>
            </a:r>
            <a:r>
              <a:rPr sz="2000" b="1" spc="2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4	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+	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9</a:t>
            </a:r>
            <a:endParaRPr sz="20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750"/>
              </a:spcBef>
            </a:pPr>
            <a:r>
              <a:rPr sz="2000" spc="15" dirty="0">
                <a:solidFill>
                  <a:srgbClr val="00AF50"/>
                </a:solidFill>
                <a:latin typeface="Trebuchet MS"/>
                <a:cs typeface="Trebuchet MS"/>
              </a:rPr>
              <a:t>14</a:t>
            </a:r>
            <a:r>
              <a:rPr sz="1950" spc="30" baseline="25641" dirty="0">
                <a:solidFill>
                  <a:srgbClr val="00AF50"/>
                </a:solidFill>
                <a:latin typeface="Trebuchet MS"/>
                <a:cs typeface="Trebuchet MS"/>
              </a:rPr>
              <a:t>2</a:t>
            </a:r>
            <a:r>
              <a:rPr sz="1950" spc="60" baseline="25641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=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1</a:t>
            </a:r>
            <a:r>
              <a:rPr sz="2000" spc="-16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9</a:t>
            </a:r>
            <a:r>
              <a:rPr sz="2000" spc="-16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6</a:t>
            </a:r>
            <a:r>
              <a:rPr sz="2000" spc="-17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=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0</a:t>
            </a:r>
            <a:r>
              <a:rPr sz="2000" spc="-16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1</a:t>
            </a:r>
            <a:r>
              <a:rPr sz="2000" spc="-16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9</a:t>
            </a:r>
            <a:r>
              <a:rPr sz="2000" spc="-17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rebuchet MS"/>
                <a:cs typeface="Trebuchet MS"/>
              </a:rPr>
              <a:t>6</a:t>
            </a:r>
            <a:endParaRPr sz="2000">
              <a:latin typeface="Trebuchet MS"/>
              <a:cs typeface="Trebuchet MS"/>
            </a:endParaRPr>
          </a:p>
          <a:p>
            <a:pPr marL="1621155">
              <a:lnSpc>
                <a:spcPct val="100000"/>
              </a:lnSpc>
              <a:spcBef>
                <a:spcPts val="750"/>
              </a:spcBef>
            </a:pP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1</a:t>
            </a:r>
            <a:r>
              <a:rPr sz="2000" b="1" spc="-165" dirty="0">
                <a:solidFill>
                  <a:srgbClr val="EE466E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EE466E"/>
                </a:solidFill>
                <a:latin typeface="Trebuchet MS"/>
                <a:cs typeface="Trebuchet MS"/>
              </a:rPr>
              <a:t>9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21CF4-8460-4D6E-8851-5AADF3B9113E}"/>
              </a:ext>
            </a:extLst>
          </p:cNvPr>
          <p:cNvSpPr/>
          <p:nvPr/>
        </p:nvSpPr>
        <p:spPr>
          <a:xfrm>
            <a:off x="10134600" y="96659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1149</Words>
  <Application>Microsoft Office PowerPoint</Application>
  <PresentationFormat>Widescreen</PresentationFormat>
  <Paragraphs>292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Anaheim</vt:lpstr>
      <vt:lpstr>Calibri</vt:lpstr>
      <vt:lpstr>Times New Roman</vt:lpstr>
      <vt:lpstr>Trebuchet MS</vt:lpstr>
      <vt:lpstr>Office Theme</vt:lpstr>
      <vt:lpstr>KELOMPOK 3 HASHING</vt:lpstr>
      <vt:lpstr>Istilah yang Perlu Diketahui ?</vt:lpstr>
      <vt:lpstr>Hashing ?</vt:lpstr>
      <vt:lpstr>Hash Table ?</vt:lpstr>
      <vt:lpstr>Hash Function ?</vt:lpstr>
      <vt:lpstr>Notes ?</vt:lpstr>
      <vt:lpstr>Cara-cara Hash Function ?</vt:lpstr>
      <vt:lpstr>Cara-cara Hash Function ?</vt:lpstr>
      <vt:lpstr>Mid-Square ?</vt:lpstr>
      <vt:lpstr>Division ?</vt:lpstr>
      <vt:lpstr>Folding ?</vt:lpstr>
      <vt:lpstr>Folding ?</vt:lpstr>
      <vt:lpstr>Digit Extraction ?</vt:lpstr>
      <vt:lpstr>Rotating Hash ?</vt:lpstr>
      <vt:lpstr>Truncation ?</vt:lpstr>
      <vt:lpstr>Hash Function yang Baik ?</vt:lpstr>
      <vt:lpstr>Memilih Hash Function ?</vt:lpstr>
      <vt:lpstr>Collision ?</vt:lpstr>
      <vt:lpstr>Collision Resolution ?</vt:lpstr>
      <vt:lpstr>Closed Hashing – Linear Probing ?</vt:lpstr>
      <vt:lpstr>Open Hashing (Chaining) ?</vt:lpstr>
      <vt:lpstr>Implementasi Hashing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Yunus Febriansyah</dc:creator>
  <cp:lastModifiedBy>Ivan Ananda</cp:lastModifiedBy>
  <cp:revision>2</cp:revision>
  <dcterms:created xsi:type="dcterms:W3CDTF">2021-09-28T17:26:01Z</dcterms:created>
  <dcterms:modified xsi:type="dcterms:W3CDTF">2021-09-29T00:32:26Z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2021-09-28T00:00:00Z</vt:filetime>
  </property>
</Properties>
</file>