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1" r:id="rId3"/>
    <p:sldId id="258" r:id="rId4"/>
    <p:sldId id="302" r:id="rId5"/>
    <p:sldId id="300" r:id="rId6"/>
    <p:sldId id="272" r:id="rId7"/>
    <p:sldId id="284"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270"/>
    <a:srgbClr val="000000"/>
    <a:srgbClr val="F6F0A2"/>
    <a:srgbClr val="FFFF99"/>
    <a:srgbClr val="6B6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256651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248349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30462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3B668-19CE-4063-A9AE-DAA04ED5DACF}"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0187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B3B668-19CE-4063-A9AE-DAA04ED5DACF}"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9666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3B668-19CE-4063-A9AE-DAA04ED5DACF}"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4195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3B668-19CE-4063-A9AE-DAA04ED5DACF}"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5909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3B668-19CE-4063-A9AE-DAA04ED5DACF}"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0569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3B668-19CE-4063-A9AE-DAA04ED5DACF}"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338296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B3B668-19CE-4063-A9AE-DAA04ED5DACF}"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8683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B3B668-19CE-4063-A9AE-DAA04ED5DACF}"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03E23-57EC-4D44-9DC3-86E71EB316B5}" type="slidenum">
              <a:rPr lang="en-US" smtClean="0"/>
              <a:t>‹#›</a:t>
            </a:fld>
            <a:endParaRPr lang="en-US"/>
          </a:p>
        </p:txBody>
      </p:sp>
    </p:spTree>
    <p:extLst>
      <p:ext uri="{BB962C8B-B14F-4D97-AF65-F5344CB8AC3E}">
        <p14:creationId xmlns:p14="http://schemas.microsoft.com/office/powerpoint/2010/main" val="130142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3B668-19CE-4063-A9AE-DAA04ED5DACF}" type="datetimeFigureOut">
              <a:rPr lang="en-US" smtClean="0"/>
              <a:t>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03E23-57EC-4D44-9DC3-86E71EB316B5}" type="slidenum">
              <a:rPr lang="en-US" smtClean="0"/>
              <a:t>‹#›</a:t>
            </a:fld>
            <a:endParaRPr lang="en-US"/>
          </a:p>
        </p:txBody>
      </p:sp>
    </p:spTree>
    <p:extLst>
      <p:ext uri="{BB962C8B-B14F-4D97-AF65-F5344CB8AC3E}">
        <p14:creationId xmlns:p14="http://schemas.microsoft.com/office/powerpoint/2010/main" val="25017386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lumMod val="50000"/>
                  </a:schemeClr>
                </a:solidFill>
                <a:latin typeface="Segoe UI" panose="020B0502040204020203" pitchFamily="34" charset="0"/>
                <a:cs typeface="Segoe UI" panose="020B0502040204020203" pitchFamily="34" charset="0"/>
              </a:rPr>
              <a:t>Web Automation for Software Testers</a:t>
            </a:r>
          </a:p>
        </p:txBody>
      </p:sp>
      <p:sp>
        <p:nvSpPr>
          <p:cNvPr id="3" name="Subtitle 2"/>
          <p:cNvSpPr>
            <a:spLocks noGrp="1"/>
          </p:cNvSpPr>
          <p:nvPr>
            <p:ph type="subTitle" idx="1"/>
          </p:nvPr>
        </p:nvSpPr>
        <p:spPr/>
        <p:txBody>
          <a:bodyPr>
            <a:normAutofit/>
          </a:bodyPr>
          <a:lstStyle/>
          <a:p>
            <a:r>
              <a:rPr lang="en-US" sz="3200" dirty="0">
                <a:solidFill>
                  <a:schemeClr val="accent1">
                    <a:lumMod val="50000"/>
                  </a:schemeClr>
                </a:solidFill>
                <a:latin typeface="Segoe UI" panose="020B0502040204020203" pitchFamily="34" charset="0"/>
                <a:cs typeface="Segoe UI" panose="020B0502040204020203" pitchFamily="34" charset="0"/>
              </a:rPr>
              <a:t>Final Project</a:t>
            </a:r>
          </a:p>
          <a:p>
            <a:endParaRPr lang="en-US" sz="3200"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510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accent1">
                    <a:lumMod val="50000"/>
                  </a:schemeClr>
                </a:solidFill>
                <a:latin typeface="Segoe UI" panose="020B0502040204020203" pitchFamily="34" charset="0"/>
                <a:cs typeface="Segoe UI" panose="020B0502040204020203" pitchFamily="34" charset="0"/>
              </a:rPr>
              <a:t>Agenda</a:t>
            </a:r>
          </a:p>
        </p:txBody>
      </p:sp>
      <p:sp>
        <p:nvSpPr>
          <p:cNvPr id="3" name="Subtitle 2"/>
          <p:cNvSpPr>
            <a:spLocks noGrp="1"/>
          </p:cNvSpPr>
          <p:nvPr>
            <p:ph idx="1"/>
          </p:nvPr>
        </p:nvSpPr>
        <p:spPr/>
        <p:txBody>
          <a:bodyPr>
            <a:normAutofit/>
          </a:bodyPr>
          <a:lstStyle/>
          <a:p>
            <a:r>
              <a:rPr lang="en-US" sz="3200" dirty="0">
                <a:solidFill>
                  <a:schemeClr val="accent1">
                    <a:lumMod val="50000"/>
                  </a:schemeClr>
                </a:solidFill>
                <a:latin typeface="Segoe UI" panose="020B0502040204020203" pitchFamily="34" charset="0"/>
                <a:cs typeface="Segoe UI" panose="020B0502040204020203" pitchFamily="34" charset="0"/>
              </a:rPr>
              <a:t>Final Exercise – Divisor of 3 and 5</a:t>
            </a:r>
          </a:p>
          <a:p>
            <a:r>
              <a:rPr lang="en-US" sz="3200" dirty="0">
                <a:solidFill>
                  <a:schemeClr val="accent1">
                    <a:lumMod val="50000"/>
                  </a:schemeClr>
                </a:solidFill>
                <a:latin typeface="Segoe UI" panose="020B0502040204020203" pitchFamily="34" charset="0"/>
                <a:cs typeface="Segoe UI" panose="020B0502040204020203" pitchFamily="34" charset="0"/>
              </a:rPr>
              <a:t>Final Project – Application for Burger Store</a:t>
            </a:r>
          </a:p>
          <a:p>
            <a:endParaRPr lang="en-US" sz="3200"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542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a:bodyPr>
          <a:lstStyle/>
          <a:p>
            <a:r>
              <a:rPr lang="en-US" sz="4400" dirty="0">
                <a:solidFill>
                  <a:schemeClr val="accent1">
                    <a:lumMod val="50000"/>
                  </a:schemeClr>
                </a:solidFill>
                <a:latin typeface="Segoe UI" panose="020B0502040204020203" pitchFamily="34" charset="0"/>
                <a:cs typeface="Segoe UI" panose="020B0502040204020203" pitchFamily="34" charset="0"/>
              </a:rPr>
              <a:t>Final Exercise – Divisor of 3 and 5</a:t>
            </a:r>
            <a:endParaRPr lang="en-US" sz="4400" b="1"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 purpose of the application is to help a fictitious company </a:t>
            </a:r>
            <a:r>
              <a:rPr lang="en-US" sz="2800" b="1" dirty="0">
                <a:solidFill>
                  <a:schemeClr val="accent1">
                    <a:lumMod val="50000"/>
                  </a:schemeClr>
                </a:solidFill>
                <a:latin typeface="Segoe UI" panose="020B0502040204020203" pitchFamily="34" charset="0"/>
                <a:cs typeface="Segoe UI" panose="020B0502040204020203" pitchFamily="34" charset="0"/>
              </a:rPr>
              <a:t>Seavus Academy Burgers </a:t>
            </a:r>
            <a:r>
              <a:rPr lang="en-US" sz="2800" dirty="0">
                <a:solidFill>
                  <a:schemeClr val="accent1">
                    <a:lumMod val="50000"/>
                  </a:schemeClr>
                </a:solidFill>
                <a:latin typeface="Segoe UI" panose="020B0502040204020203" pitchFamily="34" charset="0"/>
                <a:cs typeface="Segoe UI" panose="020B0502040204020203" pitchFamily="34" charset="0"/>
              </a:rPr>
              <a:t>to manage their process of selling hamburgers.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Our application will help them to select types of burgers, some of the additional items (additions) to be added to the burgers and pricing.</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will create a base hamburger, but also two other types of hamburgers that are popular at Seavus Academy Burgers.</a:t>
            </a:r>
          </a:p>
        </p:txBody>
      </p:sp>
    </p:spTree>
    <p:extLst>
      <p:ext uri="{BB962C8B-B14F-4D97-AF65-F5344CB8AC3E}">
        <p14:creationId xmlns:p14="http://schemas.microsoft.com/office/powerpoint/2010/main" val="102996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fontScale="90000"/>
          </a:bodyPr>
          <a:lstStyle/>
          <a:p>
            <a:r>
              <a:rPr lang="en-US" sz="4400" dirty="0">
                <a:solidFill>
                  <a:schemeClr val="accent1">
                    <a:lumMod val="50000"/>
                  </a:schemeClr>
                </a:solidFill>
                <a:latin typeface="Segoe UI" panose="020B0502040204020203" pitchFamily="34" charset="0"/>
                <a:cs typeface="Segoe UI" panose="020B0502040204020203" pitchFamily="34" charset="0"/>
              </a:rPr>
              <a:t>Final Project - Application for Burger Store</a:t>
            </a:r>
            <a:endParaRPr lang="en-US" sz="4400" b="1"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The purpose of the application is to help a fictitious company </a:t>
            </a:r>
            <a:r>
              <a:rPr lang="en-US" sz="2800" b="1" dirty="0">
                <a:solidFill>
                  <a:schemeClr val="accent1">
                    <a:lumMod val="50000"/>
                  </a:schemeClr>
                </a:solidFill>
                <a:latin typeface="Segoe UI" panose="020B0502040204020203" pitchFamily="34" charset="0"/>
                <a:cs typeface="Segoe UI" panose="020B0502040204020203" pitchFamily="34" charset="0"/>
              </a:rPr>
              <a:t>Seavus Academy Burgers </a:t>
            </a:r>
            <a:r>
              <a:rPr lang="en-US" sz="2800" dirty="0">
                <a:solidFill>
                  <a:schemeClr val="accent1">
                    <a:lumMod val="50000"/>
                  </a:schemeClr>
                </a:solidFill>
                <a:latin typeface="Segoe UI" panose="020B0502040204020203" pitchFamily="34" charset="0"/>
                <a:cs typeface="Segoe UI" panose="020B0502040204020203" pitchFamily="34" charset="0"/>
              </a:rPr>
              <a:t>to manage their process of selling hamburgers.</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Our application will help them to select types of burgers, some of the additional items (additions) to be added to the burgers and pricing.</a:t>
            </a:r>
          </a:p>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We will create a base hamburger, but also two other types of hamburgers that are popular at Seavus Academy Burgers.</a:t>
            </a:r>
          </a:p>
        </p:txBody>
      </p:sp>
    </p:spTree>
    <p:extLst>
      <p:ext uri="{BB962C8B-B14F-4D97-AF65-F5344CB8AC3E}">
        <p14:creationId xmlns:p14="http://schemas.microsoft.com/office/powerpoint/2010/main" val="358453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fontScale="90000"/>
          </a:bodyPr>
          <a:lstStyle/>
          <a:p>
            <a:r>
              <a:rPr lang="en-US" sz="4400" dirty="0">
                <a:solidFill>
                  <a:schemeClr val="accent1">
                    <a:lumMod val="50000"/>
                  </a:schemeClr>
                </a:solidFill>
                <a:latin typeface="Segoe UI" panose="020B0502040204020203" pitchFamily="34" charset="0"/>
                <a:cs typeface="Segoe UI" panose="020B0502040204020203" pitchFamily="34" charset="0"/>
              </a:rPr>
              <a:t>Final Project - Application for Burger Store</a:t>
            </a:r>
            <a:endParaRPr lang="en-US" sz="4400" b="1"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0" y="1205183"/>
            <a:ext cx="10515600" cy="4565302"/>
          </a:xfrm>
        </p:spPr>
        <p:txBody>
          <a:bodyPr>
            <a:normAutofit/>
          </a:bodyPr>
          <a:lstStyle/>
          <a:p>
            <a:pPr marL="457200" indent="-457200">
              <a:buFont typeface="+mj-lt"/>
              <a:buAutoNum type="arabicPeriod"/>
            </a:pPr>
            <a:r>
              <a:rPr lang="en-US" sz="2200" dirty="0">
                <a:solidFill>
                  <a:schemeClr val="accent1">
                    <a:lumMod val="50000"/>
                  </a:schemeClr>
                </a:solidFill>
                <a:latin typeface="Segoe UI" panose="020B0502040204020203" pitchFamily="34" charset="0"/>
                <a:cs typeface="Segoe UI" panose="020B0502040204020203" pitchFamily="34" charset="0"/>
              </a:rPr>
              <a:t>The basic hamburger should have the following items (</a:t>
            </a:r>
            <a:r>
              <a:rPr lang="en-US" sz="2200" i="1" dirty="0">
                <a:solidFill>
                  <a:schemeClr val="accent1">
                    <a:lumMod val="50000"/>
                  </a:schemeClr>
                </a:solidFill>
                <a:latin typeface="Segoe UI" panose="020B0502040204020203" pitchFamily="34" charset="0"/>
                <a:cs typeface="Segoe UI" panose="020B0502040204020203" pitchFamily="34" charset="0"/>
              </a:rPr>
              <a:t>Create a </a:t>
            </a:r>
            <a:r>
              <a:rPr lang="en-US" sz="2200" b="1" i="1" dirty="0">
                <a:solidFill>
                  <a:schemeClr val="accent1">
                    <a:lumMod val="50000"/>
                  </a:schemeClr>
                </a:solidFill>
                <a:latin typeface="Segoe UI" panose="020B0502040204020203" pitchFamily="34" charset="0"/>
                <a:cs typeface="Segoe UI" panose="020B0502040204020203" pitchFamily="34" charset="0"/>
              </a:rPr>
              <a:t>Hamburger</a:t>
            </a:r>
            <a:r>
              <a:rPr lang="en-US" sz="2200" i="1" dirty="0">
                <a:solidFill>
                  <a:schemeClr val="accent1">
                    <a:lumMod val="50000"/>
                  </a:schemeClr>
                </a:solidFill>
                <a:latin typeface="Segoe UI" panose="020B0502040204020203" pitchFamily="34" charset="0"/>
                <a:cs typeface="Segoe UI" panose="020B0502040204020203" pitchFamily="34" charset="0"/>
              </a:rPr>
              <a:t> class</a:t>
            </a:r>
            <a:r>
              <a:rPr lang="en-US" sz="2200" dirty="0">
                <a:solidFill>
                  <a:schemeClr val="accent1">
                    <a:lumMod val="50000"/>
                  </a:schemeClr>
                </a:solidFill>
                <a:latin typeface="Segoe UI" panose="020B0502040204020203" pitchFamily="34" charset="0"/>
                <a:cs typeface="Segoe UI" panose="020B0502040204020203" pitchFamily="34" charset="0"/>
              </a:rPr>
              <a:t> to deal with all below):</a:t>
            </a:r>
          </a:p>
          <a:p>
            <a:pPr marL="800100" lvl="1" indent="-342900">
              <a:buFont typeface="Arial" panose="020B0604020202020204" pitchFamily="34" charset="0"/>
              <a:buChar char="•"/>
            </a:pPr>
            <a:r>
              <a:rPr lang="en-US" sz="1800" b="1" dirty="0">
                <a:solidFill>
                  <a:schemeClr val="accent1">
                    <a:lumMod val="50000"/>
                  </a:schemeClr>
                </a:solidFill>
                <a:latin typeface="Segoe UI" panose="020B0502040204020203" pitchFamily="34" charset="0"/>
                <a:cs typeface="Segoe UI" panose="020B0502040204020203" pitchFamily="34" charset="0"/>
              </a:rPr>
              <a:t>Bread Type</a:t>
            </a:r>
          </a:p>
          <a:p>
            <a:pPr marL="800100" lvl="1" indent="-342900">
              <a:buFont typeface="Arial" panose="020B0604020202020204" pitchFamily="34" charset="0"/>
              <a:buChar char="•"/>
            </a:pPr>
            <a:r>
              <a:rPr lang="en-US" sz="1800" b="1" dirty="0">
                <a:solidFill>
                  <a:schemeClr val="accent1">
                    <a:lumMod val="50000"/>
                  </a:schemeClr>
                </a:solidFill>
                <a:latin typeface="Segoe UI" panose="020B0502040204020203" pitchFamily="34" charset="0"/>
                <a:cs typeface="Segoe UI" panose="020B0502040204020203" pitchFamily="34" charset="0"/>
              </a:rPr>
              <a:t>Meat</a:t>
            </a:r>
          </a:p>
          <a:p>
            <a:pPr marL="800100" lvl="1" indent="-342900">
              <a:buFont typeface="Arial" panose="020B0604020202020204" pitchFamily="34" charset="0"/>
              <a:buChar char="•"/>
            </a:pPr>
            <a:r>
              <a:rPr lang="en-US" sz="1800" dirty="0">
                <a:solidFill>
                  <a:schemeClr val="accent1">
                    <a:lumMod val="50000"/>
                  </a:schemeClr>
                </a:solidFill>
                <a:latin typeface="Segoe UI" panose="020B0502040204020203" pitchFamily="34" charset="0"/>
                <a:cs typeface="Segoe UI" panose="020B0502040204020203" pitchFamily="34" charset="0"/>
              </a:rPr>
              <a:t>3 additions (</a:t>
            </a:r>
            <a:r>
              <a:rPr lang="en-US" sz="1800" b="1" dirty="0">
                <a:solidFill>
                  <a:schemeClr val="accent1">
                    <a:lumMod val="50000"/>
                  </a:schemeClr>
                </a:solidFill>
                <a:latin typeface="Segoe UI" panose="020B0502040204020203" pitchFamily="34" charset="0"/>
                <a:cs typeface="Segoe UI" panose="020B0502040204020203" pitchFamily="34" charset="0"/>
              </a:rPr>
              <a:t>lettuce</a:t>
            </a:r>
            <a:r>
              <a:rPr lang="en-US" sz="1800" dirty="0">
                <a:solidFill>
                  <a:schemeClr val="accent1">
                    <a:lumMod val="50000"/>
                  </a:schemeClr>
                </a:solidFill>
                <a:latin typeface="Segoe UI" panose="020B0502040204020203" pitchFamily="34" charset="0"/>
                <a:cs typeface="Segoe UI" panose="020B0502040204020203" pitchFamily="34" charset="0"/>
              </a:rPr>
              <a:t>, </a:t>
            </a:r>
            <a:r>
              <a:rPr lang="en-US" sz="1800" b="1" dirty="0">
                <a:solidFill>
                  <a:schemeClr val="accent1">
                    <a:lumMod val="50000"/>
                  </a:schemeClr>
                </a:solidFill>
                <a:latin typeface="Segoe UI" panose="020B0502040204020203" pitchFamily="34" charset="0"/>
                <a:cs typeface="Segoe UI" panose="020B0502040204020203" pitchFamily="34" charset="0"/>
              </a:rPr>
              <a:t>tomato</a:t>
            </a:r>
            <a:r>
              <a:rPr lang="en-US" sz="1800" dirty="0">
                <a:solidFill>
                  <a:schemeClr val="accent1">
                    <a:lumMod val="50000"/>
                  </a:schemeClr>
                </a:solidFill>
                <a:latin typeface="Segoe UI" panose="020B0502040204020203" pitchFamily="34" charset="0"/>
                <a:cs typeface="Segoe UI" panose="020B0502040204020203" pitchFamily="34" charset="0"/>
              </a:rPr>
              <a:t>, </a:t>
            </a:r>
            <a:r>
              <a:rPr lang="en-US" sz="1800" b="1" dirty="0">
                <a:solidFill>
                  <a:schemeClr val="accent1">
                    <a:lumMod val="50000"/>
                  </a:schemeClr>
                </a:solidFill>
                <a:latin typeface="Segoe UI" panose="020B0502040204020203" pitchFamily="34" charset="0"/>
                <a:cs typeface="Segoe UI" panose="020B0502040204020203" pitchFamily="34" charset="0"/>
              </a:rPr>
              <a:t>pickles</a:t>
            </a:r>
            <a:r>
              <a:rPr lang="en-US" sz="1800" dirty="0">
                <a:solidFill>
                  <a:schemeClr val="accent1">
                    <a:lumMod val="50000"/>
                  </a:schemeClr>
                </a:solidFill>
                <a:latin typeface="Segoe UI" panose="020B0502040204020203" pitchFamily="34" charset="0"/>
                <a:cs typeface="Segoe UI" panose="020B0502040204020203" pitchFamily="34" charset="0"/>
              </a:rPr>
              <a:t>) that the customer can select to be added to the burger</a:t>
            </a:r>
          </a:p>
          <a:p>
            <a:pPr marL="342900" indent="-342900">
              <a:buFont typeface="Arial" panose="020B0604020202020204" pitchFamily="34" charset="0"/>
              <a:buChar char="•"/>
            </a:pPr>
            <a:r>
              <a:rPr lang="en-US" sz="2200" dirty="0">
                <a:solidFill>
                  <a:schemeClr val="accent1">
                    <a:lumMod val="50000"/>
                  </a:schemeClr>
                </a:solidFill>
                <a:latin typeface="Segoe UI" panose="020B0502040204020203" pitchFamily="34" charset="0"/>
                <a:cs typeface="Segoe UI" panose="020B0502040204020203" pitchFamily="34" charset="0"/>
              </a:rPr>
              <a:t>Each one of the additions gets charged an additional price so we need some way to track how many items got added and to calculate the final price (base burger with all the additions). </a:t>
            </a:r>
          </a:p>
          <a:p>
            <a:pPr marL="342900" indent="-342900">
              <a:buFont typeface="Arial" panose="020B0604020202020204" pitchFamily="34" charset="0"/>
              <a:buChar char="•"/>
            </a:pPr>
            <a:r>
              <a:rPr lang="en-US" sz="2200" dirty="0">
                <a:solidFill>
                  <a:schemeClr val="accent1">
                    <a:lumMod val="50000"/>
                  </a:schemeClr>
                </a:solidFill>
                <a:latin typeface="Segoe UI" panose="020B0502040204020203" pitchFamily="34" charset="0"/>
                <a:cs typeface="Segoe UI" panose="020B0502040204020203" pitchFamily="34" charset="0"/>
              </a:rPr>
              <a:t>This burger has a base price of $10 and the additions are all separately priced (lettuce = $2, tomato = $2 and pickles = $3).</a:t>
            </a:r>
          </a:p>
          <a:p>
            <a:pPr marL="342900" indent="-342900">
              <a:buFont typeface="Arial" panose="020B0604020202020204" pitchFamily="34" charset="0"/>
              <a:buChar char="•"/>
            </a:pPr>
            <a:r>
              <a:rPr lang="en-US" sz="2200" dirty="0">
                <a:solidFill>
                  <a:schemeClr val="accent1">
                    <a:lumMod val="50000"/>
                  </a:schemeClr>
                </a:solidFill>
                <a:latin typeface="Segoe UI" panose="020B0502040204020203" pitchFamily="34" charset="0"/>
                <a:cs typeface="Segoe UI" panose="020B0502040204020203" pitchFamily="34" charset="0"/>
              </a:rPr>
              <a:t>The constructor should only include the bread type and meat.</a:t>
            </a:r>
          </a:p>
          <a:p>
            <a:pPr marL="342900" indent="-342900">
              <a:buFont typeface="Arial" panose="020B0604020202020204" pitchFamily="34" charset="0"/>
              <a:buChar char="•"/>
            </a:pPr>
            <a:endParaRPr lang="en-US" sz="2200"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19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fontScale="90000"/>
          </a:bodyPr>
          <a:lstStyle/>
          <a:p>
            <a:r>
              <a:rPr lang="en-US" sz="4400" dirty="0">
                <a:solidFill>
                  <a:schemeClr val="accent1">
                    <a:lumMod val="50000"/>
                  </a:schemeClr>
                </a:solidFill>
                <a:latin typeface="Segoe UI" panose="020B0502040204020203" pitchFamily="34" charset="0"/>
                <a:cs typeface="Segoe UI" panose="020B0502040204020203" pitchFamily="34" charset="0"/>
              </a:rPr>
              <a:t>Final Project - Application for Burger Store</a:t>
            </a:r>
          </a:p>
        </p:txBody>
      </p:sp>
      <p:sp>
        <p:nvSpPr>
          <p:cNvPr id="5" name="Text Placeholder 4"/>
          <p:cNvSpPr>
            <a:spLocks noGrp="1"/>
          </p:cNvSpPr>
          <p:nvPr>
            <p:ph type="body" idx="1"/>
          </p:nvPr>
        </p:nvSpPr>
        <p:spPr>
          <a:xfrm>
            <a:off x="831850" y="1205183"/>
            <a:ext cx="10515600" cy="4565302"/>
          </a:xfrm>
        </p:spPr>
        <p:txBody>
          <a:bodyPr>
            <a:normAutofit/>
          </a:bodyPr>
          <a:lstStyle/>
          <a:p>
            <a:pPr marL="457200" indent="-45720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Also create two extra varieties of Hamburgers(subclasses):</a:t>
            </a:r>
          </a:p>
          <a:p>
            <a:pPr marL="514350" indent="-514350">
              <a:buFont typeface="+mj-lt"/>
              <a:buAutoNum type="arabicPeriod" startAt="2"/>
            </a:pPr>
            <a:r>
              <a:rPr lang="en-US" sz="2800" b="1" dirty="0">
                <a:solidFill>
                  <a:schemeClr val="accent1">
                    <a:lumMod val="50000"/>
                  </a:schemeClr>
                </a:solidFill>
                <a:latin typeface="Segoe UI" panose="020B0502040204020203" pitchFamily="34" charset="0"/>
                <a:cs typeface="Segoe UI" panose="020B0502040204020203" pitchFamily="34" charset="0"/>
              </a:rPr>
              <a:t>Healthy Burger</a:t>
            </a:r>
            <a:r>
              <a:rPr lang="en-US" sz="2800" dirty="0">
                <a:solidFill>
                  <a:schemeClr val="accent1">
                    <a:lumMod val="50000"/>
                  </a:schemeClr>
                </a:solidFill>
                <a:latin typeface="Segoe UI" panose="020B0502040204020203" pitchFamily="34" charset="0"/>
                <a:cs typeface="Segoe UI" panose="020B0502040204020203" pitchFamily="34" charset="0"/>
              </a:rPr>
              <a:t> (always on a brown rye bread roll with soy meet)</a:t>
            </a:r>
          </a:p>
          <a:p>
            <a:pPr marL="971550" lvl="1" indent="-51435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Can have one addition extra - </a:t>
            </a:r>
            <a:r>
              <a:rPr lang="en-US" sz="2400" b="1" dirty="0">
                <a:solidFill>
                  <a:schemeClr val="accent1">
                    <a:lumMod val="50000"/>
                  </a:schemeClr>
                </a:solidFill>
                <a:latin typeface="Segoe UI" panose="020B0502040204020203" pitchFamily="34" charset="0"/>
                <a:cs typeface="Segoe UI" panose="020B0502040204020203" pitchFamily="34" charset="0"/>
              </a:rPr>
              <a:t>soy sauce </a:t>
            </a:r>
            <a:r>
              <a:rPr lang="en-US" sz="2400" dirty="0">
                <a:solidFill>
                  <a:schemeClr val="accent1">
                    <a:lumMod val="50000"/>
                  </a:schemeClr>
                </a:solidFill>
                <a:latin typeface="Segoe UI" panose="020B0502040204020203" pitchFamily="34" charset="0"/>
                <a:cs typeface="Segoe UI" panose="020B0502040204020203" pitchFamily="34" charset="0"/>
              </a:rPr>
              <a:t>(total 5 additions)</a:t>
            </a:r>
          </a:p>
          <a:p>
            <a:pPr marL="514350" indent="-514350">
              <a:buFont typeface="+mj-lt"/>
              <a:buAutoNum type="arabicPeriod" startAt="3"/>
            </a:pPr>
            <a:r>
              <a:rPr lang="en-US" sz="2800" b="1" dirty="0">
                <a:solidFill>
                  <a:schemeClr val="accent1">
                    <a:lumMod val="50000"/>
                  </a:schemeClr>
                </a:solidFill>
                <a:latin typeface="Segoe UI" panose="020B0502040204020203" pitchFamily="34" charset="0"/>
                <a:cs typeface="Segoe UI" panose="020B0502040204020203" pitchFamily="34" charset="0"/>
              </a:rPr>
              <a:t>Deluxe Burger</a:t>
            </a:r>
          </a:p>
          <a:p>
            <a:pPr marL="914400" lvl="1" indent="-457200">
              <a:buFont typeface="Arial" panose="020B060402020202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Comes with chips and drinks as additions, but no extra additions are allowed.</a:t>
            </a:r>
          </a:p>
          <a:p>
            <a:pPr marL="457200" indent="-457200">
              <a:buFont typeface="Wingdings" panose="05000000000000000000" pitchFamily="2" charset="2"/>
              <a:buChar char="§"/>
            </a:pPr>
            <a:r>
              <a:rPr lang="en-US" sz="2800" b="1" dirty="0">
                <a:solidFill>
                  <a:schemeClr val="accent1">
                    <a:lumMod val="50000"/>
                  </a:schemeClr>
                </a:solidFill>
                <a:latin typeface="Segoe UI" panose="020B0502040204020203" pitchFamily="34" charset="0"/>
                <a:cs typeface="Segoe UI" panose="020B0502040204020203" pitchFamily="34" charset="0"/>
              </a:rPr>
              <a:t>HINT</a:t>
            </a:r>
            <a:r>
              <a:rPr lang="en-US" sz="2800" dirty="0">
                <a:solidFill>
                  <a:schemeClr val="accent1">
                    <a:lumMod val="50000"/>
                  </a:schemeClr>
                </a:solidFill>
                <a:latin typeface="Segoe UI" panose="020B0502040204020203" pitchFamily="34" charset="0"/>
                <a:cs typeface="Segoe UI" panose="020B0502040204020203" pitchFamily="34" charset="0"/>
              </a:rPr>
              <a:t>: You have to find a way to automatically add these new additions at the time the deluxe burger object is created, and then prevent other additions being made.</a:t>
            </a:r>
          </a:p>
        </p:txBody>
      </p:sp>
    </p:spTree>
    <p:extLst>
      <p:ext uri="{BB962C8B-B14F-4D97-AF65-F5344CB8AC3E}">
        <p14:creationId xmlns:p14="http://schemas.microsoft.com/office/powerpoint/2010/main" val="185116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31518"/>
            <a:ext cx="10515600" cy="873664"/>
          </a:xfrm>
        </p:spPr>
        <p:txBody>
          <a:bodyPr>
            <a:normAutofit fontScale="90000"/>
          </a:bodyPr>
          <a:lstStyle/>
          <a:p>
            <a:r>
              <a:rPr lang="en-US" sz="4400" dirty="0">
                <a:solidFill>
                  <a:schemeClr val="accent1">
                    <a:lumMod val="50000"/>
                  </a:schemeClr>
                </a:solidFill>
                <a:latin typeface="Segoe UI" panose="020B0502040204020203" pitchFamily="34" charset="0"/>
                <a:cs typeface="Segoe UI" panose="020B0502040204020203" pitchFamily="34" charset="0"/>
              </a:rPr>
              <a:t>Final Project - Application for Burger Store</a:t>
            </a:r>
            <a:endParaRPr lang="en-US" sz="4400" i="1"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a:xfrm>
            <a:off x="831850" y="1205183"/>
            <a:ext cx="10515600" cy="4565302"/>
          </a:xfrm>
        </p:spPr>
        <p:txBody>
          <a:bodyPr>
            <a:normAutofit/>
          </a:bodyPr>
          <a:lstStyle/>
          <a:p>
            <a:pPr marL="514350" indent="-514350">
              <a:buFont typeface="Arial" panose="020B0604020202020204" pitchFamily="34" charset="0"/>
              <a:buChar char="•"/>
            </a:pPr>
            <a:r>
              <a:rPr lang="en-US" sz="2800" dirty="0">
                <a:solidFill>
                  <a:schemeClr val="accent1">
                    <a:lumMod val="50000"/>
                  </a:schemeClr>
                </a:solidFill>
                <a:latin typeface="Segoe UI" panose="020B0502040204020203" pitchFamily="34" charset="0"/>
                <a:cs typeface="Segoe UI" panose="020B0502040204020203" pitchFamily="34" charset="0"/>
              </a:rPr>
              <a:t>All 3 classes should have a method that can be called anytime to show the receipt for the ordered burger (showing additions chosen with price for each and total price of the order)</a:t>
            </a:r>
          </a:p>
        </p:txBody>
      </p:sp>
    </p:spTree>
    <p:extLst>
      <p:ext uri="{BB962C8B-B14F-4D97-AF65-F5344CB8AC3E}">
        <p14:creationId xmlns:p14="http://schemas.microsoft.com/office/powerpoint/2010/main" val="181541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83314" y="2624329"/>
            <a:ext cx="5177119" cy="2899188"/>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5603" y="0"/>
            <a:ext cx="5435600" cy="3568700"/>
          </a:xfrm>
          <a:prstGeom prst="rect">
            <a:avLst/>
          </a:prstGeom>
        </p:spPr>
      </p:pic>
    </p:spTree>
    <p:extLst>
      <p:ext uri="{BB962C8B-B14F-4D97-AF65-F5344CB8AC3E}">
        <p14:creationId xmlns:p14="http://schemas.microsoft.com/office/powerpoint/2010/main" val="1143815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3079</TotalTime>
  <Words>445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Wingdings</vt:lpstr>
      <vt:lpstr>Office Theme</vt:lpstr>
      <vt:lpstr>Web Automation for Software Testers</vt:lpstr>
      <vt:lpstr>Agenda</vt:lpstr>
      <vt:lpstr>Final Exercise – Divisor of 3 and 5</vt:lpstr>
      <vt:lpstr>Final Project - Application for Burger Store</vt:lpstr>
      <vt:lpstr>Final Project - Application for Burger Store</vt:lpstr>
      <vt:lpstr>Final Project - Application for Burger Store</vt:lpstr>
      <vt:lpstr>Final Project - Application for Burger Store</vt:lpstr>
      <vt:lpstr>PowerPoint Presentation</vt:lpstr>
    </vt:vector>
  </TitlesOfParts>
  <Company>Seavus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dfdsfdf</dc:title>
  <dc:creator>Gjore Zaharchev</dc:creator>
  <cp:lastModifiedBy>Petkovski, Viktor</cp:lastModifiedBy>
  <cp:revision>457</cp:revision>
  <dcterms:created xsi:type="dcterms:W3CDTF">2019-07-30T11:52:47Z</dcterms:created>
  <dcterms:modified xsi:type="dcterms:W3CDTF">2020-02-19T08:54:19Z</dcterms:modified>
</cp:coreProperties>
</file>