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A10817B-8B0D-4D29-8305-8E890AD0517A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C370926-41AE-4547-A5EF-5A9C9C09F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2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817B-8B0D-4D29-8305-8E890AD0517A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0926-41AE-4547-A5EF-5A9C9C09F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94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817B-8B0D-4D29-8305-8E890AD0517A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0926-41AE-4547-A5EF-5A9C9C09F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08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817B-8B0D-4D29-8305-8E890AD0517A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0926-41AE-4547-A5EF-5A9C9C09F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56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817B-8B0D-4D29-8305-8E890AD0517A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0926-41AE-4547-A5EF-5A9C9C09F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98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817B-8B0D-4D29-8305-8E890AD0517A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0926-41AE-4547-A5EF-5A9C9C09F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77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817B-8B0D-4D29-8305-8E890AD0517A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0926-41AE-4547-A5EF-5A9C9C09F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61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A10817B-8B0D-4D29-8305-8E890AD0517A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0926-41AE-4547-A5EF-5A9C9C09F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16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A10817B-8B0D-4D29-8305-8E890AD0517A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0926-41AE-4547-A5EF-5A9C9C09F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25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817B-8B0D-4D29-8305-8E890AD0517A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0926-41AE-4547-A5EF-5A9C9C09F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16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817B-8B0D-4D29-8305-8E890AD0517A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0926-41AE-4547-A5EF-5A9C9C09F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96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817B-8B0D-4D29-8305-8E890AD0517A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0926-41AE-4547-A5EF-5A9C9C09F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01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817B-8B0D-4D29-8305-8E890AD0517A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0926-41AE-4547-A5EF-5A9C9C09F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5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817B-8B0D-4D29-8305-8E890AD0517A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0926-41AE-4547-A5EF-5A9C9C09F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02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817B-8B0D-4D29-8305-8E890AD0517A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0926-41AE-4547-A5EF-5A9C9C09F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74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817B-8B0D-4D29-8305-8E890AD0517A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0926-41AE-4547-A5EF-5A9C9C09F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1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817B-8B0D-4D29-8305-8E890AD0517A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0926-41AE-4547-A5EF-5A9C9C09F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310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A10817B-8B0D-4D29-8305-8E890AD0517A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C370926-41AE-4547-A5EF-5A9C9C09F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3C881-F8AE-9A7F-64A7-094056832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647449"/>
            <a:ext cx="8825658" cy="2677648"/>
          </a:xfrm>
        </p:spPr>
        <p:txBody>
          <a:bodyPr/>
          <a:lstStyle/>
          <a:p>
            <a:r>
              <a:rPr lang="en-US" dirty="0"/>
              <a:t>Flutter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7D41EA-997F-054A-9F9A-71D1699D4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454013"/>
            <a:ext cx="8825658" cy="1184787"/>
          </a:xfrm>
        </p:spPr>
        <p:txBody>
          <a:bodyPr>
            <a:normAutofit/>
          </a:bodyPr>
          <a:lstStyle/>
          <a:p>
            <a:r>
              <a:rPr lang="en-US" dirty="0"/>
              <a:t>Group 2: Search &amp; filter</a:t>
            </a:r>
          </a:p>
          <a:p>
            <a:r>
              <a:rPr lang="en-US" dirty="0"/>
              <a:t>Ivan apostolovski 5042</a:t>
            </a:r>
          </a:p>
          <a:p>
            <a:r>
              <a:rPr lang="en-US" dirty="0"/>
              <a:t>Kristijan Lazarov 5311</a:t>
            </a:r>
          </a:p>
        </p:txBody>
      </p:sp>
    </p:spTree>
    <p:extLst>
      <p:ext uri="{BB962C8B-B14F-4D97-AF65-F5344CB8AC3E}">
        <p14:creationId xmlns:p14="http://schemas.microsoft.com/office/powerpoint/2010/main" val="1888452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0928423-C728-1E29-D8A5-677CB6B42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26" y="1379868"/>
            <a:ext cx="5258256" cy="48848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6EF165-87C4-32D9-3ABC-D2A65DB17B62}"/>
              </a:ext>
            </a:extLst>
          </p:cNvPr>
          <p:cNvSpPr txBox="1"/>
          <p:nvPr/>
        </p:nvSpPr>
        <p:spPr>
          <a:xfrm>
            <a:off x="6902245" y="3105834"/>
            <a:ext cx="43556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Creating a search widget and passing the search query to the </a:t>
            </a:r>
            <a:r>
              <a:rPr lang="en-US" sz="2400" b="1" dirty="0" err="1"/>
              <a:t>BirthdayCardListview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13850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FAAFA9-43D1-7B60-9499-456CBB5EC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67" y="1972127"/>
            <a:ext cx="5883150" cy="37036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025733-FDDC-5169-0673-5BFB8269CB36}"/>
              </a:ext>
            </a:extLst>
          </p:cNvPr>
          <p:cNvSpPr txBox="1"/>
          <p:nvPr/>
        </p:nvSpPr>
        <p:spPr>
          <a:xfrm>
            <a:off x="7069394" y="2654709"/>
            <a:ext cx="44852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Initializing the </a:t>
            </a:r>
            <a:r>
              <a:rPr lang="en-US" sz="2000" b="1" dirty="0" err="1"/>
              <a:t>filteredBirthdays</a:t>
            </a:r>
            <a:r>
              <a:rPr lang="en-US" sz="2000" b="1" dirty="0"/>
              <a:t> list with the original </a:t>
            </a:r>
            <a:r>
              <a:rPr lang="en-US" sz="2000" b="1" dirty="0" err="1"/>
              <a:t>birthdayList</a:t>
            </a: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Checking if the search widget has new input if it does then we apply the filter to filter out the birthdays.</a:t>
            </a:r>
          </a:p>
        </p:txBody>
      </p:sp>
    </p:spTree>
    <p:extLst>
      <p:ext uri="{BB962C8B-B14F-4D97-AF65-F5344CB8AC3E}">
        <p14:creationId xmlns:p14="http://schemas.microsoft.com/office/powerpoint/2010/main" val="2300627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568DFD6-FF92-9182-CCE8-1CDEDC291AD4}"/>
              </a:ext>
            </a:extLst>
          </p:cNvPr>
          <p:cNvSpPr txBox="1"/>
          <p:nvPr/>
        </p:nvSpPr>
        <p:spPr>
          <a:xfrm>
            <a:off x="2846438" y="670538"/>
            <a:ext cx="64991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Updated the code to show the filtered birthday list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E7A484-2F04-66A9-232A-D6E0A5A994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9" r="8092"/>
          <a:stretch/>
        </p:blipFill>
        <p:spPr>
          <a:xfrm>
            <a:off x="0" y="3228468"/>
            <a:ext cx="6499123" cy="36295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2682F2-C841-2A79-8A66-12679840F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505" y="2430396"/>
            <a:ext cx="5715495" cy="442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896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F6D3AC-0158-7A81-333C-A2061FFD2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861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0B8136-8A85-A9A5-EC6D-366FC9F2C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2"/>
            <a:ext cx="30861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261BC2-CC4F-0D22-BE60-11C6C1E12B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833"/>
            <a:ext cx="30861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F578EA-0867-A934-EC45-30C42A1C37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100" y="-22123"/>
            <a:ext cx="308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7229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85</TotalTime>
  <Words>65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Flutter Project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 Project</dc:title>
  <dc:creator>Ivan-PC</dc:creator>
  <cp:lastModifiedBy>Ivan-PC</cp:lastModifiedBy>
  <cp:revision>1</cp:revision>
  <dcterms:created xsi:type="dcterms:W3CDTF">2024-05-12T12:28:34Z</dcterms:created>
  <dcterms:modified xsi:type="dcterms:W3CDTF">2024-05-12T13:54:23Z</dcterms:modified>
</cp:coreProperties>
</file>