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8" r:id="rId3"/>
    <p:sldId id="259"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285"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lus Jakarta Sans" panose="020B060402020202020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Poppins Medium" panose="000006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LIQuXHjAe90suSpe0wwH7v3xk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11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02"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e80ab867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2e80ab8672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BD51558C-6737-6D8D-D471-B94352861316}"/>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0F098624-9640-6604-5CE5-C41CB40CB5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8276FF78-5F02-B034-0694-873C1A6741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4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F7F8BF66-80E8-2ACB-ED7F-DC5DF916FD5F}"/>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6EA86DE4-7BB0-3913-3996-66BFB4CB683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41210E49-9711-8B54-9290-962FA0B805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52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88C30894-A81D-62B7-7B9B-7C6E6F20C3E6}"/>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C624C225-B186-14F1-DAE0-AD03C9BEBF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C476363E-03A2-3FA5-D22D-149A14862A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26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CD24BA3A-D390-E032-3939-D58C99E5ED5B}"/>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208F2F23-B60A-8074-4DFE-33CBB7554D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B7A2435E-480D-943A-8518-1CB1EF63DF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446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54545F76-F9ED-0E16-4F61-392E08C75320}"/>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2990AE64-5D17-B896-D236-9C1BFCC62F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4C5848DD-694B-E14E-F6C4-A77771619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5736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2EF3AF5F-D252-58A6-EF6E-E77CEF7ABCB6}"/>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676B1914-6475-0C93-32FB-A81E18B5627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FE9BA608-77D2-2756-17B2-E528CF8B2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64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494D0469-BA80-036A-A8A1-D98ECAFA748E}"/>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1FA6B88B-5653-CDD9-65D7-D973E1515C8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3817ABF2-EDDA-825C-BF97-0DA6BF224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8074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9BC16068-5CE1-12E9-DC4E-AE1F5E895E91}"/>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54E228B3-5908-A2BB-D6D4-225A7244FA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98094F1E-3BB3-68BB-B37B-6149E5D64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239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0A58EB5A-F00F-B4FF-C430-5DD4C11FAC63}"/>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743CF309-9B50-B712-1629-D63AFFFBEA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C60A9720-4F34-6F33-B3C3-7BF090457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812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69C28BC8-9CF3-5381-045E-0016A2ED51A3}"/>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C8B0E964-D946-9317-5898-B43D86F838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09DEC3D1-1246-7554-AA57-8A0D4F25B2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921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838cef4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e838cef47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32BC207C-06DE-20EA-4D70-9CEA72102DB2}"/>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75280674-6227-214B-9A2C-096BC22415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9ED91DF4-5EA6-6D6B-365B-58EAE838F1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9528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49F1F327-D1DB-65CE-8ECA-3A365F209DC0}"/>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AE8640D1-0DC5-A766-C1E9-92BC095D271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05E0555D-105E-13C1-7978-72E4AC4F2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5319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e838cef47f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1" name="Google Shape;751;g2e838cef47f_0_15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838cef47f_0_5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DB44171E-702E-CA75-3F43-8AF523052A85}"/>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360F4520-1AFC-A06A-3963-1C1F5A89F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A94F7C16-AB69-2C50-7818-98758601B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0917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65E9517B-17F6-FCEE-C5B6-3EE37FE5525E}"/>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C3B92240-17DF-D53C-A7BB-C13A9CBFEF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125D897F-5603-7193-E581-A0C9652BD3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99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432F87E7-A09B-4065-FFAA-9D612FAAAD60}"/>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AF7A7D65-A653-4EEB-D153-5B5A1750D5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50201CAF-4B5E-1C72-1A9F-0F0E96733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44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565049E5-F18C-4645-A4DA-07B4786087D6}"/>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4A00024D-4938-53E0-3FCD-00DA21D2B7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596BCE67-F87B-EA5B-77D5-495B152472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670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396B2244-AB16-6CA4-AABA-FA8A6AA727F0}"/>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58D02A44-A8AD-0BBB-7B56-CE0E6D6ED7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9892906C-FA9B-5B38-BD09-B101FADDB4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91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2E8BFD89-9FA8-FAF4-D6BD-CA9D3DB12759}"/>
            </a:ext>
          </a:extLst>
        </p:cNvPr>
        <p:cNvGrpSpPr/>
        <p:nvPr/>
      </p:nvGrpSpPr>
      <p:grpSpPr>
        <a:xfrm>
          <a:off x="0" y="0"/>
          <a:ext cx="0" cy="0"/>
          <a:chOff x="0" y="0"/>
          <a:chExt cx="0" cy="0"/>
        </a:xfrm>
      </p:grpSpPr>
      <p:sp>
        <p:nvSpPr>
          <p:cNvPr id="280" name="Google Shape;280;g2e838cef47f_0_521:notes">
            <a:extLst>
              <a:ext uri="{FF2B5EF4-FFF2-40B4-BE49-F238E27FC236}">
                <a16:creationId xmlns:a16="http://schemas.microsoft.com/office/drawing/2014/main" id="{DCBDB30C-E64B-8D83-7D3B-9B0ACCF132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e838cef47f_0_521:notes">
            <a:extLst>
              <a:ext uri="{FF2B5EF4-FFF2-40B4-BE49-F238E27FC236}">
                <a16:creationId xmlns:a16="http://schemas.microsoft.com/office/drawing/2014/main" id="{53C14AD9-D5B6-28F4-2B95-9012DA5A36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850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
        <p:cNvGrpSpPr/>
        <p:nvPr/>
      </p:nvGrpSpPr>
      <p:grpSpPr>
        <a:xfrm>
          <a:off x="0" y="0"/>
          <a:ext cx="0" cy="0"/>
          <a:chOff x="0" y="0"/>
          <a:chExt cx="0" cy="0"/>
        </a:xfrm>
      </p:grpSpPr>
      <p:sp>
        <p:nvSpPr>
          <p:cNvPr id="7" name="Google Shape;7;p49"/>
          <p:cNvSpPr>
            <a:spLocks noGrp="1"/>
          </p:cNvSpPr>
          <p:nvPr>
            <p:ph type="pic" idx="2"/>
          </p:nvPr>
        </p:nvSpPr>
        <p:spPr>
          <a:xfrm>
            <a:off x="828675" y="1208314"/>
            <a:ext cx="2916011" cy="3335111"/>
          </a:xfrm>
          <a:prstGeom prst="rect">
            <a:avLst/>
          </a:prstGeom>
          <a:solidFill>
            <a:srgbClr val="D8D8D8"/>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65"/>
        <p:cNvGrpSpPr/>
        <p:nvPr/>
      </p:nvGrpSpPr>
      <p:grpSpPr>
        <a:xfrm>
          <a:off x="0" y="0"/>
          <a:ext cx="0" cy="0"/>
          <a:chOff x="0" y="0"/>
          <a:chExt cx="0" cy="0"/>
        </a:xfrm>
      </p:grpSpPr>
      <p:sp>
        <p:nvSpPr>
          <p:cNvPr id="66" name="Google Shape;66;p44"/>
          <p:cNvSpPr/>
          <p:nvPr/>
        </p:nvSpPr>
        <p:spPr>
          <a:xfrm>
            <a:off x="6943725"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67" name="Google Shape;67;p44"/>
          <p:cNvSpPr>
            <a:spLocks noGrp="1"/>
          </p:cNvSpPr>
          <p:nvPr>
            <p:ph type="pic" idx="2"/>
          </p:nvPr>
        </p:nvSpPr>
        <p:spPr>
          <a:xfrm>
            <a:off x="837403" y="1276458"/>
            <a:ext cx="3636092" cy="1979617"/>
          </a:xfrm>
          <a:prstGeom prst="rect">
            <a:avLst/>
          </a:prstGeom>
          <a:solidFill>
            <a:srgbClr val="D8D8D8"/>
          </a:solidFill>
          <a:ln>
            <a:noFill/>
          </a:ln>
        </p:spPr>
      </p:sp>
      <p:sp>
        <p:nvSpPr>
          <p:cNvPr id="68" name="Google Shape;68;p44"/>
          <p:cNvSpPr>
            <a:spLocks noGrp="1"/>
          </p:cNvSpPr>
          <p:nvPr>
            <p:ph type="pic" idx="3"/>
          </p:nvPr>
        </p:nvSpPr>
        <p:spPr>
          <a:xfrm>
            <a:off x="5007428" y="2971800"/>
            <a:ext cx="3299168" cy="1571625"/>
          </a:xfrm>
          <a:prstGeom prst="rect">
            <a:avLst/>
          </a:prstGeom>
          <a:solidFill>
            <a:srgbClr val="D8D8D8"/>
          </a:solidFill>
          <a:ln>
            <a:noFill/>
          </a:ln>
        </p:spPr>
      </p:sp>
      <p:sp>
        <p:nvSpPr>
          <p:cNvPr id="69" name="Google Shape;69;p44"/>
          <p:cNvSpPr/>
          <p:nvPr/>
        </p:nvSpPr>
        <p:spPr>
          <a:xfrm>
            <a:off x="6943725"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70"/>
        <p:cNvGrpSpPr/>
        <p:nvPr/>
      </p:nvGrpSpPr>
      <p:grpSpPr>
        <a:xfrm>
          <a:off x="0" y="0"/>
          <a:ext cx="0" cy="0"/>
          <a:chOff x="0" y="0"/>
          <a:chExt cx="0" cy="0"/>
        </a:xfrm>
      </p:grpSpPr>
      <p:sp>
        <p:nvSpPr>
          <p:cNvPr id="71" name="Google Shape;71;p45"/>
          <p:cNvSpPr/>
          <p:nvPr/>
        </p:nvSpPr>
        <p:spPr>
          <a:xfrm>
            <a:off x="4236344" y="1143419"/>
            <a:ext cx="1210578" cy="12105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72" name="Google Shape;72;p45"/>
          <p:cNvSpPr>
            <a:spLocks noGrp="1"/>
          </p:cNvSpPr>
          <p:nvPr>
            <p:ph type="pic" idx="2"/>
          </p:nvPr>
        </p:nvSpPr>
        <p:spPr>
          <a:xfrm>
            <a:off x="4376341" y="1276458"/>
            <a:ext cx="2057117" cy="3867042"/>
          </a:xfrm>
          <a:prstGeom prst="rect">
            <a:avLst/>
          </a:prstGeom>
          <a:solidFill>
            <a:srgbClr val="D8D8D8"/>
          </a:solidFill>
          <a:ln>
            <a:noFill/>
          </a:ln>
        </p:spPr>
      </p:sp>
      <p:sp>
        <p:nvSpPr>
          <p:cNvPr id="73" name="Google Shape;73;p45"/>
          <p:cNvSpPr/>
          <p:nvPr/>
        </p:nvSpPr>
        <p:spPr>
          <a:xfrm>
            <a:off x="4236344" y="1143419"/>
            <a:ext cx="1210578" cy="12105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74"/>
        <p:cNvGrpSpPr/>
        <p:nvPr/>
      </p:nvGrpSpPr>
      <p:grpSpPr>
        <a:xfrm>
          <a:off x="0" y="0"/>
          <a:ext cx="0" cy="0"/>
          <a:chOff x="0" y="0"/>
          <a:chExt cx="0" cy="0"/>
        </a:xfrm>
      </p:grpSpPr>
      <p:sp>
        <p:nvSpPr>
          <p:cNvPr id="75" name="Google Shape;75;p46"/>
          <p:cNvSpPr/>
          <p:nvPr/>
        </p:nvSpPr>
        <p:spPr>
          <a:xfrm>
            <a:off x="2916089" y="119449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76" name="Google Shape;76;p46"/>
          <p:cNvSpPr>
            <a:spLocks noGrp="1"/>
          </p:cNvSpPr>
          <p:nvPr>
            <p:ph type="pic" idx="2"/>
          </p:nvPr>
        </p:nvSpPr>
        <p:spPr>
          <a:xfrm>
            <a:off x="0" y="1336717"/>
            <a:ext cx="4279448" cy="3806783"/>
          </a:xfrm>
          <a:prstGeom prst="rect">
            <a:avLst/>
          </a:prstGeom>
          <a:solidFill>
            <a:srgbClr val="D8D8D8"/>
          </a:solidFill>
          <a:ln>
            <a:noFill/>
          </a:ln>
        </p:spPr>
      </p:sp>
      <p:sp>
        <p:nvSpPr>
          <p:cNvPr id="77" name="Google Shape;77;p46"/>
          <p:cNvSpPr/>
          <p:nvPr/>
        </p:nvSpPr>
        <p:spPr>
          <a:xfrm>
            <a:off x="2916089" y="119449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78"/>
        <p:cNvGrpSpPr/>
        <p:nvPr/>
      </p:nvGrpSpPr>
      <p:grpSpPr>
        <a:xfrm>
          <a:off x="0" y="0"/>
          <a:ext cx="0" cy="0"/>
          <a:chOff x="0" y="0"/>
          <a:chExt cx="0" cy="0"/>
        </a:xfrm>
      </p:grpSpPr>
      <p:sp>
        <p:nvSpPr>
          <p:cNvPr id="79" name="Google Shape;79;p47"/>
          <p:cNvSpPr>
            <a:spLocks noGrp="1"/>
          </p:cNvSpPr>
          <p:nvPr>
            <p:ph type="pic" idx="2"/>
          </p:nvPr>
        </p:nvSpPr>
        <p:spPr>
          <a:xfrm>
            <a:off x="887186" y="2180567"/>
            <a:ext cx="1785257" cy="2361655"/>
          </a:xfrm>
          <a:prstGeom prst="rect">
            <a:avLst/>
          </a:prstGeom>
          <a:solidFill>
            <a:srgbClr val="D8D8D8"/>
          </a:solidFill>
          <a:ln>
            <a:noFill/>
          </a:ln>
        </p:spPr>
      </p:sp>
      <p:sp>
        <p:nvSpPr>
          <p:cNvPr id="80" name="Google Shape;80;p47"/>
          <p:cNvSpPr>
            <a:spLocks noGrp="1"/>
          </p:cNvSpPr>
          <p:nvPr>
            <p:ph type="pic" idx="3"/>
          </p:nvPr>
        </p:nvSpPr>
        <p:spPr>
          <a:xfrm>
            <a:off x="2748643" y="2180567"/>
            <a:ext cx="1785257" cy="2361655"/>
          </a:xfrm>
          <a:prstGeom prst="rect">
            <a:avLst/>
          </a:prstGeom>
          <a:solidFill>
            <a:srgbClr val="D8D8D8"/>
          </a:solidFill>
          <a:ln>
            <a:noFill/>
          </a:ln>
        </p:spPr>
      </p:sp>
      <p:sp>
        <p:nvSpPr>
          <p:cNvPr id="81" name="Google Shape;81;p47"/>
          <p:cNvSpPr>
            <a:spLocks noGrp="1"/>
          </p:cNvSpPr>
          <p:nvPr>
            <p:ph type="pic" idx="4"/>
          </p:nvPr>
        </p:nvSpPr>
        <p:spPr>
          <a:xfrm>
            <a:off x="4610101" y="2180567"/>
            <a:ext cx="1785257" cy="2361655"/>
          </a:xfrm>
          <a:prstGeom prst="rect">
            <a:avLst/>
          </a:prstGeom>
          <a:solidFill>
            <a:srgbClr val="D8D8D8"/>
          </a:solidFill>
          <a:ln>
            <a:noFill/>
          </a:ln>
        </p:spPr>
      </p:sp>
      <p:sp>
        <p:nvSpPr>
          <p:cNvPr id="82" name="Google Shape;82;p47"/>
          <p:cNvSpPr>
            <a:spLocks noGrp="1"/>
          </p:cNvSpPr>
          <p:nvPr>
            <p:ph type="pic" idx="5"/>
          </p:nvPr>
        </p:nvSpPr>
        <p:spPr>
          <a:xfrm>
            <a:off x="6471558" y="2180567"/>
            <a:ext cx="1785257" cy="2361655"/>
          </a:xfrm>
          <a:prstGeom prst="rect">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3"/>
        <p:cNvGrpSpPr/>
        <p:nvPr/>
      </p:nvGrpSpPr>
      <p:grpSpPr>
        <a:xfrm>
          <a:off x="0" y="0"/>
          <a:ext cx="0" cy="0"/>
          <a:chOff x="0" y="0"/>
          <a:chExt cx="0" cy="0"/>
        </a:xfrm>
      </p:grpSpPr>
      <p:sp>
        <p:nvSpPr>
          <p:cNvPr id="84" name="Google Shape;84;p48"/>
          <p:cNvSpPr/>
          <p:nvPr/>
        </p:nvSpPr>
        <p:spPr>
          <a:xfrm>
            <a:off x="4916943" y="317794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85" name="Google Shape;85;p48"/>
          <p:cNvSpPr>
            <a:spLocks noGrp="1"/>
          </p:cNvSpPr>
          <p:nvPr>
            <p:ph type="pic" idx="2"/>
          </p:nvPr>
        </p:nvSpPr>
        <p:spPr>
          <a:xfrm>
            <a:off x="5061858" y="1208314"/>
            <a:ext cx="2024743" cy="3335111"/>
          </a:xfrm>
          <a:prstGeom prst="rect">
            <a:avLst/>
          </a:prstGeom>
          <a:solidFill>
            <a:srgbClr val="D8D8D8"/>
          </a:solidFill>
          <a:ln>
            <a:noFill/>
          </a:ln>
        </p:spPr>
      </p:sp>
      <p:sp>
        <p:nvSpPr>
          <p:cNvPr id="86" name="Google Shape;86;p48"/>
          <p:cNvSpPr>
            <a:spLocks noGrp="1"/>
          </p:cNvSpPr>
          <p:nvPr>
            <p:ph type="pic" idx="3"/>
          </p:nvPr>
        </p:nvSpPr>
        <p:spPr>
          <a:xfrm>
            <a:off x="7119258" y="1208314"/>
            <a:ext cx="2024743" cy="3335111"/>
          </a:xfrm>
          <a:prstGeom prst="rect">
            <a:avLst/>
          </a:prstGeom>
          <a:solidFill>
            <a:srgbClr val="D8D8D8"/>
          </a:solidFill>
          <a:ln>
            <a:noFill/>
          </a:ln>
        </p:spPr>
      </p:sp>
      <p:sp>
        <p:nvSpPr>
          <p:cNvPr id="87" name="Google Shape;87;p48"/>
          <p:cNvSpPr/>
          <p:nvPr/>
        </p:nvSpPr>
        <p:spPr>
          <a:xfrm>
            <a:off x="4916943" y="317794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88"/>
        <p:cNvGrpSpPr/>
        <p:nvPr/>
      </p:nvGrpSpPr>
      <p:grpSpPr>
        <a:xfrm>
          <a:off x="0" y="0"/>
          <a:ext cx="0" cy="0"/>
          <a:chOff x="0" y="0"/>
          <a:chExt cx="0" cy="0"/>
        </a:xfrm>
      </p:grpSpPr>
      <p:sp>
        <p:nvSpPr>
          <p:cNvPr id="89" name="Google Shape;89;p50"/>
          <p:cNvSpPr/>
          <p:nvPr/>
        </p:nvSpPr>
        <p:spPr>
          <a:xfrm>
            <a:off x="5945007" y="285261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90" name="Google Shape;90;p50"/>
          <p:cNvSpPr>
            <a:spLocks noGrp="1"/>
          </p:cNvSpPr>
          <p:nvPr>
            <p:ph type="pic" idx="2"/>
          </p:nvPr>
        </p:nvSpPr>
        <p:spPr>
          <a:xfrm>
            <a:off x="5127172" y="1106262"/>
            <a:ext cx="1992083" cy="2834367"/>
          </a:xfrm>
          <a:prstGeom prst="rect">
            <a:avLst/>
          </a:prstGeom>
          <a:solidFill>
            <a:srgbClr val="D8D8D8"/>
          </a:solidFill>
          <a:ln>
            <a:noFill/>
          </a:ln>
        </p:spPr>
      </p:sp>
      <p:sp>
        <p:nvSpPr>
          <p:cNvPr id="91" name="Google Shape;91;p50"/>
          <p:cNvSpPr>
            <a:spLocks noGrp="1"/>
          </p:cNvSpPr>
          <p:nvPr>
            <p:ph type="pic" idx="3"/>
          </p:nvPr>
        </p:nvSpPr>
        <p:spPr>
          <a:xfrm>
            <a:off x="7151917" y="1709058"/>
            <a:ext cx="1992083" cy="2834367"/>
          </a:xfrm>
          <a:prstGeom prst="rect">
            <a:avLst/>
          </a:prstGeom>
          <a:solidFill>
            <a:srgbClr val="D8D8D8"/>
          </a:solidFill>
          <a:ln>
            <a:noFill/>
          </a:ln>
        </p:spPr>
      </p:sp>
      <p:sp>
        <p:nvSpPr>
          <p:cNvPr id="92" name="Google Shape;92;p50"/>
          <p:cNvSpPr/>
          <p:nvPr/>
        </p:nvSpPr>
        <p:spPr>
          <a:xfrm>
            <a:off x="5945007" y="285261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93"/>
        <p:cNvGrpSpPr/>
        <p:nvPr/>
      </p:nvGrpSpPr>
      <p:grpSpPr>
        <a:xfrm>
          <a:off x="0" y="0"/>
          <a:ext cx="0" cy="0"/>
          <a:chOff x="0" y="0"/>
          <a:chExt cx="0" cy="0"/>
        </a:xfrm>
      </p:grpSpPr>
      <p:sp>
        <p:nvSpPr>
          <p:cNvPr id="94" name="Google Shape;94;p52"/>
          <p:cNvSpPr>
            <a:spLocks noGrp="1"/>
          </p:cNvSpPr>
          <p:nvPr>
            <p:ph type="pic" idx="2"/>
          </p:nvPr>
        </p:nvSpPr>
        <p:spPr>
          <a:xfrm>
            <a:off x="3145972" y="2764972"/>
            <a:ext cx="5998028" cy="2378528"/>
          </a:xfrm>
          <a:prstGeom prst="rect">
            <a:avLst/>
          </a:prstGeom>
          <a:solidFill>
            <a:srgbClr val="D8D8D8"/>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2"/>
        <p:cNvGrpSpPr/>
        <p:nvPr/>
      </p:nvGrpSpPr>
      <p:grpSpPr>
        <a:xfrm>
          <a:off x="0" y="0"/>
          <a:ext cx="0" cy="0"/>
          <a:chOff x="0" y="0"/>
          <a:chExt cx="0" cy="0"/>
        </a:xfrm>
      </p:grpSpPr>
      <p:sp>
        <p:nvSpPr>
          <p:cNvPr id="103" name="Google Shape;103;p55"/>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04" name="Google Shape;104;p55"/>
          <p:cNvSpPr>
            <a:spLocks noGrp="1"/>
          </p:cNvSpPr>
          <p:nvPr>
            <p:ph type="pic" idx="2"/>
          </p:nvPr>
        </p:nvSpPr>
        <p:spPr>
          <a:xfrm>
            <a:off x="1481373" y="1639303"/>
            <a:ext cx="2129417" cy="2427215"/>
          </a:xfrm>
          <a:prstGeom prst="rect">
            <a:avLst/>
          </a:prstGeom>
          <a:solidFill>
            <a:srgbClr val="D8D8D8"/>
          </a:solidFill>
          <a:ln>
            <a:noFill/>
          </a:ln>
        </p:spPr>
      </p:sp>
      <p:sp>
        <p:nvSpPr>
          <p:cNvPr id="105" name="Google Shape;105;p55"/>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6"/>
        <p:cNvGrpSpPr/>
        <p:nvPr/>
      </p:nvGrpSpPr>
      <p:grpSpPr>
        <a:xfrm>
          <a:off x="0" y="0"/>
          <a:ext cx="0" cy="0"/>
          <a:chOff x="0" y="0"/>
          <a:chExt cx="0" cy="0"/>
        </a:xfrm>
      </p:grpSpPr>
      <p:sp>
        <p:nvSpPr>
          <p:cNvPr id="107" name="Google Shape;107;p56"/>
          <p:cNvSpPr/>
          <p:nvPr/>
        </p:nvSpPr>
        <p:spPr>
          <a:xfrm>
            <a:off x="7141029" y="3581400"/>
            <a:ext cx="2002972"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08" name="Google Shape;108;p56"/>
          <p:cNvSpPr>
            <a:spLocks noGrp="1"/>
          </p:cNvSpPr>
          <p:nvPr>
            <p:ph type="pic" idx="2"/>
          </p:nvPr>
        </p:nvSpPr>
        <p:spPr>
          <a:xfrm>
            <a:off x="4948182" y="1679330"/>
            <a:ext cx="3283784" cy="2347162"/>
          </a:xfrm>
          <a:prstGeom prst="rect">
            <a:avLst/>
          </a:prstGeom>
          <a:solidFill>
            <a:srgbClr val="D8D8D8"/>
          </a:solidFill>
          <a:ln>
            <a:noFill/>
          </a:ln>
        </p:spPr>
      </p:sp>
      <p:sp>
        <p:nvSpPr>
          <p:cNvPr id="109" name="Google Shape;109;p56"/>
          <p:cNvSpPr/>
          <p:nvPr/>
        </p:nvSpPr>
        <p:spPr>
          <a:xfrm>
            <a:off x="7141029" y="3581400"/>
            <a:ext cx="2002972"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110"/>
        <p:cNvGrpSpPr/>
        <p:nvPr/>
      </p:nvGrpSpPr>
      <p:grpSpPr>
        <a:xfrm>
          <a:off x="0" y="0"/>
          <a:ext cx="0" cy="0"/>
          <a:chOff x="0" y="0"/>
          <a:chExt cx="0" cy="0"/>
        </a:xfrm>
      </p:grpSpPr>
      <p:sp>
        <p:nvSpPr>
          <p:cNvPr id="111" name="Google Shape;111;p57"/>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12" name="Google Shape;112;p57"/>
          <p:cNvSpPr>
            <a:spLocks noGrp="1"/>
          </p:cNvSpPr>
          <p:nvPr>
            <p:ph type="pic" idx="2"/>
          </p:nvPr>
        </p:nvSpPr>
        <p:spPr>
          <a:xfrm>
            <a:off x="1340980" y="1639303"/>
            <a:ext cx="2432018" cy="2427215"/>
          </a:xfrm>
          <a:prstGeom prst="rect">
            <a:avLst/>
          </a:prstGeom>
          <a:solidFill>
            <a:srgbClr val="D8D8D8"/>
          </a:solidFill>
          <a:ln>
            <a:noFill/>
          </a:ln>
        </p:spPr>
      </p:sp>
      <p:sp>
        <p:nvSpPr>
          <p:cNvPr id="113" name="Google Shape;113;p57"/>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33"/>
          <p:cNvSpPr/>
          <p:nvPr/>
        </p:nvSpPr>
        <p:spPr>
          <a:xfrm>
            <a:off x="7029450" y="105727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8" name="Google Shape;18;p33"/>
          <p:cNvSpPr>
            <a:spLocks noGrp="1"/>
          </p:cNvSpPr>
          <p:nvPr>
            <p:ph type="pic" idx="2"/>
          </p:nvPr>
        </p:nvSpPr>
        <p:spPr>
          <a:xfrm>
            <a:off x="5586412" y="1228725"/>
            <a:ext cx="2728913" cy="3314700"/>
          </a:xfrm>
          <a:prstGeom prst="rect">
            <a:avLst/>
          </a:prstGeom>
          <a:solidFill>
            <a:srgbClr val="D8D8D8"/>
          </a:solidFill>
          <a:ln>
            <a:noFill/>
          </a:ln>
        </p:spPr>
      </p:sp>
      <p:sp>
        <p:nvSpPr>
          <p:cNvPr id="19" name="Google Shape;19;p33"/>
          <p:cNvSpPr/>
          <p:nvPr/>
        </p:nvSpPr>
        <p:spPr>
          <a:xfrm>
            <a:off x="7029450" y="105727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114"/>
        <p:cNvGrpSpPr/>
        <p:nvPr/>
      </p:nvGrpSpPr>
      <p:grpSpPr>
        <a:xfrm>
          <a:off x="0" y="0"/>
          <a:ext cx="0" cy="0"/>
          <a:chOff x="0" y="0"/>
          <a:chExt cx="0" cy="0"/>
        </a:xfrm>
      </p:grpSpPr>
      <p:sp>
        <p:nvSpPr>
          <p:cNvPr id="115" name="Google Shape;115;p58"/>
          <p:cNvSpPr/>
          <p:nvPr/>
        </p:nvSpPr>
        <p:spPr>
          <a:xfrm>
            <a:off x="6683829" y="3200400"/>
            <a:ext cx="2460172" cy="1943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16" name="Google Shape;116;p58"/>
          <p:cNvSpPr>
            <a:spLocks noGrp="1"/>
          </p:cNvSpPr>
          <p:nvPr>
            <p:ph type="pic" idx="2"/>
          </p:nvPr>
        </p:nvSpPr>
        <p:spPr>
          <a:xfrm>
            <a:off x="5477494" y="1679330"/>
            <a:ext cx="2204667" cy="2347162"/>
          </a:xfrm>
          <a:prstGeom prst="rect">
            <a:avLst/>
          </a:prstGeom>
          <a:solidFill>
            <a:srgbClr val="D8D8D8"/>
          </a:solidFill>
          <a:ln>
            <a:noFill/>
          </a:ln>
        </p:spPr>
      </p:sp>
      <p:sp>
        <p:nvSpPr>
          <p:cNvPr id="117" name="Google Shape;117;p58"/>
          <p:cNvSpPr/>
          <p:nvPr/>
        </p:nvSpPr>
        <p:spPr>
          <a:xfrm>
            <a:off x="6683829" y="3200400"/>
            <a:ext cx="2460172" cy="1943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118"/>
        <p:cNvGrpSpPr/>
        <p:nvPr/>
      </p:nvGrpSpPr>
      <p:grpSpPr>
        <a:xfrm>
          <a:off x="0" y="0"/>
          <a:ext cx="0" cy="0"/>
          <a:chOff x="0" y="0"/>
          <a:chExt cx="0" cy="0"/>
        </a:xfrm>
      </p:grpSpPr>
      <p:sp>
        <p:nvSpPr>
          <p:cNvPr id="119" name="Google Shape;119;p59"/>
          <p:cNvSpPr/>
          <p:nvPr/>
        </p:nvSpPr>
        <p:spPr>
          <a:xfrm>
            <a:off x="0" y="2571750"/>
            <a:ext cx="3956480" cy="2571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120" name="Google Shape;120;p59"/>
          <p:cNvPicPr preferRelativeResize="0"/>
          <p:nvPr/>
        </p:nvPicPr>
        <p:blipFill rotWithShape="1">
          <a:blip r:embed="rId2">
            <a:alphaModFix/>
          </a:blip>
          <a:srcRect/>
          <a:stretch/>
        </p:blipFill>
        <p:spPr>
          <a:xfrm>
            <a:off x="606587" y="1337990"/>
            <a:ext cx="2323398" cy="3251224"/>
          </a:xfrm>
          <a:prstGeom prst="rect">
            <a:avLst/>
          </a:prstGeom>
          <a:noFill/>
          <a:ln>
            <a:noFill/>
          </a:ln>
        </p:spPr>
      </p:pic>
      <p:pic>
        <p:nvPicPr>
          <p:cNvPr id="121" name="Google Shape;121;p59"/>
          <p:cNvPicPr preferRelativeResize="0"/>
          <p:nvPr/>
        </p:nvPicPr>
        <p:blipFill rotWithShape="1">
          <a:blip r:embed="rId2">
            <a:alphaModFix/>
          </a:blip>
          <a:srcRect/>
          <a:stretch/>
        </p:blipFill>
        <p:spPr>
          <a:xfrm>
            <a:off x="2516451" y="1337990"/>
            <a:ext cx="2323398" cy="3251224"/>
          </a:xfrm>
          <a:prstGeom prst="rect">
            <a:avLst/>
          </a:prstGeom>
          <a:noFill/>
          <a:ln>
            <a:noFill/>
          </a:ln>
        </p:spPr>
      </p:pic>
      <p:sp>
        <p:nvSpPr>
          <p:cNvPr id="122" name="Google Shape;122;p59"/>
          <p:cNvSpPr>
            <a:spLocks noGrp="1"/>
          </p:cNvSpPr>
          <p:nvPr>
            <p:ph type="pic" idx="2"/>
          </p:nvPr>
        </p:nvSpPr>
        <p:spPr>
          <a:xfrm>
            <a:off x="1035863" y="2132202"/>
            <a:ext cx="1387412" cy="1666549"/>
          </a:xfrm>
          <a:prstGeom prst="rect">
            <a:avLst/>
          </a:prstGeom>
          <a:solidFill>
            <a:srgbClr val="D8D8D8"/>
          </a:solidFill>
          <a:ln>
            <a:noFill/>
          </a:ln>
        </p:spPr>
      </p:sp>
      <p:sp>
        <p:nvSpPr>
          <p:cNvPr id="123" name="Google Shape;123;p59"/>
          <p:cNvSpPr>
            <a:spLocks noGrp="1"/>
          </p:cNvSpPr>
          <p:nvPr>
            <p:ph type="pic" idx="3"/>
          </p:nvPr>
        </p:nvSpPr>
        <p:spPr>
          <a:xfrm>
            <a:off x="2945728" y="2132202"/>
            <a:ext cx="1387412" cy="1666549"/>
          </a:xfrm>
          <a:prstGeom prst="rect">
            <a:avLst/>
          </a:prstGeom>
          <a:solidFill>
            <a:srgbClr val="D8D8D8"/>
          </a:solidFill>
          <a:ln>
            <a:noFill/>
          </a:ln>
        </p:spPr>
      </p:sp>
      <p:sp>
        <p:nvSpPr>
          <p:cNvPr id="124" name="Google Shape;124;p59"/>
          <p:cNvSpPr/>
          <p:nvPr/>
        </p:nvSpPr>
        <p:spPr>
          <a:xfrm>
            <a:off x="0" y="2571750"/>
            <a:ext cx="3956480" cy="2571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125" name="Google Shape;125;p59"/>
          <p:cNvPicPr preferRelativeResize="0"/>
          <p:nvPr/>
        </p:nvPicPr>
        <p:blipFill rotWithShape="1">
          <a:blip r:embed="rId2">
            <a:alphaModFix/>
          </a:blip>
          <a:srcRect/>
          <a:stretch/>
        </p:blipFill>
        <p:spPr>
          <a:xfrm>
            <a:off x="606587" y="1337990"/>
            <a:ext cx="2323398" cy="3251224"/>
          </a:xfrm>
          <a:prstGeom prst="rect">
            <a:avLst/>
          </a:prstGeom>
          <a:noFill/>
          <a:ln>
            <a:noFill/>
          </a:ln>
        </p:spPr>
      </p:pic>
      <p:pic>
        <p:nvPicPr>
          <p:cNvPr id="126" name="Google Shape;126;p59"/>
          <p:cNvPicPr preferRelativeResize="0"/>
          <p:nvPr/>
        </p:nvPicPr>
        <p:blipFill rotWithShape="1">
          <a:blip r:embed="rId2">
            <a:alphaModFix/>
          </a:blip>
          <a:srcRect/>
          <a:stretch/>
        </p:blipFill>
        <p:spPr>
          <a:xfrm>
            <a:off x="2516451" y="1337990"/>
            <a:ext cx="2323398" cy="325122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127"/>
        <p:cNvGrpSpPr/>
        <p:nvPr/>
      </p:nvGrpSpPr>
      <p:grpSpPr>
        <a:xfrm>
          <a:off x="0" y="0"/>
          <a:ext cx="0" cy="0"/>
          <a:chOff x="0" y="0"/>
          <a:chExt cx="0" cy="0"/>
        </a:xfrm>
      </p:grpSpPr>
      <p:sp>
        <p:nvSpPr>
          <p:cNvPr id="128" name="Google Shape;128;p60"/>
          <p:cNvSpPr/>
          <p:nvPr/>
        </p:nvSpPr>
        <p:spPr>
          <a:xfrm>
            <a:off x="6343650" y="1918719"/>
            <a:ext cx="2800350" cy="32247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129" name="Google Shape;129;p60"/>
          <p:cNvPicPr preferRelativeResize="0"/>
          <p:nvPr/>
        </p:nvPicPr>
        <p:blipFill rotWithShape="1">
          <a:blip r:embed="rId2">
            <a:alphaModFix/>
          </a:blip>
          <a:srcRect/>
          <a:stretch/>
        </p:blipFill>
        <p:spPr>
          <a:xfrm>
            <a:off x="5286363" y="1076585"/>
            <a:ext cx="2790837" cy="3760491"/>
          </a:xfrm>
          <a:prstGeom prst="rect">
            <a:avLst/>
          </a:prstGeom>
          <a:noFill/>
          <a:ln>
            <a:noFill/>
          </a:ln>
        </p:spPr>
      </p:pic>
      <p:sp>
        <p:nvSpPr>
          <p:cNvPr id="130" name="Google Shape;130;p60"/>
          <p:cNvSpPr>
            <a:spLocks noGrp="1"/>
          </p:cNvSpPr>
          <p:nvPr>
            <p:ph type="pic" idx="2"/>
          </p:nvPr>
        </p:nvSpPr>
        <p:spPr>
          <a:xfrm>
            <a:off x="5552518" y="1343279"/>
            <a:ext cx="2257022" cy="3224782"/>
          </a:xfrm>
          <a:prstGeom prst="rect">
            <a:avLst/>
          </a:prstGeom>
          <a:solidFill>
            <a:srgbClr val="D8D8D8"/>
          </a:solidFill>
          <a:ln>
            <a:noFill/>
          </a:ln>
        </p:spPr>
      </p:sp>
      <p:sp>
        <p:nvSpPr>
          <p:cNvPr id="131" name="Google Shape;131;p60"/>
          <p:cNvSpPr/>
          <p:nvPr/>
        </p:nvSpPr>
        <p:spPr>
          <a:xfrm>
            <a:off x="6343650" y="1918719"/>
            <a:ext cx="2800350" cy="32247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132" name="Google Shape;132;p60"/>
          <p:cNvPicPr preferRelativeResize="0"/>
          <p:nvPr/>
        </p:nvPicPr>
        <p:blipFill rotWithShape="1">
          <a:blip r:embed="rId2">
            <a:alphaModFix/>
          </a:blip>
          <a:srcRect/>
          <a:stretch/>
        </p:blipFill>
        <p:spPr>
          <a:xfrm>
            <a:off x="5286363" y="1076585"/>
            <a:ext cx="2790837" cy="376049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133"/>
        <p:cNvGrpSpPr/>
        <p:nvPr/>
      </p:nvGrpSpPr>
      <p:grpSpPr>
        <a:xfrm>
          <a:off x="0" y="0"/>
          <a:ext cx="0" cy="0"/>
          <a:chOff x="0" y="0"/>
          <a:chExt cx="0" cy="0"/>
        </a:xfrm>
      </p:grpSpPr>
      <p:sp>
        <p:nvSpPr>
          <p:cNvPr id="134" name="Google Shape;134;p61"/>
          <p:cNvSpPr/>
          <p:nvPr/>
        </p:nvSpPr>
        <p:spPr>
          <a:xfrm>
            <a:off x="793468" y="1204495"/>
            <a:ext cx="3386757" cy="3337727"/>
          </a:xfrm>
          <a:prstGeom prst="round2SameRect">
            <a:avLst>
              <a:gd name="adj1" fmla="val 16667"/>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35" name="Google Shape;135;p61"/>
          <p:cNvSpPr>
            <a:spLocks noGrp="1"/>
          </p:cNvSpPr>
          <p:nvPr>
            <p:ph type="pic" idx="2"/>
          </p:nvPr>
        </p:nvSpPr>
        <p:spPr>
          <a:xfrm>
            <a:off x="938344" y="1306285"/>
            <a:ext cx="3097007" cy="3237140"/>
          </a:xfrm>
          <a:prstGeom prst="rect">
            <a:avLst/>
          </a:prstGeom>
          <a:noFill/>
          <a:ln>
            <a:noFill/>
          </a:ln>
        </p:spPr>
      </p:sp>
      <p:sp>
        <p:nvSpPr>
          <p:cNvPr id="136" name="Google Shape;136;p61"/>
          <p:cNvSpPr/>
          <p:nvPr/>
        </p:nvSpPr>
        <p:spPr>
          <a:xfrm>
            <a:off x="793468" y="1204495"/>
            <a:ext cx="3386757" cy="3337727"/>
          </a:xfrm>
          <a:prstGeom prst="round2SameRect">
            <a:avLst>
              <a:gd name="adj1" fmla="val 16667"/>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37"/>
        <p:cNvGrpSpPr/>
        <p:nvPr/>
      </p:nvGrpSpPr>
      <p:grpSpPr>
        <a:xfrm>
          <a:off x="0" y="0"/>
          <a:ext cx="0" cy="0"/>
          <a:chOff x="0" y="0"/>
          <a:chExt cx="0" cy="0"/>
        </a:xfrm>
      </p:grpSpPr>
      <p:sp>
        <p:nvSpPr>
          <p:cNvPr id="138" name="Google Shape;138;p62"/>
          <p:cNvSpPr/>
          <p:nvPr/>
        </p:nvSpPr>
        <p:spPr>
          <a:xfrm>
            <a:off x="1039021" y="1300963"/>
            <a:ext cx="2821968" cy="3242462"/>
          </a:xfrm>
          <a:prstGeom prst="round2SameRect">
            <a:avLst>
              <a:gd name="adj1" fmla="val 166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39" name="Google Shape;139;p62"/>
          <p:cNvSpPr>
            <a:spLocks noGrp="1"/>
          </p:cNvSpPr>
          <p:nvPr>
            <p:ph type="pic" idx="2"/>
          </p:nvPr>
        </p:nvSpPr>
        <p:spPr>
          <a:xfrm>
            <a:off x="1065114" y="762000"/>
            <a:ext cx="2769781" cy="3781425"/>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40"/>
        <p:cNvGrpSpPr/>
        <p:nvPr/>
      </p:nvGrpSpPr>
      <p:grpSpPr>
        <a:xfrm>
          <a:off x="0" y="0"/>
          <a:ext cx="0" cy="0"/>
          <a:chOff x="0" y="0"/>
          <a:chExt cx="0" cy="0"/>
        </a:xfrm>
      </p:grpSpPr>
      <p:sp>
        <p:nvSpPr>
          <p:cNvPr id="141" name="Google Shape;141;p63"/>
          <p:cNvSpPr/>
          <p:nvPr/>
        </p:nvSpPr>
        <p:spPr>
          <a:xfrm>
            <a:off x="7029450" y="105727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42" name="Google Shape;142;p63"/>
          <p:cNvSpPr>
            <a:spLocks noGrp="1"/>
          </p:cNvSpPr>
          <p:nvPr>
            <p:ph type="pic" idx="2"/>
          </p:nvPr>
        </p:nvSpPr>
        <p:spPr>
          <a:xfrm>
            <a:off x="5586412" y="1228725"/>
            <a:ext cx="2728913" cy="3314700"/>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43"/>
        <p:cNvGrpSpPr/>
        <p:nvPr/>
      </p:nvGrpSpPr>
      <p:grpSpPr>
        <a:xfrm>
          <a:off x="0" y="0"/>
          <a:ext cx="0" cy="0"/>
          <a:chOff x="0" y="0"/>
          <a:chExt cx="0" cy="0"/>
        </a:xfrm>
      </p:grpSpPr>
      <p:sp>
        <p:nvSpPr>
          <p:cNvPr id="144" name="Google Shape;144;p64"/>
          <p:cNvSpPr/>
          <p:nvPr/>
        </p:nvSpPr>
        <p:spPr>
          <a:xfrm>
            <a:off x="606593" y="324922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45" name="Google Shape;145;p64"/>
          <p:cNvSpPr>
            <a:spLocks noGrp="1"/>
          </p:cNvSpPr>
          <p:nvPr>
            <p:ph type="pic" idx="2"/>
          </p:nvPr>
        </p:nvSpPr>
        <p:spPr>
          <a:xfrm>
            <a:off x="837403" y="1185235"/>
            <a:ext cx="3452630" cy="1663919"/>
          </a:xfrm>
          <a:prstGeom prst="rect">
            <a:avLst/>
          </a:prstGeom>
          <a:solidFill>
            <a:srgbClr val="D8D8D8"/>
          </a:solidFill>
          <a:ln>
            <a:noFill/>
          </a:ln>
        </p:spPr>
      </p:sp>
      <p:sp>
        <p:nvSpPr>
          <p:cNvPr id="146" name="Google Shape;146;p64"/>
          <p:cNvSpPr>
            <a:spLocks noGrp="1"/>
          </p:cNvSpPr>
          <p:nvPr>
            <p:ph type="pic" idx="3"/>
          </p:nvPr>
        </p:nvSpPr>
        <p:spPr>
          <a:xfrm>
            <a:off x="837403" y="2879506"/>
            <a:ext cx="3452630" cy="1663919"/>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47"/>
        <p:cNvGrpSpPr/>
        <p:nvPr/>
      </p:nvGrpSpPr>
      <p:grpSpPr>
        <a:xfrm>
          <a:off x="0" y="0"/>
          <a:ext cx="0" cy="0"/>
          <a:chOff x="0" y="0"/>
          <a:chExt cx="0" cy="0"/>
        </a:xfrm>
      </p:grpSpPr>
      <p:sp>
        <p:nvSpPr>
          <p:cNvPr id="148" name="Google Shape;148;p65"/>
          <p:cNvSpPr/>
          <p:nvPr/>
        </p:nvSpPr>
        <p:spPr>
          <a:xfrm>
            <a:off x="7035968" y="99179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49" name="Google Shape;149;p65"/>
          <p:cNvSpPr>
            <a:spLocks noGrp="1"/>
          </p:cNvSpPr>
          <p:nvPr>
            <p:ph type="pic" idx="2"/>
          </p:nvPr>
        </p:nvSpPr>
        <p:spPr>
          <a:xfrm>
            <a:off x="4471077" y="1185235"/>
            <a:ext cx="1905796" cy="3358190"/>
          </a:xfrm>
          <a:prstGeom prst="rect">
            <a:avLst/>
          </a:prstGeom>
          <a:solidFill>
            <a:srgbClr val="D8D8D8"/>
          </a:solidFill>
          <a:ln>
            <a:noFill/>
          </a:ln>
        </p:spPr>
      </p:sp>
      <p:sp>
        <p:nvSpPr>
          <p:cNvPr id="150" name="Google Shape;150;p65"/>
          <p:cNvSpPr>
            <a:spLocks noGrp="1"/>
          </p:cNvSpPr>
          <p:nvPr>
            <p:ph type="pic" idx="3"/>
          </p:nvPr>
        </p:nvSpPr>
        <p:spPr>
          <a:xfrm>
            <a:off x="6409530" y="1185235"/>
            <a:ext cx="1905796" cy="2197427"/>
          </a:xfrm>
          <a:prstGeom prst="rect">
            <a:avLst/>
          </a:prstGeom>
          <a:solidFill>
            <a:srgbClr val="D8D8D8"/>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51"/>
        <p:cNvGrpSpPr/>
        <p:nvPr/>
      </p:nvGrpSpPr>
      <p:grpSpPr>
        <a:xfrm>
          <a:off x="0" y="0"/>
          <a:ext cx="0" cy="0"/>
          <a:chOff x="0" y="0"/>
          <a:chExt cx="0" cy="0"/>
        </a:xfrm>
      </p:grpSpPr>
      <p:sp>
        <p:nvSpPr>
          <p:cNvPr id="152" name="Google Shape;152;p66"/>
          <p:cNvSpPr/>
          <p:nvPr/>
        </p:nvSpPr>
        <p:spPr>
          <a:xfrm>
            <a:off x="635168" y="1028387"/>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53" name="Google Shape;153;p66"/>
          <p:cNvSpPr>
            <a:spLocks noGrp="1"/>
          </p:cNvSpPr>
          <p:nvPr>
            <p:ph type="pic" idx="2"/>
          </p:nvPr>
        </p:nvSpPr>
        <p:spPr>
          <a:xfrm>
            <a:off x="837404" y="1185236"/>
            <a:ext cx="1678705" cy="2715252"/>
          </a:xfrm>
          <a:prstGeom prst="rect">
            <a:avLst/>
          </a:prstGeom>
          <a:solidFill>
            <a:srgbClr val="D8D8D8"/>
          </a:solidFill>
          <a:ln>
            <a:noFill/>
          </a:ln>
        </p:spPr>
      </p:sp>
      <p:sp>
        <p:nvSpPr>
          <p:cNvPr id="154" name="Google Shape;154;p66"/>
          <p:cNvSpPr>
            <a:spLocks noGrp="1"/>
          </p:cNvSpPr>
          <p:nvPr>
            <p:ph type="pic" idx="3"/>
          </p:nvPr>
        </p:nvSpPr>
        <p:spPr>
          <a:xfrm>
            <a:off x="2544684" y="1828173"/>
            <a:ext cx="1678705" cy="2715252"/>
          </a:xfrm>
          <a:prstGeom prst="rect">
            <a:avLst/>
          </a:prstGeom>
          <a:solidFill>
            <a:srgbClr val="D8D8D8"/>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55"/>
        <p:cNvGrpSpPr/>
        <p:nvPr/>
      </p:nvGrpSpPr>
      <p:grpSpPr>
        <a:xfrm>
          <a:off x="0" y="0"/>
          <a:ext cx="0" cy="0"/>
          <a:chOff x="0" y="0"/>
          <a:chExt cx="0" cy="0"/>
        </a:xfrm>
      </p:grpSpPr>
      <p:sp>
        <p:nvSpPr>
          <p:cNvPr id="156" name="Google Shape;156;p67"/>
          <p:cNvSpPr/>
          <p:nvPr/>
        </p:nvSpPr>
        <p:spPr>
          <a:xfrm>
            <a:off x="4953000" y="111442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57" name="Google Shape;157;p67"/>
          <p:cNvSpPr>
            <a:spLocks noGrp="1"/>
          </p:cNvSpPr>
          <p:nvPr>
            <p:ph type="pic" idx="2"/>
          </p:nvPr>
        </p:nvSpPr>
        <p:spPr>
          <a:xfrm>
            <a:off x="5105400" y="1276459"/>
            <a:ext cx="2895600" cy="1906307"/>
          </a:xfrm>
          <a:prstGeom prst="rect">
            <a:avLst/>
          </a:prstGeom>
          <a:solidFill>
            <a:srgbClr val="D8D8D8"/>
          </a:solidFill>
          <a:ln>
            <a:noFill/>
          </a:ln>
        </p:spPr>
      </p:sp>
      <p:sp>
        <p:nvSpPr>
          <p:cNvPr id="158" name="Google Shape;158;p67"/>
          <p:cNvSpPr>
            <a:spLocks noGrp="1"/>
          </p:cNvSpPr>
          <p:nvPr>
            <p:ph type="pic" idx="3"/>
          </p:nvPr>
        </p:nvSpPr>
        <p:spPr>
          <a:xfrm>
            <a:off x="5096672" y="3237193"/>
            <a:ext cx="3209925" cy="1906307"/>
          </a:xfrm>
          <a:prstGeom prst="rect">
            <a:avLst/>
          </a:prstGeom>
          <a:solidFill>
            <a:srgbClr val="D8D8D8"/>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4"/>
        <p:cNvGrpSpPr/>
        <p:nvPr/>
      </p:nvGrpSpPr>
      <p:grpSpPr>
        <a:xfrm>
          <a:off x="0" y="0"/>
          <a:ext cx="0" cy="0"/>
          <a:chOff x="0" y="0"/>
          <a:chExt cx="0" cy="0"/>
        </a:xfrm>
      </p:grpSpPr>
      <p:sp>
        <p:nvSpPr>
          <p:cNvPr id="35" name="Google Shape;35;p35"/>
          <p:cNvSpPr/>
          <p:nvPr/>
        </p:nvSpPr>
        <p:spPr>
          <a:xfrm>
            <a:off x="7035968" y="99179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36" name="Google Shape;36;p35"/>
          <p:cNvSpPr>
            <a:spLocks noGrp="1"/>
          </p:cNvSpPr>
          <p:nvPr>
            <p:ph type="pic" idx="2"/>
          </p:nvPr>
        </p:nvSpPr>
        <p:spPr>
          <a:xfrm>
            <a:off x="4471077" y="1185235"/>
            <a:ext cx="1905796" cy="3358190"/>
          </a:xfrm>
          <a:prstGeom prst="rect">
            <a:avLst/>
          </a:prstGeom>
          <a:solidFill>
            <a:srgbClr val="D8D8D8"/>
          </a:solidFill>
          <a:ln>
            <a:noFill/>
          </a:ln>
        </p:spPr>
      </p:sp>
      <p:sp>
        <p:nvSpPr>
          <p:cNvPr id="37" name="Google Shape;37;p35"/>
          <p:cNvSpPr>
            <a:spLocks noGrp="1"/>
          </p:cNvSpPr>
          <p:nvPr>
            <p:ph type="pic" idx="3"/>
          </p:nvPr>
        </p:nvSpPr>
        <p:spPr>
          <a:xfrm>
            <a:off x="6409530" y="1185235"/>
            <a:ext cx="1905796" cy="2197427"/>
          </a:xfrm>
          <a:prstGeom prst="rect">
            <a:avLst/>
          </a:prstGeom>
          <a:solidFill>
            <a:srgbClr val="D8D8D8"/>
          </a:solidFill>
          <a:ln>
            <a:noFill/>
          </a:ln>
        </p:spPr>
      </p:sp>
      <p:sp>
        <p:nvSpPr>
          <p:cNvPr id="38" name="Google Shape;38;p35"/>
          <p:cNvSpPr/>
          <p:nvPr/>
        </p:nvSpPr>
        <p:spPr>
          <a:xfrm>
            <a:off x="7035968" y="99179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59"/>
        <p:cNvGrpSpPr/>
        <p:nvPr/>
      </p:nvGrpSpPr>
      <p:grpSpPr>
        <a:xfrm>
          <a:off x="0" y="0"/>
          <a:ext cx="0" cy="0"/>
          <a:chOff x="0" y="0"/>
          <a:chExt cx="0" cy="0"/>
        </a:xfrm>
      </p:grpSpPr>
      <p:sp>
        <p:nvSpPr>
          <p:cNvPr id="160" name="Google Shape;160;p68"/>
          <p:cNvSpPr/>
          <p:nvPr/>
        </p:nvSpPr>
        <p:spPr>
          <a:xfrm>
            <a:off x="2792580" y="1123842"/>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61" name="Google Shape;161;p68"/>
          <p:cNvSpPr>
            <a:spLocks noGrp="1"/>
          </p:cNvSpPr>
          <p:nvPr>
            <p:ph type="pic" idx="2"/>
          </p:nvPr>
        </p:nvSpPr>
        <p:spPr>
          <a:xfrm>
            <a:off x="0" y="1276458"/>
            <a:ext cx="4108410" cy="3266967"/>
          </a:xfrm>
          <a:prstGeom prst="rect">
            <a:avLst/>
          </a:prstGeom>
          <a:solidFill>
            <a:srgbClr val="D8D8D8"/>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62"/>
        <p:cNvGrpSpPr/>
        <p:nvPr/>
      </p:nvGrpSpPr>
      <p:grpSpPr>
        <a:xfrm>
          <a:off x="0" y="0"/>
          <a:ext cx="0" cy="0"/>
          <a:chOff x="0" y="0"/>
          <a:chExt cx="0" cy="0"/>
        </a:xfrm>
      </p:grpSpPr>
      <p:sp>
        <p:nvSpPr>
          <p:cNvPr id="163" name="Google Shape;163;p69"/>
          <p:cNvSpPr/>
          <p:nvPr/>
        </p:nvSpPr>
        <p:spPr>
          <a:xfrm>
            <a:off x="6950243" y="3179492"/>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64" name="Google Shape;164;p69"/>
          <p:cNvSpPr>
            <a:spLocks noGrp="1"/>
          </p:cNvSpPr>
          <p:nvPr>
            <p:ph type="pic" idx="2"/>
          </p:nvPr>
        </p:nvSpPr>
        <p:spPr>
          <a:xfrm>
            <a:off x="5038651" y="1249633"/>
            <a:ext cx="1620611" cy="3293792"/>
          </a:xfrm>
          <a:prstGeom prst="rect">
            <a:avLst/>
          </a:prstGeom>
          <a:solidFill>
            <a:srgbClr val="D8D8D8"/>
          </a:solidFill>
          <a:ln>
            <a:noFill/>
          </a:ln>
        </p:spPr>
      </p:sp>
      <p:sp>
        <p:nvSpPr>
          <p:cNvPr id="165" name="Google Shape;165;p69"/>
          <p:cNvSpPr>
            <a:spLocks noGrp="1"/>
          </p:cNvSpPr>
          <p:nvPr>
            <p:ph type="pic" idx="3"/>
          </p:nvPr>
        </p:nvSpPr>
        <p:spPr>
          <a:xfrm>
            <a:off x="6694714" y="1249633"/>
            <a:ext cx="1620611" cy="1612292"/>
          </a:xfrm>
          <a:prstGeom prst="rect">
            <a:avLst/>
          </a:prstGeom>
          <a:solidFill>
            <a:srgbClr val="D8D8D8"/>
          </a:solidFill>
          <a:ln>
            <a:noFill/>
          </a:ln>
        </p:spPr>
      </p:sp>
      <p:sp>
        <p:nvSpPr>
          <p:cNvPr id="166" name="Google Shape;166;p69"/>
          <p:cNvSpPr>
            <a:spLocks noGrp="1"/>
          </p:cNvSpPr>
          <p:nvPr>
            <p:ph type="pic" idx="4"/>
          </p:nvPr>
        </p:nvSpPr>
        <p:spPr>
          <a:xfrm>
            <a:off x="6694714" y="2910823"/>
            <a:ext cx="1620611" cy="1612292"/>
          </a:xfrm>
          <a:prstGeom prst="rect">
            <a:avLst/>
          </a:prstGeom>
          <a:solidFill>
            <a:srgbClr val="D8D8D8"/>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67"/>
        <p:cNvGrpSpPr/>
        <p:nvPr/>
      </p:nvGrpSpPr>
      <p:grpSpPr>
        <a:xfrm>
          <a:off x="0" y="0"/>
          <a:ext cx="0" cy="0"/>
          <a:chOff x="0" y="0"/>
          <a:chExt cx="0" cy="0"/>
        </a:xfrm>
      </p:grpSpPr>
      <p:sp>
        <p:nvSpPr>
          <p:cNvPr id="168" name="Google Shape;168;p70"/>
          <p:cNvSpPr>
            <a:spLocks noGrp="1"/>
          </p:cNvSpPr>
          <p:nvPr>
            <p:ph type="pic" idx="2"/>
          </p:nvPr>
        </p:nvSpPr>
        <p:spPr>
          <a:xfrm>
            <a:off x="1621972" y="1314450"/>
            <a:ext cx="2688773" cy="3829050"/>
          </a:xfrm>
          <a:prstGeom prst="rect">
            <a:avLst/>
          </a:prstGeom>
          <a:solidFill>
            <a:srgbClr val="D8D8D8"/>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69"/>
        <p:cNvGrpSpPr/>
        <p:nvPr/>
      </p:nvGrpSpPr>
      <p:grpSpPr>
        <a:xfrm>
          <a:off x="0" y="0"/>
          <a:ext cx="0" cy="0"/>
          <a:chOff x="0" y="0"/>
          <a:chExt cx="0" cy="0"/>
        </a:xfrm>
      </p:grpSpPr>
      <p:sp>
        <p:nvSpPr>
          <p:cNvPr id="170" name="Google Shape;170;p71"/>
          <p:cNvSpPr/>
          <p:nvPr/>
        </p:nvSpPr>
        <p:spPr>
          <a:xfrm>
            <a:off x="6575120" y="3184271"/>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71" name="Google Shape;171;p71"/>
          <p:cNvSpPr>
            <a:spLocks noGrp="1"/>
          </p:cNvSpPr>
          <p:nvPr>
            <p:ph type="pic" idx="2"/>
          </p:nvPr>
        </p:nvSpPr>
        <p:spPr>
          <a:xfrm>
            <a:off x="1" y="1263658"/>
            <a:ext cx="2084180" cy="3879842"/>
          </a:xfrm>
          <a:prstGeom prst="rect">
            <a:avLst/>
          </a:prstGeom>
          <a:solidFill>
            <a:srgbClr val="D8D8D8"/>
          </a:solidFill>
          <a:ln>
            <a:noFill/>
          </a:ln>
        </p:spPr>
      </p:sp>
      <p:sp>
        <p:nvSpPr>
          <p:cNvPr id="172" name="Google Shape;172;p71"/>
          <p:cNvSpPr>
            <a:spLocks noGrp="1"/>
          </p:cNvSpPr>
          <p:nvPr>
            <p:ph type="pic" idx="3"/>
          </p:nvPr>
        </p:nvSpPr>
        <p:spPr>
          <a:xfrm>
            <a:off x="6672263" y="0"/>
            <a:ext cx="2471738" cy="4543425"/>
          </a:xfrm>
          <a:prstGeom prst="rect">
            <a:avLst/>
          </a:prstGeom>
          <a:solidFill>
            <a:srgbClr val="D8D8D8"/>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73"/>
        <p:cNvGrpSpPr/>
        <p:nvPr/>
      </p:nvGrpSpPr>
      <p:grpSpPr>
        <a:xfrm>
          <a:off x="0" y="0"/>
          <a:ext cx="0" cy="0"/>
          <a:chOff x="0" y="0"/>
          <a:chExt cx="0" cy="0"/>
        </a:xfrm>
      </p:grpSpPr>
      <p:sp>
        <p:nvSpPr>
          <p:cNvPr id="174" name="Google Shape;174;p72"/>
          <p:cNvSpPr>
            <a:spLocks noGrp="1"/>
          </p:cNvSpPr>
          <p:nvPr>
            <p:ph type="pic" idx="2"/>
          </p:nvPr>
        </p:nvSpPr>
        <p:spPr>
          <a:xfrm>
            <a:off x="837403" y="1249633"/>
            <a:ext cx="1620611" cy="1612292"/>
          </a:xfrm>
          <a:prstGeom prst="rect">
            <a:avLst/>
          </a:prstGeom>
          <a:solidFill>
            <a:srgbClr val="D8D8D8"/>
          </a:solidFill>
          <a:ln>
            <a:noFill/>
          </a:ln>
        </p:spPr>
      </p:sp>
      <p:sp>
        <p:nvSpPr>
          <p:cNvPr id="175" name="Google Shape;175;p72"/>
          <p:cNvSpPr>
            <a:spLocks noGrp="1"/>
          </p:cNvSpPr>
          <p:nvPr>
            <p:ph type="pic" idx="3"/>
          </p:nvPr>
        </p:nvSpPr>
        <p:spPr>
          <a:xfrm>
            <a:off x="2493467" y="1249633"/>
            <a:ext cx="1620611" cy="3293792"/>
          </a:xfrm>
          <a:prstGeom prst="rect">
            <a:avLst/>
          </a:prstGeom>
          <a:solidFill>
            <a:srgbClr val="D8D8D8"/>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176"/>
        <p:cNvGrpSpPr/>
        <p:nvPr/>
      </p:nvGrpSpPr>
      <p:grpSpPr>
        <a:xfrm>
          <a:off x="0" y="0"/>
          <a:ext cx="0" cy="0"/>
          <a:chOff x="0" y="0"/>
          <a:chExt cx="0" cy="0"/>
        </a:xfrm>
      </p:grpSpPr>
      <p:sp>
        <p:nvSpPr>
          <p:cNvPr id="177" name="Google Shape;177;p73"/>
          <p:cNvSpPr/>
          <p:nvPr/>
        </p:nvSpPr>
        <p:spPr>
          <a:xfrm>
            <a:off x="5031093"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78" name="Google Shape;178;p73"/>
          <p:cNvSpPr>
            <a:spLocks noGrp="1"/>
          </p:cNvSpPr>
          <p:nvPr>
            <p:ph type="pic" idx="2"/>
          </p:nvPr>
        </p:nvSpPr>
        <p:spPr>
          <a:xfrm>
            <a:off x="5159829" y="968826"/>
            <a:ext cx="3984172" cy="1771469"/>
          </a:xfrm>
          <a:prstGeom prst="rect">
            <a:avLst/>
          </a:prstGeom>
          <a:solidFill>
            <a:srgbClr val="D8D8D8"/>
          </a:solidFill>
          <a:ln>
            <a:noFill/>
          </a:ln>
        </p:spPr>
      </p:sp>
      <p:sp>
        <p:nvSpPr>
          <p:cNvPr id="179" name="Google Shape;179;p73"/>
          <p:cNvSpPr>
            <a:spLocks noGrp="1"/>
          </p:cNvSpPr>
          <p:nvPr>
            <p:ph type="pic" idx="3"/>
          </p:nvPr>
        </p:nvSpPr>
        <p:spPr>
          <a:xfrm>
            <a:off x="5159829" y="2771956"/>
            <a:ext cx="3984172" cy="1771469"/>
          </a:xfrm>
          <a:prstGeom prst="rect">
            <a:avLst/>
          </a:prstGeom>
          <a:solidFill>
            <a:srgbClr val="D8D8D8"/>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80"/>
        <p:cNvGrpSpPr/>
        <p:nvPr/>
      </p:nvGrpSpPr>
      <p:grpSpPr>
        <a:xfrm>
          <a:off x="0" y="0"/>
          <a:ext cx="0" cy="0"/>
          <a:chOff x="0" y="0"/>
          <a:chExt cx="0" cy="0"/>
        </a:xfrm>
      </p:grpSpPr>
      <p:sp>
        <p:nvSpPr>
          <p:cNvPr id="181" name="Google Shape;181;p74"/>
          <p:cNvSpPr/>
          <p:nvPr/>
        </p:nvSpPr>
        <p:spPr>
          <a:xfrm>
            <a:off x="6943725"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82" name="Google Shape;182;p74"/>
          <p:cNvSpPr>
            <a:spLocks noGrp="1"/>
          </p:cNvSpPr>
          <p:nvPr>
            <p:ph type="pic" idx="2"/>
          </p:nvPr>
        </p:nvSpPr>
        <p:spPr>
          <a:xfrm>
            <a:off x="837403" y="1276458"/>
            <a:ext cx="3636092" cy="1979617"/>
          </a:xfrm>
          <a:prstGeom prst="rect">
            <a:avLst/>
          </a:prstGeom>
          <a:solidFill>
            <a:srgbClr val="D8D8D8"/>
          </a:solidFill>
          <a:ln>
            <a:noFill/>
          </a:ln>
        </p:spPr>
      </p:sp>
      <p:sp>
        <p:nvSpPr>
          <p:cNvPr id="183" name="Google Shape;183;p74"/>
          <p:cNvSpPr>
            <a:spLocks noGrp="1"/>
          </p:cNvSpPr>
          <p:nvPr>
            <p:ph type="pic" idx="3"/>
          </p:nvPr>
        </p:nvSpPr>
        <p:spPr>
          <a:xfrm>
            <a:off x="5007428" y="2971800"/>
            <a:ext cx="3299168" cy="1571625"/>
          </a:xfrm>
          <a:prstGeom prst="rect">
            <a:avLst/>
          </a:prstGeom>
          <a:solidFill>
            <a:srgbClr val="D8D8D8"/>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84"/>
        <p:cNvGrpSpPr/>
        <p:nvPr/>
      </p:nvGrpSpPr>
      <p:grpSpPr>
        <a:xfrm>
          <a:off x="0" y="0"/>
          <a:ext cx="0" cy="0"/>
          <a:chOff x="0" y="0"/>
          <a:chExt cx="0" cy="0"/>
        </a:xfrm>
      </p:grpSpPr>
      <p:sp>
        <p:nvSpPr>
          <p:cNvPr id="185" name="Google Shape;185;p75"/>
          <p:cNvSpPr/>
          <p:nvPr/>
        </p:nvSpPr>
        <p:spPr>
          <a:xfrm>
            <a:off x="4236344" y="1143419"/>
            <a:ext cx="1210578" cy="12105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86" name="Google Shape;186;p75"/>
          <p:cNvSpPr>
            <a:spLocks noGrp="1"/>
          </p:cNvSpPr>
          <p:nvPr>
            <p:ph type="pic" idx="2"/>
          </p:nvPr>
        </p:nvSpPr>
        <p:spPr>
          <a:xfrm>
            <a:off x="4376341" y="1276458"/>
            <a:ext cx="2057117" cy="3867042"/>
          </a:xfrm>
          <a:prstGeom prst="rect">
            <a:avLst/>
          </a:prstGeom>
          <a:solidFill>
            <a:srgbClr val="D8D8D8"/>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87"/>
        <p:cNvGrpSpPr/>
        <p:nvPr/>
      </p:nvGrpSpPr>
      <p:grpSpPr>
        <a:xfrm>
          <a:off x="0" y="0"/>
          <a:ext cx="0" cy="0"/>
          <a:chOff x="0" y="0"/>
          <a:chExt cx="0" cy="0"/>
        </a:xfrm>
      </p:grpSpPr>
      <p:sp>
        <p:nvSpPr>
          <p:cNvPr id="188" name="Google Shape;188;p76"/>
          <p:cNvSpPr/>
          <p:nvPr/>
        </p:nvSpPr>
        <p:spPr>
          <a:xfrm>
            <a:off x="2916089" y="119449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89" name="Google Shape;189;p76"/>
          <p:cNvSpPr>
            <a:spLocks noGrp="1"/>
          </p:cNvSpPr>
          <p:nvPr>
            <p:ph type="pic" idx="2"/>
          </p:nvPr>
        </p:nvSpPr>
        <p:spPr>
          <a:xfrm>
            <a:off x="0" y="1336717"/>
            <a:ext cx="4279448" cy="3806783"/>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190"/>
        <p:cNvGrpSpPr/>
        <p:nvPr/>
      </p:nvGrpSpPr>
      <p:grpSpPr>
        <a:xfrm>
          <a:off x="0" y="0"/>
          <a:ext cx="0" cy="0"/>
          <a:chOff x="0" y="0"/>
          <a:chExt cx="0" cy="0"/>
        </a:xfrm>
      </p:grpSpPr>
      <p:sp>
        <p:nvSpPr>
          <p:cNvPr id="191" name="Google Shape;191;p77"/>
          <p:cNvSpPr>
            <a:spLocks noGrp="1"/>
          </p:cNvSpPr>
          <p:nvPr>
            <p:ph type="pic" idx="2"/>
          </p:nvPr>
        </p:nvSpPr>
        <p:spPr>
          <a:xfrm>
            <a:off x="887186" y="2180567"/>
            <a:ext cx="1785257" cy="2361655"/>
          </a:xfrm>
          <a:prstGeom prst="rect">
            <a:avLst/>
          </a:prstGeom>
          <a:solidFill>
            <a:srgbClr val="D8D8D8"/>
          </a:solidFill>
          <a:ln>
            <a:noFill/>
          </a:ln>
        </p:spPr>
      </p:sp>
      <p:sp>
        <p:nvSpPr>
          <p:cNvPr id="192" name="Google Shape;192;p77"/>
          <p:cNvSpPr>
            <a:spLocks noGrp="1"/>
          </p:cNvSpPr>
          <p:nvPr>
            <p:ph type="pic" idx="3"/>
          </p:nvPr>
        </p:nvSpPr>
        <p:spPr>
          <a:xfrm>
            <a:off x="2748643" y="2180567"/>
            <a:ext cx="1785257" cy="2361655"/>
          </a:xfrm>
          <a:prstGeom prst="rect">
            <a:avLst/>
          </a:prstGeom>
          <a:solidFill>
            <a:srgbClr val="D8D8D8"/>
          </a:solidFill>
          <a:ln>
            <a:noFill/>
          </a:ln>
        </p:spPr>
      </p:sp>
      <p:sp>
        <p:nvSpPr>
          <p:cNvPr id="193" name="Google Shape;193;p77"/>
          <p:cNvSpPr>
            <a:spLocks noGrp="1"/>
          </p:cNvSpPr>
          <p:nvPr>
            <p:ph type="pic" idx="4"/>
          </p:nvPr>
        </p:nvSpPr>
        <p:spPr>
          <a:xfrm>
            <a:off x="4610101" y="2180567"/>
            <a:ext cx="1785257" cy="2361655"/>
          </a:xfrm>
          <a:prstGeom prst="rect">
            <a:avLst/>
          </a:prstGeom>
          <a:solidFill>
            <a:srgbClr val="D8D8D8"/>
          </a:solidFill>
          <a:ln>
            <a:noFill/>
          </a:ln>
        </p:spPr>
      </p:sp>
      <p:sp>
        <p:nvSpPr>
          <p:cNvPr id="194" name="Google Shape;194;p77"/>
          <p:cNvSpPr>
            <a:spLocks noGrp="1"/>
          </p:cNvSpPr>
          <p:nvPr>
            <p:ph type="pic" idx="5"/>
          </p:nvPr>
        </p:nvSpPr>
        <p:spPr>
          <a:xfrm>
            <a:off x="6471558" y="2180567"/>
            <a:ext cx="1785257" cy="2361655"/>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39"/>
        <p:cNvGrpSpPr/>
        <p:nvPr/>
      </p:nvGrpSpPr>
      <p:grpSpPr>
        <a:xfrm>
          <a:off x="0" y="0"/>
          <a:ext cx="0" cy="0"/>
          <a:chOff x="0" y="0"/>
          <a:chExt cx="0" cy="0"/>
        </a:xfrm>
      </p:grpSpPr>
      <p:sp>
        <p:nvSpPr>
          <p:cNvPr id="40" name="Google Shape;40;p37"/>
          <p:cNvSpPr/>
          <p:nvPr/>
        </p:nvSpPr>
        <p:spPr>
          <a:xfrm>
            <a:off x="4953000" y="111442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41" name="Google Shape;41;p37"/>
          <p:cNvSpPr>
            <a:spLocks noGrp="1"/>
          </p:cNvSpPr>
          <p:nvPr>
            <p:ph type="pic" idx="2"/>
          </p:nvPr>
        </p:nvSpPr>
        <p:spPr>
          <a:xfrm>
            <a:off x="5105400" y="1276459"/>
            <a:ext cx="2895600" cy="1906307"/>
          </a:xfrm>
          <a:prstGeom prst="rect">
            <a:avLst/>
          </a:prstGeom>
          <a:solidFill>
            <a:srgbClr val="D8D8D8"/>
          </a:solidFill>
          <a:ln>
            <a:noFill/>
          </a:ln>
        </p:spPr>
      </p:sp>
      <p:sp>
        <p:nvSpPr>
          <p:cNvPr id="42" name="Google Shape;42;p37"/>
          <p:cNvSpPr>
            <a:spLocks noGrp="1"/>
          </p:cNvSpPr>
          <p:nvPr>
            <p:ph type="pic" idx="3"/>
          </p:nvPr>
        </p:nvSpPr>
        <p:spPr>
          <a:xfrm>
            <a:off x="5096672" y="3237193"/>
            <a:ext cx="3209925" cy="1906307"/>
          </a:xfrm>
          <a:prstGeom prst="rect">
            <a:avLst/>
          </a:prstGeom>
          <a:solidFill>
            <a:srgbClr val="D8D8D8"/>
          </a:solidFill>
          <a:ln>
            <a:noFill/>
          </a:ln>
        </p:spPr>
      </p:sp>
      <p:sp>
        <p:nvSpPr>
          <p:cNvPr id="43" name="Google Shape;43;p37"/>
          <p:cNvSpPr/>
          <p:nvPr/>
        </p:nvSpPr>
        <p:spPr>
          <a:xfrm>
            <a:off x="4953000" y="111442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95"/>
        <p:cNvGrpSpPr/>
        <p:nvPr/>
      </p:nvGrpSpPr>
      <p:grpSpPr>
        <a:xfrm>
          <a:off x="0" y="0"/>
          <a:ext cx="0" cy="0"/>
          <a:chOff x="0" y="0"/>
          <a:chExt cx="0" cy="0"/>
        </a:xfrm>
      </p:grpSpPr>
      <p:sp>
        <p:nvSpPr>
          <p:cNvPr id="196" name="Google Shape;196;p78"/>
          <p:cNvSpPr/>
          <p:nvPr/>
        </p:nvSpPr>
        <p:spPr>
          <a:xfrm>
            <a:off x="4916943" y="317794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197" name="Google Shape;197;p78"/>
          <p:cNvSpPr>
            <a:spLocks noGrp="1"/>
          </p:cNvSpPr>
          <p:nvPr>
            <p:ph type="pic" idx="2"/>
          </p:nvPr>
        </p:nvSpPr>
        <p:spPr>
          <a:xfrm>
            <a:off x="5061858" y="1208314"/>
            <a:ext cx="2024743" cy="3335111"/>
          </a:xfrm>
          <a:prstGeom prst="rect">
            <a:avLst/>
          </a:prstGeom>
          <a:solidFill>
            <a:srgbClr val="D8D8D8"/>
          </a:solidFill>
          <a:ln>
            <a:noFill/>
          </a:ln>
        </p:spPr>
      </p:sp>
      <p:sp>
        <p:nvSpPr>
          <p:cNvPr id="198" name="Google Shape;198;p78"/>
          <p:cNvSpPr>
            <a:spLocks noGrp="1"/>
          </p:cNvSpPr>
          <p:nvPr>
            <p:ph type="pic" idx="3"/>
          </p:nvPr>
        </p:nvSpPr>
        <p:spPr>
          <a:xfrm>
            <a:off x="7119258" y="1208314"/>
            <a:ext cx="2024743" cy="3335111"/>
          </a:xfrm>
          <a:prstGeom prst="rect">
            <a:avLst/>
          </a:prstGeom>
          <a:solidFill>
            <a:srgbClr val="D8D8D8"/>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199"/>
        <p:cNvGrpSpPr/>
        <p:nvPr/>
      </p:nvGrpSpPr>
      <p:grpSpPr>
        <a:xfrm>
          <a:off x="0" y="0"/>
          <a:ext cx="0" cy="0"/>
          <a:chOff x="0" y="0"/>
          <a:chExt cx="0" cy="0"/>
        </a:xfrm>
      </p:grpSpPr>
      <p:sp>
        <p:nvSpPr>
          <p:cNvPr id="200" name="Google Shape;200;p79"/>
          <p:cNvSpPr>
            <a:spLocks noGrp="1"/>
          </p:cNvSpPr>
          <p:nvPr>
            <p:ph type="pic" idx="2"/>
          </p:nvPr>
        </p:nvSpPr>
        <p:spPr>
          <a:xfrm>
            <a:off x="828675" y="1208314"/>
            <a:ext cx="2916011" cy="3335111"/>
          </a:xfrm>
          <a:prstGeom prst="rect">
            <a:avLst/>
          </a:prstGeom>
          <a:solidFill>
            <a:srgbClr val="D8D8D8"/>
          </a:solid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01"/>
        <p:cNvGrpSpPr/>
        <p:nvPr/>
      </p:nvGrpSpPr>
      <p:grpSpPr>
        <a:xfrm>
          <a:off x="0" y="0"/>
          <a:ext cx="0" cy="0"/>
          <a:chOff x="0" y="0"/>
          <a:chExt cx="0" cy="0"/>
        </a:xfrm>
      </p:grpSpPr>
      <p:sp>
        <p:nvSpPr>
          <p:cNvPr id="202" name="Google Shape;202;p80"/>
          <p:cNvSpPr/>
          <p:nvPr/>
        </p:nvSpPr>
        <p:spPr>
          <a:xfrm>
            <a:off x="5945007" y="2852610"/>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03" name="Google Shape;203;p80"/>
          <p:cNvSpPr>
            <a:spLocks noGrp="1"/>
          </p:cNvSpPr>
          <p:nvPr>
            <p:ph type="pic" idx="2"/>
          </p:nvPr>
        </p:nvSpPr>
        <p:spPr>
          <a:xfrm>
            <a:off x="5127172" y="1106262"/>
            <a:ext cx="1992083" cy="2834367"/>
          </a:xfrm>
          <a:prstGeom prst="rect">
            <a:avLst/>
          </a:prstGeom>
          <a:solidFill>
            <a:srgbClr val="D8D8D8"/>
          </a:solidFill>
          <a:ln>
            <a:noFill/>
          </a:ln>
        </p:spPr>
      </p:sp>
      <p:sp>
        <p:nvSpPr>
          <p:cNvPr id="204" name="Google Shape;204;p80"/>
          <p:cNvSpPr>
            <a:spLocks noGrp="1"/>
          </p:cNvSpPr>
          <p:nvPr>
            <p:ph type="pic" idx="3"/>
          </p:nvPr>
        </p:nvSpPr>
        <p:spPr>
          <a:xfrm>
            <a:off x="7151917" y="1709058"/>
            <a:ext cx="1992083" cy="2834367"/>
          </a:xfrm>
          <a:prstGeom prst="rect">
            <a:avLst/>
          </a:prstGeom>
          <a:solidFill>
            <a:srgbClr val="D8D8D8"/>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205"/>
        <p:cNvGrpSpPr/>
        <p:nvPr/>
      </p:nvGrpSpPr>
      <p:grpSpPr>
        <a:xfrm>
          <a:off x="0" y="0"/>
          <a:ext cx="0" cy="0"/>
          <a:chOff x="0" y="0"/>
          <a:chExt cx="0" cy="0"/>
        </a:xfrm>
      </p:grpSpPr>
      <p:sp>
        <p:nvSpPr>
          <p:cNvPr id="206" name="Google Shape;206;p81"/>
          <p:cNvSpPr/>
          <p:nvPr/>
        </p:nvSpPr>
        <p:spPr>
          <a:xfrm>
            <a:off x="689202" y="3194372"/>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07" name="Google Shape;207;p81"/>
          <p:cNvSpPr>
            <a:spLocks noGrp="1"/>
          </p:cNvSpPr>
          <p:nvPr>
            <p:ph type="pic" idx="2"/>
          </p:nvPr>
        </p:nvSpPr>
        <p:spPr>
          <a:xfrm>
            <a:off x="837402" y="1256006"/>
            <a:ext cx="3665050" cy="3258910"/>
          </a:xfrm>
          <a:prstGeom prst="rect">
            <a:avLst/>
          </a:prstGeom>
          <a:solidFill>
            <a:srgbClr val="D8D8D8"/>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1" name="Shape 208"/>
        <p:cNvGrpSpPr/>
        <p:nvPr/>
      </p:nvGrpSpPr>
      <p:grpSpPr>
        <a:xfrm>
          <a:off x="0" y="0"/>
          <a:ext cx="0" cy="0"/>
          <a:chOff x="0" y="0"/>
          <a:chExt cx="0" cy="0"/>
        </a:xfrm>
      </p:grpSpPr>
      <p:sp>
        <p:nvSpPr>
          <p:cNvPr id="209" name="Google Shape;209;p82"/>
          <p:cNvSpPr>
            <a:spLocks noGrp="1"/>
          </p:cNvSpPr>
          <p:nvPr>
            <p:ph type="pic" idx="2"/>
          </p:nvPr>
        </p:nvSpPr>
        <p:spPr>
          <a:xfrm>
            <a:off x="3145972" y="2764972"/>
            <a:ext cx="5998028" cy="2378528"/>
          </a:xfrm>
          <a:prstGeom prst="rect">
            <a:avLst/>
          </a:prstGeom>
          <a:solidFill>
            <a:srgbClr val="D8D8D8"/>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210"/>
        <p:cNvGrpSpPr/>
        <p:nvPr/>
      </p:nvGrpSpPr>
      <p:grpSpPr>
        <a:xfrm>
          <a:off x="0" y="0"/>
          <a:ext cx="0" cy="0"/>
          <a:chOff x="0" y="0"/>
          <a:chExt cx="0" cy="0"/>
        </a:xfrm>
      </p:grpSpPr>
      <p:sp>
        <p:nvSpPr>
          <p:cNvPr id="211" name="Google Shape;211;p83"/>
          <p:cNvSpPr/>
          <p:nvPr/>
        </p:nvSpPr>
        <p:spPr>
          <a:xfrm>
            <a:off x="662233" y="948845"/>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12" name="Google Shape;212;p83"/>
          <p:cNvSpPr>
            <a:spLocks noGrp="1"/>
          </p:cNvSpPr>
          <p:nvPr>
            <p:ph type="pic" idx="2"/>
          </p:nvPr>
        </p:nvSpPr>
        <p:spPr>
          <a:xfrm>
            <a:off x="837403" y="1106262"/>
            <a:ext cx="1818176" cy="2484663"/>
          </a:xfrm>
          <a:prstGeom prst="rect">
            <a:avLst/>
          </a:prstGeom>
          <a:solidFill>
            <a:srgbClr val="D8D8D8"/>
          </a:solidFill>
          <a:ln>
            <a:noFill/>
          </a:ln>
        </p:spPr>
      </p:sp>
      <p:sp>
        <p:nvSpPr>
          <p:cNvPr id="213" name="Google Shape;213;p83"/>
          <p:cNvSpPr>
            <a:spLocks noGrp="1"/>
          </p:cNvSpPr>
          <p:nvPr>
            <p:ph type="pic" idx="3"/>
          </p:nvPr>
        </p:nvSpPr>
        <p:spPr>
          <a:xfrm>
            <a:off x="2688235" y="1106262"/>
            <a:ext cx="1818176" cy="2484663"/>
          </a:xfrm>
          <a:prstGeom prst="rect">
            <a:avLst/>
          </a:prstGeom>
          <a:solidFill>
            <a:srgbClr val="D8D8D8"/>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214"/>
        <p:cNvGrpSpPr/>
        <p:nvPr/>
      </p:nvGrpSpPr>
      <p:grpSpPr>
        <a:xfrm>
          <a:off x="0" y="0"/>
          <a:ext cx="0" cy="0"/>
          <a:chOff x="0" y="0"/>
          <a:chExt cx="0" cy="0"/>
        </a:xfrm>
      </p:grpSpPr>
      <p:sp>
        <p:nvSpPr>
          <p:cNvPr id="215" name="Google Shape;215;p84"/>
          <p:cNvSpPr>
            <a:spLocks noGrp="1"/>
          </p:cNvSpPr>
          <p:nvPr>
            <p:ph type="pic" idx="2"/>
          </p:nvPr>
        </p:nvSpPr>
        <p:spPr>
          <a:xfrm>
            <a:off x="4572000" y="1171575"/>
            <a:ext cx="4572000" cy="3971925"/>
          </a:xfrm>
          <a:prstGeom prst="rect">
            <a:avLst/>
          </a:prstGeom>
          <a:solidFill>
            <a:srgbClr val="D8D8D8"/>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216"/>
        <p:cNvGrpSpPr/>
        <p:nvPr/>
      </p:nvGrpSpPr>
      <p:grpSpPr>
        <a:xfrm>
          <a:off x="0" y="0"/>
          <a:ext cx="0" cy="0"/>
          <a:chOff x="0" y="0"/>
          <a:chExt cx="0" cy="0"/>
        </a:xfrm>
      </p:grpSpPr>
      <p:sp>
        <p:nvSpPr>
          <p:cNvPr id="217" name="Google Shape;217;p85"/>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18" name="Google Shape;218;p85"/>
          <p:cNvSpPr>
            <a:spLocks noGrp="1"/>
          </p:cNvSpPr>
          <p:nvPr>
            <p:ph type="pic" idx="2"/>
          </p:nvPr>
        </p:nvSpPr>
        <p:spPr>
          <a:xfrm>
            <a:off x="1481373" y="1639303"/>
            <a:ext cx="2129417" cy="2427215"/>
          </a:xfrm>
          <a:prstGeom prst="rect">
            <a:avLst/>
          </a:prstGeom>
          <a:solidFill>
            <a:srgbClr val="D8D8D8"/>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219"/>
        <p:cNvGrpSpPr/>
        <p:nvPr/>
      </p:nvGrpSpPr>
      <p:grpSpPr>
        <a:xfrm>
          <a:off x="0" y="0"/>
          <a:ext cx="0" cy="0"/>
          <a:chOff x="0" y="0"/>
          <a:chExt cx="0" cy="0"/>
        </a:xfrm>
      </p:grpSpPr>
      <p:sp>
        <p:nvSpPr>
          <p:cNvPr id="220" name="Google Shape;220;p86"/>
          <p:cNvSpPr/>
          <p:nvPr/>
        </p:nvSpPr>
        <p:spPr>
          <a:xfrm>
            <a:off x="7141029" y="3581400"/>
            <a:ext cx="2002972"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21" name="Google Shape;221;p86"/>
          <p:cNvSpPr>
            <a:spLocks noGrp="1"/>
          </p:cNvSpPr>
          <p:nvPr>
            <p:ph type="pic" idx="2"/>
          </p:nvPr>
        </p:nvSpPr>
        <p:spPr>
          <a:xfrm>
            <a:off x="4948182" y="1679330"/>
            <a:ext cx="3283784" cy="2347162"/>
          </a:xfrm>
          <a:prstGeom prst="rect">
            <a:avLst/>
          </a:prstGeom>
          <a:solidFill>
            <a:srgbClr val="D8D8D8"/>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22"/>
        <p:cNvGrpSpPr/>
        <p:nvPr/>
      </p:nvGrpSpPr>
      <p:grpSpPr>
        <a:xfrm>
          <a:off x="0" y="0"/>
          <a:ext cx="0" cy="0"/>
          <a:chOff x="0" y="0"/>
          <a:chExt cx="0" cy="0"/>
        </a:xfrm>
      </p:grpSpPr>
      <p:sp>
        <p:nvSpPr>
          <p:cNvPr id="223" name="Google Shape;223;p87"/>
          <p:cNvSpPr/>
          <p:nvPr/>
        </p:nvSpPr>
        <p:spPr>
          <a:xfrm>
            <a:off x="1" y="3581400"/>
            <a:ext cx="2129417" cy="156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24" name="Google Shape;224;p87"/>
          <p:cNvSpPr>
            <a:spLocks noGrp="1"/>
          </p:cNvSpPr>
          <p:nvPr>
            <p:ph type="pic" idx="2"/>
          </p:nvPr>
        </p:nvSpPr>
        <p:spPr>
          <a:xfrm>
            <a:off x="1340980" y="1639303"/>
            <a:ext cx="2432018" cy="2427215"/>
          </a:xfrm>
          <a:prstGeom prst="rect">
            <a:avLst/>
          </a:prstGeom>
          <a:solidFill>
            <a:srgbClr val="D8D8D8"/>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44"/>
        <p:cNvGrpSpPr/>
        <p:nvPr/>
      </p:nvGrpSpPr>
      <p:grpSpPr>
        <a:xfrm>
          <a:off x="0" y="0"/>
          <a:ext cx="0" cy="0"/>
          <a:chOff x="0" y="0"/>
          <a:chExt cx="0" cy="0"/>
        </a:xfrm>
      </p:grpSpPr>
      <p:sp>
        <p:nvSpPr>
          <p:cNvPr id="45" name="Google Shape;45;p39"/>
          <p:cNvSpPr/>
          <p:nvPr/>
        </p:nvSpPr>
        <p:spPr>
          <a:xfrm>
            <a:off x="6950243" y="3179492"/>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46" name="Google Shape;46;p39"/>
          <p:cNvSpPr>
            <a:spLocks noGrp="1"/>
          </p:cNvSpPr>
          <p:nvPr>
            <p:ph type="pic" idx="2"/>
          </p:nvPr>
        </p:nvSpPr>
        <p:spPr>
          <a:xfrm>
            <a:off x="5038651" y="1249633"/>
            <a:ext cx="1620611" cy="3293792"/>
          </a:xfrm>
          <a:prstGeom prst="rect">
            <a:avLst/>
          </a:prstGeom>
          <a:solidFill>
            <a:srgbClr val="D8D8D8"/>
          </a:solidFill>
          <a:ln>
            <a:noFill/>
          </a:ln>
        </p:spPr>
      </p:sp>
      <p:sp>
        <p:nvSpPr>
          <p:cNvPr id="47" name="Google Shape;47;p39"/>
          <p:cNvSpPr>
            <a:spLocks noGrp="1"/>
          </p:cNvSpPr>
          <p:nvPr>
            <p:ph type="pic" idx="3"/>
          </p:nvPr>
        </p:nvSpPr>
        <p:spPr>
          <a:xfrm>
            <a:off x="6694714" y="1249633"/>
            <a:ext cx="1620611" cy="1612292"/>
          </a:xfrm>
          <a:prstGeom prst="rect">
            <a:avLst/>
          </a:prstGeom>
          <a:solidFill>
            <a:srgbClr val="D8D8D8"/>
          </a:solidFill>
          <a:ln>
            <a:noFill/>
          </a:ln>
        </p:spPr>
      </p:sp>
      <p:sp>
        <p:nvSpPr>
          <p:cNvPr id="48" name="Google Shape;48;p39"/>
          <p:cNvSpPr>
            <a:spLocks noGrp="1"/>
          </p:cNvSpPr>
          <p:nvPr>
            <p:ph type="pic" idx="4"/>
          </p:nvPr>
        </p:nvSpPr>
        <p:spPr>
          <a:xfrm>
            <a:off x="6694714" y="2910823"/>
            <a:ext cx="1620611" cy="1612292"/>
          </a:xfrm>
          <a:prstGeom prst="rect">
            <a:avLst/>
          </a:prstGeom>
          <a:solidFill>
            <a:srgbClr val="D8D8D8"/>
          </a:solidFill>
          <a:ln>
            <a:noFill/>
          </a:ln>
        </p:spPr>
      </p:sp>
      <p:sp>
        <p:nvSpPr>
          <p:cNvPr id="49" name="Google Shape;49;p39"/>
          <p:cNvSpPr/>
          <p:nvPr/>
        </p:nvSpPr>
        <p:spPr>
          <a:xfrm>
            <a:off x="6950243" y="3179492"/>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5"/>
        <p:cNvGrpSpPr/>
        <p:nvPr/>
      </p:nvGrpSpPr>
      <p:grpSpPr>
        <a:xfrm>
          <a:off x="0" y="0"/>
          <a:ext cx="0" cy="0"/>
          <a:chOff x="0" y="0"/>
          <a:chExt cx="0" cy="0"/>
        </a:xfrm>
      </p:grpSpPr>
      <p:sp>
        <p:nvSpPr>
          <p:cNvPr id="226" name="Google Shape;226;p88"/>
          <p:cNvSpPr/>
          <p:nvPr/>
        </p:nvSpPr>
        <p:spPr>
          <a:xfrm>
            <a:off x="6683829" y="3200400"/>
            <a:ext cx="2460172" cy="1943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27" name="Google Shape;227;p88"/>
          <p:cNvSpPr>
            <a:spLocks noGrp="1"/>
          </p:cNvSpPr>
          <p:nvPr>
            <p:ph type="pic" idx="2"/>
          </p:nvPr>
        </p:nvSpPr>
        <p:spPr>
          <a:xfrm>
            <a:off x="5477494" y="1679330"/>
            <a:ext cx="2204667" cy="2347162"/>
          </a:xfrm>
          <a:prstGeom prst="rect">
            <a:avLst/>
          </a:prstGeom>
          <a:solidFill>
            <a:srgbClr val="D8D8D8"/>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28"/>
        <p:cNvGrpSpPr/>
        <p:nvPr/>
      </p:nvGrpSpPr>
      <p:grpSpPr>
        <a:xfrm>
          <a:off x="0" y="0"/>
          <a:ext cx="0" cy="0"/>
          <a:chOff x="0" y="0"/>
          <a:chExt cx="0" cy="0"/>
        </a:xfrm>
      </p:grpSpPr>
      <p:sp>
        <p:nvSpPr>
          <p:cNvPr id="229" name="Google Shape;229;p89"/>
          <p:cNvSpPr/>
          <p:nvPr/>
        </p:nvSpPr>
        <p:spPr>
          <a:xfrm>
            <a:off x="0" y="2571750"/>
            <a:ext cx="3956480" cy="2571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230" name="Google Shape;230;p89"/>
          <p:cNvPicPr preferRelativeResize="0"/>
          <p:nvPr/>
        </p:nvPicPr>
        <p:blipFill rotWithShape="1">
          <a:blip r:embed="rId2">
            <a:alphaModFix/>
          </a:blip>
          <a:srcRect/>
          <a:stretch/>
        </p:blipFill>
        <p:spPr>
          <a:xfrm>
            <a:off x="606587" y="1337990"/>
            <a:ext cx="2323398" cy="3251224"/>
          </a:xfrm>
          <a:prstGeom prst="rect">
            <a:avLst/>
          </a:prstGeom>
          <a:noFill/>
          <a:ln>
            <a:noFill/>
          </a:ln>
        </p:spPr>
      </p:pic>
      <p:pic>
        <p:nvPicPr>
          <p:cNvPr id="231" name="Google Shape;231;p89"/>
          <p:cNvPicPr preferRelativeResize="0"/>
          <p:nvPr/>
        </p:nvPicPr>
        <p:blipFill rotWithShape="1">
          <a:blip r:embed="rId2">
            <a:alphaModFix/>
          </a:blip>
          <a:srcRect/>
          <a:stretch/>
        </p:blipFill>
        <p:spPr>
          <a:xfrm>
            <a:off x="2516451" y="1337990"/>
            <a:ext cx="2323398" cy="3251224"/>
          </a:xfrm>
          <a:prstGeom prst="rect">
            <a:avLst/>
          </a:prstGeom>
          <a:noFill/>
          <a:ln>
            <a:noFill/>
          </a:ln>
        </p:spPr>
      </p:pic>
      <p:sp>
        <p:nvSpPr>
          <p:cNvPr id="232" name="Google Shape;232;p89"/>
          <p:cNvSpPr>
            <a:spLocks noGrp="1"/>
          </p:cNvSpPr>
          <p:nvPr>
            <p:ph type="pic" idx="2"/>
          </p:nvPr>
        </p:nvSpPr>
        <p:spPr>
          <a:xfrm>
            <a:off x="1035863" y="2132202"/>
            <a:ext cx="1387412" cy="1666549"/>
          </a:xfrm>
          <a:prstGeom prst="rect">
            <a:avLst/>
          </a:prstGeom>
          <a:solidFill>
            <a:srgbClr val="D8D8D8"/>
          </a:solidFill>
          <a:ln>
            <a:noFill/>
          </a:ln>
        </p:spPr>
      </p:sp>
      <p:sp>
        <p:nvSpPr>
          <p:cNvPr id="233" name="Google Shape;233;p89"/>
          <p:cNvSpPr>
            <a:spLocks noGrp="1"/>
          </p:cNvSpPr>
          <p:nvPr>
            <p:ph type="pic" idx="3"/>
          </p:nvPr>
        </p:nvSpPr>
        <p:spPr>
          <a:xfrm>
            <a:off x="2945728" y="2132202"/>
            <a:ext cx="1387412" cy="1666549"/>
          </a:xfrm>
          <a:prstGeom prst="rect">
            <a:avLst/>
          </a:prstGeom>
          <a:solidFill>
            <a:srgbClr val="D8D8D8"/>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4"/>
        <p:cNvGrpSpPr/>
        <p:nvPr/>
      </p:nvGrpSpPr>
      <p:grpSpPr>
        <a:xfrm>
          <a:off x="0" y="0"/>
          <a:ext cx="0" cy="0"/>
          <a:chOff x="0" y="0"/>
          <a:chExt cx="0" cy="0"/>
        </a:xfrm>
      </p:grpSpPr>
      <p:sp>
        <p:nvSpPr>
          <p:cNvPr id="235" name="Google Shape;235;p90"/>
          <p:cNvSpPr/>
          <p:nvPr/>
        </p:nvSpPr>
        <p:spPr>
          <a:xfrm>
            <a:off x="6343650" y="1918719"/>
            <a:ext cx="2800350" cy="32247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pic>
        <p:nvPicPr>
          <p:cNvPr id="236" name="Google Shape;236;p90"/>
          <p:cNvPicPr preferRelativeResize="0"/>
          <p:nvPr/>
        </p:nvPicPr>
        <p:blipFill rotWithShape="1">
          <a:blip r:embed="rId2">
            <a:alphaModFix/>
          </a:blip>
          <a:srcRect/>
          <a:stretch/>
        </p:blipFill>
        <p:spPr>
          <a:xfrm>
            <a:off x="5286363" y="1076585"/>
            <a:ext cx="2790837" cy="3760491"/>
          </a:xfrm>
          <a:prstGeom prst="rect">
            <a:avLst/>
          </a:prstGeom>
          <a:noFill/>
          <a:ln>
            <a:noFill/>
          </a:ln>
        </p:spPr>
      </p:pic>
      <p:sp>
        <p:nvSpPr>
          <p:cNvPr id="237" name="Google Shape;237;p90"/>
          <p:cNvSpPr>
            <a:spLocks noGrp="1"/>
          </p:cNvSpPr>
          <p:nvPr>
            <p:ph type="pic" idx="2"/>
          </p:nvPr>
        </p:nvSpPr>
        <p:spPr>
          <a:xfrm>
            <a:off x="5552518" y="1343279"/>
            <a:ext cx="2257022" cy="3224782"/>
          </a:xfrm>
          <a:prstGeom prst="rect">
            <a:avLst/>
          </a:prstGeom>
          <a:solidFill>
            <a:srgbClr val="D8D8D8"/>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238"/>
        <p:cNvGrpSpPr/>
        <p:nvPr/>
      </p:nvGrpSpPr>
      <p:grpSpPr>
        <a:xfrm>
          <a:off x="0" y="0"/>
          <a:ext cx="0" cy="0"/>
          <a:chOff x="0" y="0"/>
          <a:chExt cx="0" cy="0"/>
        </a:xfrm>
      </p:grpSpPr>
      <p:sp>
        <p:nvSpPr>
          <p:cNvPr id="239" name="Google Shape;239;p91"/>
          <p:cNvSpPr/>
          <p:nvPr/>
        </p:nvSpPr>
        <p:spPr>
          <a:xfrm>
            <a:off x="793468" y="1204495"/>
            <a:ext cx="3386757" cy="3337727"/>
          </a:xfrm>
          <a:prstGeom prst="round2SameRect">
            <a:avLst>
              <a:gd name="adj1" fmla="val 16667"/>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240" name="Google Shape;240;p91"/>
          <p:cNvSpPr>
            <a:spLocks noGrp="1"/>
          </p:cNvSpPr>
          <p:nvPr>
            <p:ph type="pic" idx="2"/>
          </p:nvPr>
        </p:nvSpPr>
        <p:spPr>
          <a:xfrm>
            <a:off x="938344" y="1306285"/>
            <a:ext cx="3097007" cy="323714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50"/>
        <p:cNvGrpSpPr/>
        <p:nvPr/>
      </p:nvGrpSpPr>
      <p:grpSpPr>
        <a:xfrm>
          <a:off x="0" y="0"/>
          <a:ext cx="0" cy="0"/>
          <a:chOff x="0" y="0"/>
          <a:chExt cx="0" cy="0"/>
        </a:xfrm>
      </p:grpSpPr>
      <p:sp>
        <p:nvSpPr>
          <p:cNvPr id="51" name="Google Shape;51;p40"/>
          <p:cNvSpPr>
            <a:spLocks noGrp="1"/>
          </p:cNvSpPr>
          <p:nvPr>
            <p:ph type="pic" idx="2"/>
          </p:nvPr>
        </p:nvSpPr>
        <p:spPr>
          <a:xfrm>
            <a:off x="1621972" y="1314450"/>
            <a:ext cx="2688773" cy="3829050"/>
          </a:xfrm>
          <a:prstGeom prst="rect">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52"/>
        <p:cNvGrpSpPr/>
        <p:nvPr/>
      </p:nvGrpSpPr>
      <p:grpSpPr>
        <a:xfrm>
          <a:off x="0" y="0"/>
          <a:ext cx="0" cy="0"/>
          <a:chOff x="0" y="0"/>
          <a:chExt cx="0" cy="0"/>
        </a:xfrm>
      </p:grpSpPr>
      <p:sp>
        <p:nvSpPr>
          <p:cNvPr id="53" name="Google Shape;53;p41"/>
          <p:cNvSpPr/>
          <p:nvPr/>
        </p:nvSpPr>
        <p:spPr>
          <a:xfrm>
            <a:off x="6575120" y="3184271"/>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54" name="Google Shape;54;p41"/>
          <p:cNvSpPr>
            <a:spLocks noGrp="1"/>
          </p:cNvSpPr>
          <p:nvPr>
            <p:ph type="pic" idx="2"/>
          </p:nvPr>
        </p:nvSpPr>
        <p:spPr>
          <a:xfrm>
            <a:off x="1" y="1263658"/>
            <a:ext cx="2084180" cy="3879842"/>
          </a:xfrm>
          <a:prstGeom prst="rect">
            <a:avLst/>
          </a:prstGeom>
          <a:solidFill>
            <a:srgbClr val="D8D8D8"/>
          </a:solidFill>
          <a:ln>
            <a:noFill/>
          </a:ln>
        </p:spPr>
      </p:sp>
      <p:sp>
        <p:nvSpPr>
          <p:cNvPr id="55" name="Google Shape;55;p41"/>
          <p:cNvSpPr>
            <a:spLocks noGrp="1"/>
          </p:cNvSpPr>
          <p:nvPr>
            <p:ph type="pic" idx="3"/>
          </p:nvPr>
        </p:nvSpPr>
        <p:spPr>
          <a:xfrm>
            <a:off x="6672263" y="0"/>
            <a:ext cx="2471738" cy="4543425"/>
          </a:xfrm>
          <a:prstGeom prst="rect">
            <a:avLst/>
          </a:prstGeom>
          <a:solidFill>
            <a:srgbClr val="D8D8D8"/>
          </a:solidFill>
          <a:ln>
            <a:noFill/>
          </a:ln>
        </p:spPr>
      </p:sp>
      <p:sp>
        <p:nvSpPr>
          <p:cNvPr id="56" name="Google Shape;56;p41"/>
          <p:cNvSpPr/>
          <p:nvPr/>
        </p:nvSpPr>
        <p:spPr>
          <a:xfrm>
            <a:off x="6575120" y="3184271"/>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57"/>
        <p:cNvGrpSpPr/>
        <p:nvPr/>
      </p:nvGrpSpPr>
      <p:grpSpPr>
        <a:xfrm>
          <a:off x="0" y="0"/>
          <a:ext cx="0" cy="0"/>
          <a:chOff x="0" y="0"/>
          <a:chExt cx="0" cy="0"/>
        </a:xfrm>
      </p:grpSpPr>
      <p:sp>
        <p:nvSpPr>
          <p:cNvPr id="58" name="Google Shape;58;p42"/>
          <p:cNvSpPr>
            <a:spLocks noGrp="1"/>
          </p:cNvSpPr>
          <p:nvPr>
            <p:ph type="pic" idx="2"/>
          </p:nvPr>
        </p:nvSpPr>
        <p:spPr>
          <a:xfrm>
            <a:off x="837403" y="1249633"/>
            <a:ext cx="1620611" cy="1612292"/>
          </a:xfrm>
          <a:prstGeom prst="rect">
            <a:avLst/>
          </a:prstGeom>
          <a:solidFill>
            <a:srgbClr val="D8D8D8"/>
          </a:solidFill>
          <a:ln>
            <a:noFill/>
          </a:ln>
        </p:spPr>
      </p:sp>
      <p:sp>
        <p:nvSpPr>
          <p:cNvPr id="59" name="Google Shape;59;p42"/>
          <p:cNvSpPr>
            <a:spLocks noGrp="1"/>
          </p:cNvSpPr>
          <p:nvPr>
            <p:ph type="pic" idx="3"/>
          </p:nvPr>
        </p:nvSpPr>
        <p:spPr>
          <a:xfrm>
            <a:off x="2493467" y="1249633"/>
            <a:ext cx="1620611" cy="3293792"/>
          </a:xfrm>
          <a:prstGeom prst="rect">
            <a:avLst/>
          </a:prstGeom>
          <a:solidFill>
            <a:srgbClr val="D8D8D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60"/>
        <p:cNvGrpSpPr/>
        <p:nvPr/>
      </p:nvGrpSpPr>
      <p:grpSpPr>
        <a:xfrm>
          <a:off x="0" y="0"/>
          <a:ext cx="0" cy="0"/>
          <a:chOff x="0" y="0"/>
          <a:chExt cx="0" cy="0"/>
        </a:xfrm>
      </p:grpSpPr>
      <p:sp>
        <p:nvSpPr>
          <p:cNvPr id="61" name="Google Shape;61;p43"/>
          <p:cNvSpPr/>
          <p:nvPr/>
        </p:nvSpPr>
        <p:spPr>
          <a:xfrm>
            <a:off x="5031093"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
        <p:nvSpPr>
          <p:cNvPr id="62" name="Google Shape;62;p43"/>
          <p:cNvSpPr>
            <a:spLocks noGrp="1"/>
          </p:cNvSpPr>
          <p:nvPr>
            <p:ph type="pic" idx="2"/>
          </p:nvPr>
        </p:nvSpPr>
        <p:spPr>
          <a:xfrm>
            <a:off x="5159829" y="968826"/>
            <a:ext cx="3984172" cy="1771469"/>
          </a:xfrm>
          <a:prstGeom prst="rect">
            <a:avLst/>
          </a:prstGeom>
          <a:solidFill>
            <a:srgbClr val="D8D8D8"/>
          </a:solidFill>
          <a:ln>
            <a:noFill/>
          </a:ln>
        </p:spPr>
      </p:sp>
      <p:sp>
        <p:nvSpPr>
          <p:cNvPr id="63" name="Google Shape;63;p43"/>
          <p:cNvSpPr>
            <a:spLocks noGrp="1"/>
          </p:cNvSpPr>
          <p:nvPr>
            <p:ph type="pic" idx="3"/>
          </p:nvPr>
        </p:nvSpPr>
        <p:spPr>
          <a:xfrm>
            <a:off x="5159829" y="2771956"/>
            <a:ext cx="3984172" cy="1771469"/>
          </a:xfrm>
          <a:prstGeom prst="rect">
            <a:avLst/>
          </a:prstGeom>
          <a:solidFill>
            <a:srgbClr val="D8D8D8"/>
          </a:solidFill>
          <a:ln>
            <a:noFill/>
          </a:ln>
        </p:spPr>
      </p:sp>
      <p:sp>
        <p:nvSpPr>
          <p:cNvPr id="64" name="Google Shape;64;p43"/>
          <p:cNvSpPr/>
          <p:nvPr/>
        </p:nvSpPr>
        <p:spPr>
          <a:xfrm>
            <a:off x="5031093" y="3171288"/>
            <a:ext cx="1514475" cy="1514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2"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 id="2147483697" r:id="rId42"/>
    <p:sldLayoutId id="2147483698" r:id="rId43"/>
    <p:sldLayoutId id="2147483699" r:id="rId44"/>
    <p:sldLayoutId id="2147483700" r:id="rId45"/>
    <p:sldLayoutId id="2147483701" r:id="rId46"/>
    <p:sldLayoutId id="2147483702" r:id="rId47"/>
    <p:sldLayoutId id="2147483703" r:id="rId48"/>
    <p:sldLayoutId id="2147483704" r:id="rId49"/>
    <p:sldLayoutId id="2147483705" r:id="rId50"/>
    <p:sldLayoutId id="2147483706" r:id="rId51"/>
    <p:sldLayoutId id="2147483707" r:id="rId52"/>
    <p:sldLayoutId id="2147483708" r:id="rId5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38">
          <p15:clr>
            <a:srgbClr val="F26B43"/>
          </p15:clr>
        </p15:guide>
        <p15:guide id="2" pos="522">
          <p15:clr>
            <a:srgbClr val="F26B43"/>
          </p15:clr>
        </p15:guide>
        <p15:guide id="3" pos="2880">
          <p15:clr>
            <a:srgbClr val="F26B43"/>
          </p15:clr>
        </p15:guide>
        <p15:guide id="4" orient="horz" pos="378">
          <p15:clr>
            <a:srgbClr val="F26B43"/>
          </p15:clr>
        </p15:guide>
        <p15:guide id="5" orient="horz" pos="2862">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3740"/>
        </a:solidFill>
        <a:effectLst/>
      </p:bgPr>
    </p:bg>
    <p:spTree>
      <p:nvGrpSpPr>
        <p:cNvPr id="1" name="Shape 244"/>
        <p:cNvGrpSpPr/>
        <p:nvPr/>
      </p:nvGrpSpPr>
      <p:grpSpPr>
        <a:xfrm>
          <a:off x="0" y="0"/>
          <a:ext cx="0" cy="0"/>
          <a:chOff x="0" y="0"/>
          <a:chExt cx="0" cy="0"/>
        </a:xfrm>
      </p:grpSpPr>
      <p:pic>
        <p:nvPicPr>
          <p:cNvPr id="245" name="Google Shape;245;g2e80ab86723_1_0" title="Imagen Portada.png"/>
          <p:cNvPicPr preferRelativeResize="0"/>
          <p:nvPr/>
        </p:nvPicPr>
        <p:blipFill rotWithShape="1">
          <a:blip r:embed="rId3">
            <a:alphaModFix/>
          </a:blip>
          <a:srcRect/>
          <a:stretch/>
        </p:blipFill>
        <p:spPr>
          <a:xfrm>
            <a:off x="414599" y="402113"/>
            <a:ext cx="4078351" cy="4339275"/>
          </a:xfrm>
          <a:prstGeom prst="rect">
            <a:avLst/>
          </a:prstGeom>
          <a:noFill/>
          <a:ln>
            <a:noFill/>
          </a:ln>
        </p:spPr>
      </p:pic>
      <p:sp>
        <p:nvSpPr>
          <p:cNvPr id="246" name="Google Shape;246;g2e80ab86723_1_0"/>
          <p:cNvSpPr txBox="1"/>
          <p:nvPr/>
        </p:nvSpPr>
        <p:spPr>
          <a:xfrm>
            <a:off x="3701225" y="2541025"/>
            <a:ext cx="4626600" cy="843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Poppins"/>
                <a:ea typeface="Poppins"/>
                <a:cs typeface="Poppins"/>
                <a:sym typeface="Poppins"/>
              </a:rPr>
              <a:t>Curso de </a:t>
            </a:r>
            <a:r>
              <a:rPr lang="en-US" sz="4000" b="1">
                <a:solidFill>
                  <a:schemeClr val="lt1"/>
                </a:solidFill>
                <a:latin typeface="Poppins"/>
                <a:ea typeface="Poppins"/>
                <a:cs typeface="Poppins"/>
                <a:sym typeface="Poppins"/>
              </a:rPr>
              <a:t>Python</a:t>
            </a:r>
            <a:endParaRPr sz="4000" b="1" i="0" u="none" strike="noStrike" cap="none">
              <a:solidFill>
                <a:schemeClr val="lt1"/>
              </a:solidFill>
              <a:latin typeface="Poppins"/>
              <a:ea typeface="Poppins"/>
              <a:cs typeface="Poppins"/>
              <a:sym typeface="Poppins"/>
            </a:endParaRPr>
          </a:p>
        </p:txBody>
      </p:sp>
      <p:sp>
        <p:nvSpPr>
          <p:cNvPr id="249" name="Google Shape;249;g2e80ab86723_1_0"/>
          <p:cNvSpPr txBox="1"/>
          <p:nvPr/>
        </p:nvSpPr>
        <p:spPr>
          <a:xfrm>
            <a:off x="3994675" y="3326900"/>
            <a:ext cx="4333200" cy="843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4000"/>
              <a:buFont typeface="Arial"/>
              <a:buNone/>
            </a:pPr>
            <a:r>
              <a:rPr lang="en-US" sz="3400" b="0" i="0" u="none" strike="noStrike" cap="none" dirty="0">
                <a:solidFill>
                  <a:schemeClr val="lt1"/>
                </a:solidFill>
                <a:latin typeface="Poppins"/>
                <a:ea typeface="Poppins"/>
                <a:cs typeface="Poppins"/>
                <a:sym typeface="Poppins"/>
              </a:rPr>
              <a:t>Intro</a:t>
            </a:r>
            <a:endParaRPr sz="3400" b="0" i="0" u="none" strike="noStrike" cap="none" dirty="0">
              <a:solidFill>
                <a:schemeClr val="lt1"/>
              </a:solidFill>
              <a:latin typeface="Poppins"/>
              <a:ea typeface="Poppins"/>
              <a:cs typeface="Poppins"/>
              <a:sym typeface="Poppins"/>
            </a:endParaRPr>
          </a:p>
        </p:txBody>
      </p:sp>
      <p:cxnSp>
        <p:nvCxnSpPr>
          <p:cNvPr id="250" name="Google Shape;250;g2e80ab86723_1_0"/>
          <p:cNvCxnSpPr/>
          <p:nvPr/>
        </p:nvCxnSpPr>
        <p:spPr>
          <a:xfrm rot="10800000">
            <a:off x="4571300" y="3326900"/>
            <a:ext cx="3741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E10471C7-FA6D-EC9B-50A2-6FE60877BD7A}"/>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9E88D9EE-8968-DC1D-9B6F-E4EC4BA69494}"/>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0E91ED1A-6BBF-A8B3-7FFD-6C947F94E59E}"/>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2A645CA6-E9FA-1BB6-BE55-072246AA6304}"/>
              </a:ext>
            </a:extLst>
          </p:cNvPr>
          <p:cNvSpPr txBox="1"/>
          <p:nvPr/>
        </p:nvSpPr>
        <p:spPr>
          <a:xfrm>
            <a:off x="110129" y="661008"/>
            <a:ext cx="7285164" cy="523220"/>
          </a:xfrm>
          <a:prstGeom prst="rect">
            <a:avLst/>
          </a:prstGeom>
          <a:noFill/>
        </p:spPr>
        <p:txBody>
          <a:bodyPr wrap="square">
            <a:spAutoFit/>
          </a:bodyPr>
          <a:lstStyle/>
          <a:p>
            <a:r>
              <a:rPr lang="es-ES" b="1" dirty="0">
                <a:solidFill>
                  <a:schemeClr val="accent2"/>
                </a:solidFill>
              </a:rPr>
              <a:t>Detección y Tratamiento de Datos Ausentes:</a:t>
            </a:r>
          </a:p>
          <a:p>
            <a:endParaRPr lang="es-ES" dirty="0"/>
          </a:p>
        </p:txBody>
      </p:sp>
      <p:pic>
        <p:nvPicPr>
          <p:cNvPr id="8" name="Imagen 7">
            <a:extLst>
              <a:ext uri="{FF2B5EF4-FFF2-40B4-BE49-F238E27FC236}">
                <a16:creationId xmlns:a16="http://schemas.microsoft.com/office/drawing/2014/main" id="{A4D80D11-9A1B-6637-A09A-0FF06F8E7AD1}"/>
              </a:ext>
            </a:extLst>
          </p:cNvPr>
          <p:cNvPicPr>
            <a:picLocks noChangeAspect="1"/>
          </p:cNvPicPr>
          <p:nvPr/>
        </p:nvPicPr>
        <p:blipFill>
          <a:blip r:embed="rId3"/>
          <a:stretch>
            <a:fillRect/>
          </a:stretch>
        </p:blipFill>
        <p:spPr>
          <a:xfrm>
            <a:off x="5880193" y="314694"/>
            <a:ext cx="3147004" cy="673606"/>
          </a:xfrm>
          <a:prstGeom prst="rect">
            <a:avLst/>
          </a:prstGeom>
        </p:spPr>
      </p:pic>
      <p:pic>
        <p:nvPicPr>
          <p:cNvPr id="5" name="Imagen 4">
            <a:extLst>
              <a:ext uri="{FF2B5EF4-FFF2-40B4-BE49-F238E27FC236}">
                <a16:creationId xmlns:a16="http://schemas.microsoft.com/office/drawing/2014/main" id="{F225BE82-5872-B9A4-05C6-0F0D8D448AD7}"/>
              </a:ext>
            </a:extLst>
          </p:cNvPr>
          <p:cNvPicPr>
            <a:picLocks noChangeAspect="1"/>
          </p:cNvPicPr>
          <p:nvPr/>
        </p:nvPicPr>
        <p:blipFill>
          <a:blip r:embed="rId4"/>
          <a:stretch>
            <a:fillRect/>
          </a:stretch>
        </p:blipFill>
        <p:spPr>
          <a:xfrm>
            <a:off x="5017288" y="1584383"/>
            <a:ext cx="1725809" cy="350509"/>
          </a:xfrm>
          <a:prstGeom prst="rect">
            <a:avLst/>
          </a:prstGeom>
        </p:spPr>
      </p:pic>
      <p:pic>
        <p:nvPicPr>
          <p:cNvPr id="9" name="Imagen 8">
            <a:extLst>
              <a:ext uri="{FF2B5EF4-FFF2-40B4-BE49-F238E27FC236}">
                <a16:creationId xmlns:a16="http://schemas.microsoft.com/office/drawing/2014/main" id="{F8508D5F-5609-5E7D-45BA-20F9CEC95187}"/>
              </a:ext>
            </a:extLst>
          </p:cNvPr>
          <p:cNvPicPr>
            <a:picLocks noChangeAspect="1"/>
          </p:cNvPicPr>
          <p:nvPr/>
        </p:nvPicPr>
        <p:blipFill>
          <a:blip r:embed="rId5"/>
          <a:stretch>
            <a:fillRect/>
          </a:stretch>
        </p:blipFill>
        <p:spPr>
          <a:xfrm>
            <a:off x="6866581" y="1226164"/>
            <a:ext cx="1057423" cy="1066949"/>
          </a:xfrm>
          <a:prstGeom prst="rect">
            <a:avLst/>
          </a:prstGeom>
        </p:spPr>
      </p:pic>
      <p:pic>
        <p:nvPicPr>
          <p:cNvPr id="11" name="Imagen 10">
            <a:extLst>
              <a:ext uri="{FF2B5EF4-FFF2-40B4-BE49-F238E27FC236}">
                <a16:creationId xmlns:a16="http://schemas.microsoft.com/office/drawing/2014/main" id="{0905ED83-CBAA-B7EB-9121-01397AF0FC62}"/>
              </a:ext>
            </a:extLst>
          </p:cNvPr>
          <p:cNvPicPr>
            <a:picLocks noChangeAspect="1"/>
          </p:cNvPicPr>
          <p:nvPr/>
        </p:nvPicPr>
        <p:blipFill>
          <a:blip r:embed="rId6"/>
          <a:stretch>
            <a:fillRect/>
          </a:stretch>
        </p:blipFill>
        <p:spPr>
          <a:xfrm>
            <a:off x="327919" y="1525011"/>
            <a:ext cx="1786881" cy="350696"/>
          </a:xfrm>
          <a:prstGeom prst="rect">
            <a:avLst/>
          </a:prstGeom>
        </p:spPr>
      </p:pic>
      <p:pic>
        <p:nvPicPr>
          <p:cNvPr id="14" name="Imagen 13">
            <a:extLst>
              <a:ext uri="{FF2B5EF4-FFF2-40B4-BE49-F238E27FC236}">
                <a16:creationId xmlns:a16="http://schemas.microsoft.com/office/drawing/2014/main" id="{64B5749C-924A-0E1B-FCB6-36C3A274E488}"/>
              </a:ext>
            </a:extLst>
          </p:cNvPr>
          <p:cNvPicPr>
            <a:picLocks noChangeAspect="1"/>
          </p:cNvPicPr>
          <p:nvPr/>
        </p:nvPicPr>
        <p:blipFill>
          <a:blip r:embed="rId7"/>
          <a:stretch>
            <a:fillRect/>
          </a:stretch>
        </p:blipFill>
        <p:spPr>
          <a:xfrm>
            <a:off x="2380347" y="1316358"/>
            <a:ext cx="2403239" cy="976755"/>
          </a:xfrm>
          <a:prstGeom prst="rect">
            <a:avLst/>
          </a:prstGeom>
        </p:spPr>
      </p:pic>
      <p:pic>
        <p:nvPicPr>
          <p:cNvPr id="16" name="Imagen 15">
            <a:extLst>
              <a:ext uri="{FF2B5EF4-FFF2-40B4-BE49-F238E27FC236}">
                <a16:creationId xmlns:a16="http://schemas.microsoft.com/office/drawing/2014/main" id="{69382DC5-895B-3178-FB0C-7BADE6E59E9F}"/>
              </a:ext>
            </a:extLst>
          </p:cNvPr>
          <p:cNvPicPr>
            <a:picLocks noChangeAspect="1"/>
          </p:cNvPicPr>
          <p:nvPr/>
        </p:nvPicPr>
        <p:blipFill>
          <a:blip r:embed="rId8"/>
          <a:stretch>
            <a:fillRect/>
          </a:stretch>
        </p:blipFill>
        <p:spPr>
          <a:xfrm>
            <a:off x="327919" y="3439487"/>
            <a:ext cx="1790950" cy="419158"/>
          </a:xfrm>
          <a:prstGeom prst="rect">
            <a:avLst/>
          </a:prstGeom>
        </p:spPr>
      </p:pic>
      <p:pic>
        <p:nvPicPr>
          <p:cNvPr id="18" name="Imagen 17">
            <a:extLst>
              <a:ext uri="{FF2B5EF4-FFF2-40B4-BE49-F238E27FC236}">
                <a16:creationId xmlns:a16="http://schemas.microsoft.com/office/drawing/2014/main" id="{60FECF9C-9433-ABBC-3DBE-8B8C634928BD}"/>
              </a:ext>
            </a:extLst>
          </p:cNvPr>
          <p:cNvPicPr>
            <a:picLocks noChangeAspect="1"/>
          </p:cNvPicPr>
          <p:nvPr/>
        </p:nvPicPr>
        <p:blipFill>
          <a:blip r:embed="rId9"/>
          <a:stretch>
            <a:fillRect/>
          </a:stretch>
        </p:blipFill>
        <p:spPr>
          <a:xfrm>
            <a:off x="2380348" y="3086089"/>
            <a:ext cx="2465306" cy="1017203"/>
          </a:xfrm>
          <a:prstGeom prst="rect">
            <a:avLst/>
          </a:prstGeom>
        </p:spPr>
      </p:pic>
      <p:pic>
        <p:nvPicPr>
          <p:cNvPr id="20" name="Imagen 19">
            <a:extLst>
              <a:ext uri="{FF2B5EF4-FFF2-40B4-BE49-F238E27FC236}">
                <a16:creationId xmlns:a16="http://schemas.microsoft.com/office/drawing/2014/main" id="{D138E889-48E4-6010-517C-4FE4624CCDAD}"/>
              </a:ext>
            </a:extLst>
          </p:cNvPr>
          <p:cNvPicPr>
            <a:picLocks noChangeAspect="1"/>
          </p:cNvPicPr>
          <p:nvPr/>
        </p:nvPicPr>
        <p:blipFill>
          <a:blip r:embed="rId10"/>
          <a:stretch>
            <a:fillRect/>
          </a:stretch>
        </p:blipFill>
        <p:spPr>
          <a:xfrm>
            <a:off x="4971637" y="3413687"/>
            <a:ext cx="1817110" cy="350509"/>
          </a:xfrm>
          <a:prstGeom prst="rect">
            <a:avLst/>
          </a:prstGeom>
        </p:spPr>
      </p:pic>
      <p:pic>
        <p:nvPicPr>
          <p:cNvPr id="22" name="Imagen 21">
            <a:extLst>
              <a:ext uri="{FF2B5EF4-FFF2-40B4-BE49-F238E27FC236}">
                <a16:creationId xmlns:a16="http://schemas.microsoft.com/office/drawing/2014/main" id="{168594CD-B7E6-F5A0-63F0-FB41350EE5B8}"/>
              </a:ext>
            </a:extLst>
          </p:cNvPr>
          <p:cNvPicPr>
            <a:picLocks noChangeAspect="1"/>
          </p:cNvPicPr>
          <p:nvPr/>
        </p:nvPicPr>
        <p:blipFill>
          <a:blip r:embed="rId11"/>
          <a:stretch>
            <a:fillRect/>
          </a:stretch>
        </p:blipFill>
        <p:spPr>
          <a:xfrm>
            <a:off x="6876107" y="3022124"/>
            <a:ext cx="1038370" cy="1133633"/>
          </a:xfrm>
          <a:prstGeom prst="rect">
            <a:avLst/>
          </a:prstGeom>
        </p:spPr>
      </p:pic>
    </p:spTree>
    <p:extLst>
      <p:ext uri="{BB962C8B-B14F-4D97-AF65-F5344CB8AC3E}">
        <p14:creationId xmlns:p14="http://schemas.microsoft.com/office/powerpoint/2010/main" val="150144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F1D41F78-765B-BA7B-6E55-49573F7F8342}"/>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6262101E-ABA8-FC44-7617-455B4A8761B7}"/>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D1449B89-E725-88FC-3880-ADCB093A0758}"/>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E364DDA3-B04E-659C-9018-A3B4593DB241}"/>
              </a:ext>
            </a:extLst>
          </p:cNvPr>
          <p:cNvSpPr txBox="1"/>
          <p:nvPr/>
        </p:nvSpPr>
        <p:spPr>
          <a:xfrm>
            <a:off x="116802" y="564236"/>
            <a:ext cx="7285164" cy="523220"/>
          </a:xfrm>
          <a:prstGeom prst="rect">
            <a:avLst/>
          </a:prstGeom>
          <a:noFill/>
        </p:spPr>
        <p:txBody>
          <a:bodyPr wrap="square">
            <a:spAutoFit/>
          </a:bodyPr>
          <a:lstStyle/>
          <a:p>
            <a:r>
              <a:rPr lang="es-ES" b="1" dirty="0">
                <a:solidFill>
                  <a:schemeClr val="accent2"/>
                </a:solidFill>
              </a:rPr>
              <a:t>Detección y Tratamiento de Datos Ausentes:</a:t>
            </a:r>
          </a:p>
          <a:p>
            <a:endParaRPr lang="es-ES" dirty="0"/>
          </a:p>
        </p:txBody>
      </p:sp>
      <p:pic>
        <p:nvPicPr>
          <p:cNvPr id="8" name="Imagen 7">
            <a:extLst>
              <a:ext uri="{FF2B5EF4-FFF2-40B4-BE49-F238E27FC236}">
                <a16:creationId xmlns:a16="http://schemas.microsoft.com/office/drawing/2014/main" id="{F1E9B29E-1F27-CB4D-0A23-167B16B89609}"/>
              </a:ext>
            </a:extLst>
          </p:cNvPr>
          <p:cNvPicPr>
            <a:picLocks noChangeAspect="1"/>
          </p:cNvPicPr>
          <p:nvPr/>
        </p:nvPicPr>
        <p:blipFill>
          <a:blip r:embed="rId3"/>
          <a:stretch>
            <a:fillRect/>
          </a:stretch>
        </p:blipFill>
        <p:spPr>
          <a:xfrm>
            <a:off x="5880193" y="314694"/>
            <a:ext cx="3147004" cy="673606"/>
          </a:xfrm>
          <a:prstGeom prst="rect">
            <a:avLst/>
          </a:prstGeom>
        </p:spPr>
      </p:pic>
      <p:sp>
        <p:nvSpPr>
          <p:cNvPr id="3" name="CuadroTexto 2">
            <a:extLst>
              <a:ext uri="{FF2B5EF4-FFF2-40B4-BE49-F238E27FC236}">
                <a16:creationId xmlns:a16="http://schemas.microsoft.com/office/drawing/2014/main" id="{A2719C6C-47D8-8EB9-47A0-1051F645BB8D}"/>
              </a:ext>
            </a:extLst>
          </p:cNvPr>
          <p:cNvSpPr txBox="1"/>
          <p:nvPr/>
        </p:nvSpPr>
        <p:spPr>
          <a:xfrm>
            <a:off x="184320" y="868614"/>
            <a:ext cx="8775359" cy="4185761"/>
          </a:xfrm>
          <a:prstGeom prst="rect">
            <a:avLst/>
          </a:prstGeom>
          <a:noFill/>
        </p:spPr>
        <p:txBody>
          <a:bodyPr wrap="square">
            <a:spAutoFit/>
          </a:bodyPr>
          <a:lstStyle/>
          <a:p>
            <a:r>
              <a:rPr lang="es-ES" dirty="0"/>
              <a:t>Existen varias maneras de tratar con valores ausentes:</a:t>
            </a:r>
          </a:p>
          <a:p>
            <a:endParaRPr lang="es-ES" dirty="0"/>
          </a:p>
          <a:p>
            <a:r>
              <a:rPr lang="es-ES" dirty="0"/>
              <a:t>• Rellenar los valores con la media, mediana o el valor más frecuente de la variable. </a:t>
            </a:r>
          </a:p>
          <a:p>
            <a:endParaRPr lang="es-ES" dirty="0"/>
          </a:p>
          <a:p>
            <a:r>
              <a:rPr lang="es-ES" dirty="0"/>
              <a:t>• Completar los valores que faltan por el valor que esté directamente antes o después en la fila o columna.</a:t>
            </a:r>
          </a:p>
          <a:p>
            <a:endParaRPr lang="es-ES" dirty="0"/>
          </a:p>
          <a:p>
            <a:r>
              <a:rPr lang="es-ES" dirty="0"/>
              <a:t>• Completar todos los datos faltantes con 0, si se trata de valores numéricos. Esta opción es poco aconsejable ya que puedes modificar de manera significativa los resultados. </a:t>
            </a:r>
          </a:p>
          <a:p>
            <a:endParaRPr lang="es-ES" dirty="0"/>
          </a:p>
          <a:p>
            <a:r>
              <a:rPr lang="es-ES" dirty="0"/>
              <a:t>• Eliminar las filas que presenten valores ausentes, siempre y cuando el conjunto de datos sea lo suficientemente grande y no se pierde información relevante al eliminar esas filas. </a:t>
            </a:r>
          </a:p>
          <a:p>
            <a:endParaRPr lang="es-ES" dirty="0"/>
          </a:p>
          <a:p>
            <a:r>
              <a:rPr lang="es-ES" dirty="0"/>
              <a:t>• Y una forma abrupta de tratamiento que depende del contexto de análisis, es eliminar las variables que presentan un porcentaje mayor del 50% de datos ausentes. </a:t>
            </a:r>
          </a:p>
          <a:p>
            <a:endParaRPr lang="es-ES" dirty="0"/>
          </a:p>
          <a:p>
            <a:r>
              <a:rPr lang="es-ES" dirty="0"/>
              <a:t>Seleccionar la mejor manera de abordar el tratamiento de valores ausentes, depende del tipo de dato, del tratamiento posterior de los mismos o de la causa de la falta de esos valores (si se conoce). La estrategia más común es utilizar el valor medio, pero, que sea la opción más popular, no significa necesariamente que sea la elección correcta para el conjunto de datos con el cual estemos tratando en ese momento.</a:t>
            </a:r>
          </a:p>
        </p:txBody>
      </p:sp>
    </p:spTree>
    <p:extLst>
      <p:ext uri="{BB962C8B-B14F-4D97-AF65-F5344CB8AC3E}">
        <p14:creationId xmlns:p14="http://schemas.microsoft.com/office/powerpoint/2010/main" val="30494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A9AACA5C-121C-8190-D9D2-7F5DC3B4DF70}"/>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AEBAD8C3-7B82-A3E7-75F2-BECCDD559FFA}"/>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EB6FF4F8-6ADF-4044-6FE7-C6C5ACD3CF52}"/>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EE31894C-FFE0-EA30-9E93-717A4B9CA997}"/>
              </a:ext>
            </a:extLst>
          </p:cNvPr>
          <p:cNvSpPr txBox="1"/>
          <p:nvPr/>
        </p:nvSpPr>
        <p:spPr>
          <a:xfrm>
            <a:off x="116802" y="564236"/>
            <a:ext cx="7285164" cy="523220"/>
          </a:xfrm>
          <a:prstGeom prst="rect">
            <a:avLst/>
          </a:prstGeom>
          <a:noFill/>
        </p:spPr>
        <p:txBody>
          <a:bodyPr wrap="square">
            <a:spAutoFit/>
          </a:bodyPr>
          <a:lstStyle/>
          <a:p>
            <a:r>
              <a:rPr lang="es-ES" b="1" dirty="0">
                <a:solidFill>
                  <a:schemeClr val="accent2"/>
                </a:solidFill>
              </a:rPr>
              <a:t>Detección y Tratamiento de Datos Ausentes:</a:t>
            </a:r>
          </a:p>
          <a:p>
            <a:endParaRPr lang="es-ES" dirty="0"/>
          </a:p>
        </p:txBody>
      </p:sp>
      <p:pic>
        <p:nvPicPr>
          <p:cNvPr id="8" name="Imagen 7">
            <a:extLst>
              <a:ext uri="{FF2B5EF4-FFF2-40B4-BE49-F238E27FC236}">
                <a16:creationId xmlns:a16="http://schemas.microsoft.com/office/drawing/2014/main" id="{14D6CD61-3CD3-8E75-0BBC-029C031DDAB0}"/>
              </a:ext>
            </a:extLst>
          </p:cNvPr>
          <p:cNvPicPr>
            <a:picLocks noChangeAspect="1"/>
          </p:cNvPicPr>
          <p:nvPr/>
        </p:nvPicPr>
        <p:blipFill>
          <a:blip r:embed="rId3"/>
          <a:stretch>
            <a:fillRect/>
          </a:stretch>
        </p:blipFill>
        <p:spPr>
          <a:xfrm>
            <a:off x="5880193" y="314694"/>
            <a:ext cx="3147004" cy="673606"/>
          </a:xfrm>
          <a:prstGeom prst="rect">
            <a:avLst/>
          </a:prstGeom>
        </p:spPr>
      </p:pic>
      <p:pic>
        <p:nvPicPr>
          <p:cNvPr id="5" name="Imagen 4">
            <a:extLst>
              <a:ext uri="{FF2B5EF4-FFF2-40B4-BE49-F238E27FC236}">
                <a16:creationId xmlns:a16="http://schemas.microsoft.com/office/drawing/2014/main" id="{C074EED4-524C-32B3-2EB6-25940C341924}"/>
              </a:ext>
            </a:extLst>
          </p:cNvPr>
          <p:cNvPicPr>
            <a:picLocks noChangeAspect="1"/>
          </p:cNvPicPr>
          <p:nvPr/>
        </p:nvPicPr>
        <p:blipFill>
          <a:blip r:embed="rId4"/>
          <a:stretch>
            <a:fillRect/>
          </a:stretch>
        </p:blipFill>
        <p:spPr>
          <a:xfrm>
            <a:off x="235272" y="1336998"/>
            <a:ext cx="2716818" cy="1035328"/>
          </a:xfrm>
          <a:prstGeom prst="rect">
            <a:avLst/>
          </a:prstGeom>
        </p:spPr>
      </p:pic>
      <p:sp>
        <p:nvSpPr>
          <p:cNvPr id="7" name="CuadroTexto 6">
            <a:extLst>
              <a:ext uri="{FF2B5EF4-FFF2-40B4-BE49-F238E27FC236}">
                <a16:creationId xmlns:a16="http://schemas.microsoft.com/office/drawing/2014/main" id="{F72240CE-A0CA-9BFD-EB62-22B7C7A72217}"/>
              </a:ext>
            </a:extLst>
          </p:cNvPr>
          <p:cNvSpPr txBox="1"/>
          <p:nvPr/>
        </p:nvSpPr>
        <p:spPr>
          <a:xfrm>
            <a:off x="183547" y="1087456"/>
            <a:ext cx="3367262" cy="461665"/>
          </a:xfrm>
          <a:prstGeom prst="rect">
            <a:avLst/>
          </a:prstGeom>
          <a:noFill/>
        </p:spPr>
        <p:txBody>
          <a:bodyPr wrap="square">
            <a:spAutoFit/>
          </a:bodyPr>
          <a:lstStyle/>
          <a:p>
            <a:r>
              <a:rPr lang="es-ES" sz="1000" b="1" dirty="0" err="1">
                <a:solidFill>
                  <a:schemeClr val="accent2"/>
                </a:solidFill>
              </a:rPr>
              <a:t>df</a:t>
            </a:r>
            <a:r>
              <a:rPr lang="es-ES" sz="1000" b="1" dirty="0">
                <a:solidFill>
                  <a:schemeClr val="accent2"/>
                </a:solidFill>
              </a:rPr>
              <a:t> antes de imputar </a:t>
            </a:r>
            <a:r>
              <a:rPr lang="es-ES" sz="1000" b="1" dirty="0" err="1">
                <a:solidFill>
                  <a:schemeClr val="accent2"/>
                </a:solidFill>
              </a:rPr>
              <a:t>missing</a:t>
            </a:r>
            <a:r>
              <a:rPr lang="es-ES" sz="1000" b="1" dirty="0">
                <a:solidFill>
                  <a:schemeClr val="accent2"/>
                </a:solidFill>
              </a:rPr>
              <a:t> </a:t>
            </a:r>
            <a:r>
              <a:rPr lang="es-ES" sz="1000" b="1" dirty="0" err="1">
                <a:solidFill>
                  <a:schemeClr val="accent2"/>
                </a:solidFill>
              </a:rPr>
              <a:t>values</a:t>
            </a:r>
            <a:r>
              <a:rPr lang="es-ES" sz="1000" b="1" dirty="0">
                <a:solidFill>
                  <a:schemeClr val="accent2"/>
                </a:solidFill>
              </a:rPr>
              <a:t>:</a:t>
            </a:r>
          </a:p>
          <a:p>
            <a:endParaRPr lang="es-ES" dirty="0"/>
          </a:p>
        </p:txBody>
      </p:sp>
      <p:pic>
        <p:nvPicPr>
          <p:cNvPr id="12" name="Imagen 11">
            <a:extLst>
              <a:ext uri="{FF2B5EF4-FFF2-40B4-BE49-F238E27FC236}">
                <a16:creationId xmlns:a16="http://schemas.microsoft.com/office/drawing/2014/main" id="{E82E6142-DA83-5634-A480-35A85A3167BC}"/>
              </a:ext>
            </a:extLst>
          </p:cNvPr>
          <p:cNvPicPr>
            <a:picLocks noChangeAspect="1"/>
          </p:cNvPicPr>
          <p:nvPr/>
        </p:nvPicPr>
        <p:blipFill>
          <a:blip r:embed="rId5"/>
          <a:stretch>
            <a:fillRect/>
          </a:stretch>
        </p:blipFill>
        <p:spPr>
          <a:xfrm>
            <a:off x="5087331" y="1205467"/>
            <a:ext cx="2941210" cy="1366283"/>
          </a:xfrm>
          <a:prstGeom prst="rect">
            <a:avLst/>
          </a:prstGeom>
        </p:spPr>
      </p:pic>
      <p:pic>
        <p:nvPicPr>
          <p:cNvPr id="14" name="Imagen 13">
            <a:extLst>
              <a:ext uri="{FF2B5EF4-FFF2-40B4-BE49-F238E27FC236}">
                <a16:creationId xmlns:a16="http://schemas.microsoft.com/office/drawing/2014/main" id="{B49C4A42-B6F7-DB87-9B92-F7FAB6616721}"/>
              </a:ext>
            </a:extLst>
          </p:cNvPr>
          <p:cNvPicPr>
            <a:picLocks noChangeAspect="1"/>
          </p:cNvPicPr>
          <p:nvPr/>
        </p:nvPicPr>
        <p:blipFill>
          <a:blip r:embed="rId6"/>
          <a:stretch>
            <a:fillRect/>
          </a:stretch>
        </p:blipFill>
        <p:spPr>
          <a:xfrm>
            <a:off x="3890776" y="1662290"/>
            <a:ext cx="1143160" cy="266737"/>
          </a:xfrm>
          <a:prstGeom prst="rect">
            <a:avLst/>
          </a:prstGeom>
        </p:spPr>
      </p:pic>
      <p:pic>
        <p:nvPicPr>
          <p:cNvPr id="16" name="Imagen 15">
            <a:extLst>
              <a:ext uri="{FF2B5EF4-FFF2-40B4-BE49-F238E27FC236}">
                <a16:creationId xmlns:a16="http://schemas.microsoft.com/office/drawing/2014/main" id="{9544053E-5974-0777-E345-A8FF6B1F67B0}"/>
              </a:ext>
            </a:extLst>
          </p:cNvPr>
          <p:cNvPicPr>
            <a:picLocks noChangeAspect="1"/>
          </p:cNvPicPr>
          <p:nvPr/>
        </p:nvPicPr>
        <p:blipFill>
          <a:blip r:embed="rId7"/>
          <a:stretch>
            <a:fillRect/>
          </a:stretch>
        </p:blipFill>
        <p:spPr>
          <a:xfrm>
            <a:off x="235272" y="3364227"/>
            <a:ext cx="3827368" cy="796632"/>
          </a:xfrm>
          <a:prstGeom prst="rect">
            <a:avLst/>
          </a:prstGeom>
        </p:spPr>
      </p:pic>
      <p:pic>
        <p:nvPicPr>
          <p:cNvPr id="18" name="Imagen 17">
            <a:extLst>
              <a:ext uri="{FF2B5EF4-FFF2-40B4-BE49-F238E27FC236}">
                <a16:creationId xmlns:a16="http://schemas.microsoft.com/office/drawing/2014/main" id="{26488839-52CB-7160-6D30-5F5EEAD4E92C}"/>
              </a:ext>
            </a:extLst>
          </p:cNvPr>
          <p:cNvPicPr>
            <a:picLocks noChangeAspect="1"/>
          </p:cNvPicPr>
          <p:nvPr/>
        </p:nvPicPr>
        <p:blipFill>
          <a:blip r:embed="rId8"/>
          <a:stretch>
            <a:fillRect/>
          </a:stretch>
        </p:blipFill>
        <p:spPr>
          <a:xfrm>
            <a:off x="5033936" y="3347841"/>
            <a:ext cx="3222362" cy="1180384"/>
          </a:xfrm>
          <a:prstGeom prst="rect">
            <a:avLst/>
          </a:prstGeom>
        </p:spPr>
      </p:pic>
      <p:sp>
        <p:nvSpPr>
          <p:cNvPr id="19" name="CuadroTexto 18">
            <a:extLst>
              <a:ext uri="{FF2B5EF4-FFF2-40B4-BE49-F238E27FC236}">
                <a16:creationId xmlns:a16="http://schemas.microsoft.com/office/drawing/2014/main" id="{E317B161-2082-D2A9-B915-118A8CC8CC85}"/>
              </a:ext>
            </a:extLst>
          </p:cNvPr>
          <p:cNvSpPr txBox="1"/>
          <p:nvPr/>
        </p:nvSpPr>
        <p:spPr>
          <a:xfrm>
            <a:off x="4961486" y="3117008"/>
            <a:ext cx="3367262" cy="461665"/>
          </a:xfrm>
          <a:prstGeom prst="rect">
            <a:avLst/>
          </a:prstGeom>
          <a:noFill/>
        </p:spPr>
        <p:txBody>
          <a:bodyPr wrap="square">
            <a:spAutoFit/>
          </a:bodyPr>
          <a:lstStyle/>
          <a:p>
            <a:r>
              <a:rPr lang="es-ES" sz="1000" b="1" dirty="0" err="1">
                <a:solidFill>
                  <a:schemeClr val="accent2"/>
                </a:solidFill>
              </a:rPr>
              <a:t>df</a:t>
            </a:r>
            <a:r>
              <a:rPr lang="es-ES" sz="1000" b="1" dirty="0">
                <a:solidFill>
                  <a:schemeClr val="accent2"/>
                </a:solidFill>
              </a:rPr>
              <a:t> después de imputar </a:t>
            </a:r>
            <a:r>
              <a:rPr lang="es-ES" sz="1000" b="1" dirty="0" err="1">
                <a:solidFill>
                  <a:schemeClr val="accent2"/>
                </a:solidFill>
              </a:rPr>
              <a:t>missing</a:t>
            </a:r>
            <a:r>
              <a:rPr lang="es-ES" sz="1000" b="1" dirty="0">
                <a:solidFill>
                  <a:schemeClr val="accent2"/>
                </a:solidFill>
              </a:rPr>
              <a:t> </a:t>
            </a:r>
            <a:r>
              <a:rPr lang="es-ES" sz="1000" b="1" dirty="0" err="1">
                <a:solidFill>
                  <a:schemeClr val="accent2"/>
                </a:solidFill>
              </a:rPr>
              <a:t>values</a:t>
            </a:r>
            <a:r>
              <a:rPr lang="es-ES" sz="1000" b="1" dirty="0">
                <a:solidFill>
                  <a:schemeClr val="accent2"/>
                </a:solidFill>
              </a:rPr>
              <a:t>:</a:t>
            </a:r>
          </a:p>
          <a:p>
            <a:endParaRPr lang="es-ES" dirty="0"/>
          </a:p>
        </p:txBody>
      </p:sp>
      <p:sp>
        <p:nvSpPr>
          <p:cNvPr id="20" name="CuadroTexto 19">
            <a:extLst>
              <a:ext uri="{FF2B5EF4-FFF2-40B4-BE49-F238E27FC236}">
                <a16:creationId xmlns:a16="http://schemas.microsoft.com/office/drawing/2014/main" id="{E3205F42-1646-7E9C-233A-12FD846D3C6F}"/>
              </a:ext>
            </a:extLst>
          </p:cNvPr>
          <p:cNvSpPr txBox="1"/>
          <p:nvPr/>
        </p:nvSpPr>
        <p:spPr>
          <a:xfrm>
            <a:off x="116802" y="3133289"/>
            <a:ext cx="3367262" cy="461665"/>
          </a:xfrm>
          <a:prstGeom prst="rect">
            <a:avLst/>
          </a:prstGeom>
          <a:noFill/>
        </p:spPr>
        <p:txBody>
          <a:bodyPr wrap="square">
            <a:spAutoFit/>
          </a:bodyPr>
          <a:lstStyle/>
          <a:p>
            <a:r>
              <a:rPr lang="es-ES" sz="1000" b="1" dirty="0">
                <a:solidFill>
                  <a:schemeClr val="accent2"/>
                </a:solidFill>
              </a:rPr>
              <a:t>Usamos el método </a:t>
            </a:r>
            <a:r>
              <a:rPr lang="es-ES" sz="1000" b="1" dirty="0" err="1">
                <a:solidFill>
                  <a:schemeClr val="accent2"/>
                </a:solidFill>
              </a:rPr>
              <a:t>fillna</a:t>
            </a:r>
            <a:r>
              <a:rPr lang="es-ES" sz="1000" b="1" dirty="0">
                <a:solidFill>
                  <a:schemeClr val="accent2"/>
                </a:solidFill>
              </a:rPr>
              <a:t>( ) para rellenar:</a:t>
            </a:r>
          </a:p>
          <a:p>
            <a:endParaRPr lang="es-ES" dirty="0"/>
          </a:p>
        </p:txBody>
      </p:sp>
    </p:spTree>
    <p:extLst>
      <p:ext uri="{BB962C8B-B14F-4D97-AF65-F5344CB8AC3E}">
        <p14:creationId xmlns:p14="http://schemas.microsoft.com/office/powerpoint/2010/main" val="330818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5F53829F-5566-FC3F-EBAD-A730760E1D8F}"/>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5B066218-45F5-8102-2E5B-92587EB555D4}"/>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C17C499F-A531-1CC4-8DF4-C952692C1DD7}"/>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3AF51FC6-2270-BBDF-FAEE-A26218C209A2}"/>
              </a:ext>
            </a:extLst>
          </p:cNvPr>
          <p:cNvSpPr txBox="1"/>
          <p:nvPr/>
        </p:nvSpPr>
        <p:spPr>
          <a:xfrm>
            <a:off x="116802" y="564236"/>
            <a:ext cx="7285164" cy="523220"/>
          </a:xfrm>
          <a:prstGeom prst="rect">
            <a:avLst/>
          </a:prstGeom>
          <a:noFill/>
        </p:spPr>
        <p:txBody>
          <a:bodyPr wrap="square">
            <a:spAutoFit/>
          </a:bodyPr>
          <a:lstStyle/>
          <a:p>
            <a:r>
              <a:rPr lang="es-ES" b="1" dirty="0">
                <a:solidFill>
                  <a:schemeClr val="accent2"/>
                </a:solidFill>
              </a:rPr>
              <a:t>Detección y tratamiento de valores atípicos (</a:t>
            </a:r>
            <a:r>
              <a:rPr lang="es-ES" b="1" dirty="0" err="1">
                <a:solidFill>
                  <a:schemeClr val="accent2"/>
                </a:solidFill>
              </a:rPr>
              <a:t>outliers</a:t>
            </a:r>
            <a:r>
              <a:rPr lang="es-ES" b="1" dirty="0">
                <a:solidFill>
                  <a:schemeClr val="accent2"/>
                </a:solidFill>
              </a:rPr>
              <a:t>):</a:t>
            </a:r>
          </a:p>
          <a:p>
            <a:endParaRPr lang="es-ES" dirty="0"/>
          </a:p>
        </p:txBody>
      </p:sp>
      <p:sp>
        <p:nvSpPr>
          <p:cNvPr id="3" name="CuadroTexto 2">
            <a:extLst>
              <a:ext uri="{FF2B5EF4-FFF2-40B4-BE49-F238E27FC236}">
                <a16:creationId xmlns:a16="http://schemas.microsoft.com/office/drawing/2014/main" id="{3F8744CC-DC62-8A4F-4C4E-97902ACC67BD}"/>
              </a:ext>
            </a:extLst>
          </p:cNvPr>
          <p:cNvSpPr txBox="1"/>
          <p:nvPr/>
        </p:nvSpPr>
        <p:spPr>
          <a:xfrm>
            <a:off x="116801" y="1025901"/>
            <a:ext cx="8776905" cy="1600438"/>
          </a:xfrm>
          <a:prstGeom prst="rect">
            <a:avLst/>
          </a:prstGeom>
          <a:noFill/>
        </p:spPr>
        <p:txBody>
          <a:bodyPr wrap="square">
            <a:spAutoFit/>
          </a:bodyPr>
          <a:lstStyle/>
          <a:p>
            <a:r>
              <a:rPr lang="es-ES" dirty="0"/>
              <a:t>Un </a:t>
            </a:r>
            <a:r>
              <a:rPr lang="es-ES" b="1" i="1" dirty="0"/>
              <a:t>valor atípico u </a:t>
            </a:r>
            <a:r>
              <a:rPr lang="es-ES" b="1" i="1" dirty="0" err="1"/>
              <a:t>outlier</a:t>
            </a:r>
            <a:r>
              <a:rPr lang="es-ES" dirty="0"/>
              <a:t>, es una observación significativamente distinta del resto de datos que presenta una variable, de tal magnitud que se puede considerar un valor anómalo. </a:t>
            </a:r>
          </a:p>
          <a:p>
            <a:endParaRPr lang="es-ES" dirty="0"/>
          </a:p>
          <a:p>
            <a:r>
              <a:rPr lang="es-ES" dirty="0"/>
              <a:t>Estos valores pueden afectar a tareas siguientes pudiendo llegar a modificar los resultados. </a:t>
            </a:r>
          </a:p>
          <a:p>
            <a:endParaRPr lang="es-ES" dirty="0"/>
          </a:p>
          <a:p>
            <a:r>
              <a:rPr lang="es-ES" dirty="0"/>
              <a:t>Es necesario detectarlos y tratarlos para poder disminuir su influencia en los análisis posteriores o, en casos muy extremos, eliminarlos del conjunto de datos.</a:t>
            </a:r>
          </a:p>
        </p:txBody>
      </p:sp>
      <p:pic>
        <p:nvPicPr>
          <p:cNvPr id="10" name="Imagen 9">
            <a:extLst>
              <a:ext uri="{FF2B5EF4-FFF2-40B4-BE49-F238E27FC236}">
                <a16:creationId xmlns:a16="http://schemas.microsoft.com/office/drawing/2014/main" id="{327027B6-3AC8-427E-61F1-3D2D1F9B6E8A}"/>
              </a:ext>
            </a:extLst>
          </p:cNvPr>
          <p:cNvPicPr>
            <a:picLocks noChangeAspect="1"/>
          </p:cNvPicPr>
          <p:nvPr/>
        </p:nvPicPr>
        <p:blipFill>
          <a:blip r:embed="rId3"/>
          <a:stretch>
            <a:fillRect/>
          </a:stretch>
        </p:blipFill>
        <p:spPr>
          <a:xfrm>
            <a:off x="6073752" y="214467"/>
            <a:ext cx="3005988" cy="699538"/>
          </a:xfrm>
          <a:prstGeom prst="rect">
            <a:avLst/>
          </a:prstGeom>
        </p:spPr>
      </p:pic>
      <p:pic>
        <p:nvPicPr>
          <p:cNvPr id="13" name="Imagen 12">
            <a:extLst>
              <a:ext uri="{FF2B5EF4-FFF2-40B4-BE49-F238E27FC236}">
                <a16:creationId xmlns:a16="http://schemas.microsoft.com/office/drawing/2014/main" id="{9C77983C-72C6-5F98-C2BB-0AABAB1D8306}"/>
              </a:ext>
            </a:extLst>
          </p:cNvPr>
          <p:cNvPicPr>
            <a:picLocks noChangeAspect="1"/>
          </p:cNvPicPr>
          <p:nvPr/>
        </p:nvPicPr>
        <p:blipFill>
          <a:blip r:embed="rId4"/>
          <a:stretch>
            <a:fillRect/>
          </a:stretch>
        </p:blipFill>
        <p:spPr>
          <a:xfrm>
            <a:off x="538998" y="3230899"/>
            <a:ext cx="2248214" cy="724001"/>
          </a:xfrm>
          <a:prstGeom prst="rect">
            <a:avLst/>
          </a:prstGeom>
        </p:spPr>
      </p:pic>
      <p:sp>
        <p:nvSpPr>
          <p:cNvPr id="21" name="CuadroTexto 20">
            <a:extLst>
              <a:ext uri="{FF2B5EF4-FFF2-40B4-BE49-F238E27FC236}">
                <a16:creationId xmlns:a16="http://schemas.microsoft.com/office/drawing/2014/main" id="{0A210607-54DD-D81B-6DD7-C97A7420ABC8}"/>
              </a:ext>
            </a:extLst>
          </p:cNvPr>
          <p:cNvSpPr txBox="1"/>
          <p:nvPr/>
        </p:nvSpPr>
        <p:spPr>
          <a:xfrm>
            <a:off x="116801" y="2743835"/>
            <a:ext cx="6304021" cy="307777"/>
          </a:xfrm>
          <a:prstGeom prst="rect">
            <a:avLst/>
          </a:prstGeom>
          <a:noFill/>
        </p:spPr>
        <p:txBody>
          <a:bodyPr wrap="square">
            <a:spAutoFit/>
          </a:bodyPr>
          <a:lstStyle/>
          <a:p>
            <a:r>
              <a:rPr lang="es-ES" dirty="0">
                <a:solidFill>
                  <a:schemeClr val="accent2"/>
                </a:solidFill>
              </a:rPr>
              <a:t>Definimos los cuartiles 25 y 75 y calcularemos el Rango inter cuartil:</a:t>
            </a:r>
          </a:p>
        </p:txBody>
      </p:sp>
      <p:pic>
        <p:nvPicPr>
          <p:cNvPr id="23" name="Imagen 22">
            <a:extLst>
              <a:ext uri="{FF2B5EF4-FFF2-40B4-BE49-F238E27FC236}">
                <a16:creationId xmlns:a16="http://schemas.microsoft.com/office/drawing/2014/main" id="{F645FA80-809E-6B86-F5F2-FA8E7E0278D9}"/>
              </a:ext>
            </a:extLst>
          </p:cNvPr>
          <p:cNvPicPr>
            <a:picLocks noChangeAspect="1"/>
          </p:cNvPicPr>
          <p:nvPr/>
        </p:nvPicPr>
        <p:blipFill>
          <a:blip r:embed="rId5"/>
          <a:stretch>
            <a:fillRect/>
          </a:stretch>
        </p:blipFill>
        <p:spPr>
          <a:xfrm>
            <a:off x="3162078" y="3088004"/>
            <a:ext cx="712536" cy="307777"/>
          </a:xfrm>
          <a:prstGeom prst="rect">
            <a:avLst/>
          </a:prstGeom>
        </p:spPr>
      </p:pic>
      <p:pic>
        <p:nvPicPr>
          <p:cNvPr id="25" name="Imagen 24">
            <a:extLst>
              <a:ext uri="{FF2B5EF4-FFF2-40B4-BE49-F238E27FC236}">
                <a16:creationId xmlns:a16="http://schemas.microsoft.com/office/drawing/2014/main" id="{D4D461BA-088F-AEEB-0732-33028B30D46C}"/>
              </a:ext>
            </a:extLst>
          </p:cNvPr>
          <p:cNvPicPr>
            <a:picLocks noChangeAspect="1"/>
          </p:cNvPicPr>
          <p:nvPr/>
        </p:nvPicPr>
        <p:blipFill>
          <a:blip r:embed="rId6"/>
          <a:srcRect b="23076"/>
          <a:stretch/>
        </p:blipFill>
        <p:spPr>
          <a:xfrm>
            <a:off x="3162078" y="3436654"/>
            <a:ext cx="712536" cy="307777"/>
          </a:xfrm>
          <a:prstGeom prst="rect">
            <a:avLst/>
          </a:prstGeom>
        </p:spPr>
      </p:pic>
      <p:pic>
        <p:nvPicPr>
          <p:cNvPr id="27" name="Imagen 26">
            <a:extLst>
              <a:ext uri="{FF2B5EF4-FFF2-40B4-BE49-F238E27FC236}">
                <a16:creationId xmlns:a16="http://schemas.microsoft.com/office/drawing/2014/main" id="{8463C242-C8FE-593A-EE57-71AAD1694BBC}"/>
              </a:ext>
            </a:extLst>
          </p:cNvPr>
          <p:cNvPicPr>
            <a:picLocks noChangeAspect="1"/>
          </p:cNvPicPr>
          <p:nvPr/>
        </p:nvPicPr>
        <p:blipFill>
          <a:blip r:embed="rId7"/>
          <a:stretch>
            <a:fillRect/>
          </a:stretch>
        </p:blipFill>
        <p:spPr>
          <a:xfrm>
            <a:off x="3162078" y="3785833"/>
            <a:ext cx="712536" cy="333422"/>
          </a:xfrm>
          <a:prstGeom prst="rect">
            <a:avLst/>
          </a:prstGeom>
        </p:spPr>
      </p:pic>
      <p:pic>
        <p:nvPicPr>
          <p:cNvPr id="29" name="Imagen 28">
            <a:extLst>
              <a:ext uri="{FF2B5EF4-FFF2-40B4-BE49-F238E27FC236}">
                <a16:creationId xmlns:a16="http://schemas.microsoft.com/office/drawing/2014/main" id="{D968B4D0-3643-1302-3E13-FC8DDB3AF244}"/>
              </a:ext>
            </a:extLst>
          </p:cNvPr>
          <p:cNvPicPr>
            <a:picLocks noChangeAspect="1"/>
          </p:cNvPicPr>
          <p:nvPr/>
        </p:nvPicPr>
        <p:blipFill>
          <a:blip r:embed="rId8"/>
          <a:stretch>
            <a:fillRect/>
          </a:stretch>
        </p:blipFill>
        <p:spPr>
          <a:xfrm>
            <a:off x="3948025" y="3088004"/>
            <a:ext cx="1247949" cy="285790"/>
          </a:xfrm>
          <a:prstGeom prst="rect">
            <a:avLst/>
          </a:prstGeom>
        </p:spPr>
      </p:pic>
      <p:pic>
        <p:nvPicPr>
          <p:cNvPr id="31" name="Imagen 30">
            <a:extLst>
              <a:ext uri="{FF2B5EF4-FFF2-40B4-BE49-F238E27FC236}">
                <a16:creationId xmlns:a16="http://schemas.microsoft.com/office/drawing/2014/main" id="{0A1F9C73-97A6-C943-30CB-7996441D603F}"/>
              </a:ext>
            </a:extLst>
          </p:cNvPr>
          <p:cNvPicPr>
            <a:picLocks noChangeAspect="1"/>
          </p:cNvPicPr>
          <p:nvPr/>
        </p:nvPicPr>
        <p:blipFill>
          <a:blip r:embed="rId9"/>
          <a:stretch>
            <a:fillRect/>
          </a:stretch>
        </p:blipFill>
        <p:spPr>
          <a:xfrm>
            <a:off x="3948025" y="3489576"/>
            <a:ext cx="1247949" cy="228632"/>
          </a:xfrm>
          <a:prstGeom prst="rect">
            <a:avLst/>
          </a:prstGeom>
        </p:spPr>
      </p:pic>
      <p:pic>
        <p:nvPicPr>
          <p:cNvPr id="257" name="Imagen 256">
            <a:extLst>
              <a:ext uri="{FF2B5EF4-FFF2-40B4-BE49-F238E27FC236}">
                <a16:creationId xmlns:a16="http://schemas.microsoft.com/office/drawing/2014/main" id="{AB104B9B-E018-23EC-78BC-64D000900661}"/>
              </a:ext>
            </a:extLst>
          </p:cNvPr>
          <p:cNvPicPr>
            <a:picLocks noChangeAspect="1"/>
          </p:cNvPicPr>
          <p:nvPr/>
        </p:nvPicPr>
        <p:blipFill>
          <a:blip r:embed="rId10"/>
          <a:stretch>
            <a:fillRect/>
          </a:stretch>
        </p:blipFill>
        <p:spPr>
          <a:xfrm>
            <a:off x="3948024" y="3833990"/>
            <a:ext cx="1247949" cy="266737"/>
          </a:xfrm>
          <a:prstGeom prst="rect">
            <a:avLst/>
          </a:prstGeom>
        </p:spPr>
      </p:pic>
      <p:pic>
        <p:nvPicPr>
          <p:cNvPr id="259" name="Imagen 258">
            <a:extLst>
              <a:ext uri="{FF2B5EF4-FFF2-40B4-BE49-F238E27FC236}">
                <a16:creationId xmlns:a16="http://schemas.microsoft.com/office/drawing/2014/main" id="{D76FDB7B-35D9-97DD-59E9-DB4AE62F7F90}"/>
              </a:ext>
            </a:extLst>
          </p:cNvPr>
          <p:cNvPicPr>
            <a:picLocks noChangeAspect="1"/>
          </p:cNvPicPr>
          <p:nvPr/>
        </p:nvPicPr>
        <p:blipFill>
          <a:blip r:embed="rId11"/>
          <a:stretch>
            <a:fillRect/>
          </a:stretch>
        </p:blipFill>
        <p:spPr>
          <a:xfrm>
            <a:off x="6013682" y="3051612"/>
            <a:ext cx="2776567" cy="991694"/>
          </a:xfrm>
          <a:prstGeom prst="rect">
            <a:avLst/>
          </a:prstGeom>
        </p:spPr>
      </p:pic>
      <p:pic>
        <p:nvPicPr>
          <p:cNvPr id="261" name="Imagen 260">
            <a:extLst>
              <a:ext uri="{FF2B5EF4-FFF2-40B4-BE49-F238E27FC236}">
                <a16:creationId xmlns:a16="http://schemas.microsoft.com/office/drawing/2014/main" id="{1157082F-D95A-3D87-F7D8-C01CC2DAC7C2}"/>
              </a:ext>
            </a:extLst>
          </p:cNvPr>
          <p:cNvPicPr>
            <a:picLocks noChangeAspect="1"/>
          </p:cNvPicPr>
          <p:nvPr/>
        </p:nvPicPr>
        <p:blipFill>
          <a:blip r:embed="rId12"/>
          <a:stretch>
            <a:fillRect/>
          </a:stretch>
        </p:blipFill>
        <p:spPr>
          <a:xfrm>
            <a:off x="534231" y="4517021"/>
            <a:ext cx="3413793" cy="440513"/>
          </a:xfrm>
          <a:prstGeom prst="rect">
            <a:avLst/>
          </a:prstGeom>
        </p:spPr>
      </p:pic>
      <p:pic>
        <p:nvPicPr>
          <p:cNvPr id="263" name="Imagen 262">
            <a:extLst>
              <a:ext uri="{FF2B5EF4-FFF2-40B4-BE49-F238E27FC236}">
                <a16:creationId xmlns:a16="http://schemas.microsoft.com/office/drawing/2014/main" id="{7CBED9E4-0951-0C64-E5B1-DB04E295BD57}"/>
              </a:ext>
            </a:extLst>
          </p:cNvPr>
          <p:cNvPicPr>
            <a:picLocks noChangeAspect="1"/>
          </p:cNvPicPr>
          <p:nvPr/>
        </p:nvPicPr>
        <p:blipFill>
          <a:blip r:embed="rId13"/>
          <a:stretch>
            <a:fillRect/>
          </a:stretch>
        </p:blipFill>
        <p:spPr>
          <a:xfrm>
            <a:off x="4911591" y="4527487"/>
            <a:ext cx="2776568" cy="440513"/>
          </a:xfrm>
          <a:prstGeom prst="rect">
            <a:avLst/>
          </a:prstGeom>
        </p:spPr>
      </p:pic>
      <p:sp>
        <p:nvSpPr>
          <p:cNvPr id="264" name="CuadroTexto 263">
            <a:extLst>
              <a:ext uri="{FF2B5EF4-FFF2-40B4-BE49-F238E27FC236}">
                <a16:creationId xmlns:a16="http://schemas.microsoft.com/office/drawing/2014/main" id="{F0100FA5-D69C-1E9D-1E9E-E20F473DD1C9}"/>
              </a:ext>
            </a:extLst>
          </p:cNvPr>
          <p:cNvSpPr txBox="1"/>
          <p:nvPr/>
        </p:nvSpPr>
        <p:spPr>
          <a:xfrm>
            <a:off x="72895" y="4081148"/>
            <a:ext cx="4838696" cy="307777"/>
          </a:xfrm>
          <a:prstGeom prst="rect">
            <a:avLst/>
          </a:prstGeom>
          <a:noFill/>
        </p:spPr>
        <p:txBody>
          <a:bodyPr wrap="square">
            <a:spAutoFit/>
          </a:bodyPr>
          <a:lstStyle/>
          <a:p>
            <a:r>
              <a:rPr lang="es-ES" dirty="0">
                <a:solidFill>
                  <a:schemeClr val="accent2"/>
                </a:solidFill>
              </a:rPr>
              <a:t>En nuestro ejemplo vemos que no se presentan </a:t>
            </a:r>
            <a:r>
              <a:rPr lang="es-ES" dirty="0" err="1">
                <a:solidFill>
                  <a:schemeClr val="accent2"/>
                </a:solidFill>
              </a:rPr>
              <a:t>outliers</a:t>
            </a:r>
            <a:r>
              <a:rPr lang="es-ES" dirty="0">
                <a:solidFill>
                  <a:schemeClr val="accent2"/>
                </a:solidFill>
              </a:rPr>
              <a:t>:</a:t>
            </a:r>
          </a:p>
        </p:txBody>
      </p:sp>
    </p:spTree>
    <p:extLst>
      <p:ext uri="{BB962C8B-B14F-4D97-AF65-F5344CB8AC3E}">
        <p14:creationId xmlns:p14="http://schemas.microsoft.com/office/powerpoint/2010/main" val="16834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C25900F2-AB66-EB16-0C19-C65951E41992}"/>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37505971-1C31-9DBD-BA38-3F2E86CA87FF}"/>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5D580814-1607-A8ED-08D6-013C7E41C7D8}"/>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DF33E75C-0852-8F9E-06ED-063CA41CD486}"/>
              </a:ext>
            </a:extLst>
          </p:cNvPr>
          <p:cNvSpPr txBox="1"/>
          <p:nvPr/>
        </p:nvSpPr>
        <p:spPr>
          <a:xfrm>
            <a:off x="116802" y="564236"/>
            <a:ext cx="7285164" cy="523220"/>
          </a:xfrm>
          <a:prstGeom prst="rect">
            <a:avLst/>
          </a:prstGeom>
          <a:noFill/>
        </p:spPr>
        <p:txBody>
          <a:bodyPr wrap="square">
            <a:spAutoFit/>
          </a:bodyPr>
          <a:lstStyle/>
          <a:p>
            <a:r>
              <a:rPr lang="es-ES" b="1" dirty="0">
                <a:solidFill>
                  <a:schemeClr val="accent2"/>
                </a:solidFill>
              </a:rPr>
              <a:t>Detección y tratamiento de valores atípicos (</a:t>
            </a:r>
            <a:r>
              <a:rPr lang="es-ES" b="1" dirty="0" err="1">
                <a:solidFill>
                  <a:schemeClr val="accent2"/>
                </a:solidFill>
              </a:rPr>
              <a:t>outliers</a:t>
            </a:r>
            <a:r>
              <a:rPr lang="es-ES" b="1" dirty="0">
                <a:solidFill>
                  <a:schemeClr val="accent2"/>
                </a:solidFill>
              </a:rPr>
              <a:t>):</a:t>
            </a:r>
          </a:p>
          <a:p>
            <a:endParaRPr lang="es-ES" dirty="0"/>
          </a:p>
        </p:txBody>
      </p:sp>
      <p:pic>
        <p:nvPicPr>
          <p:cNvPr id="10" name="Imagen 9">
            <a:extLst>
              <a:ext uri="{FF2B5EF4-FFF2-40B4-BE49-F238E27FC236}">
                <a16:creationId xmlns:a16="http://schemas.microsoft.com/office/drawing/2014/main" id="{0EC8B32A-7F59-A714-7EFD-95DBBE6D94DA}"/>
              </a:ext>
            </a:extLst>
          </p:cNvPr>
          <p:cNvPicPr>
            <a:picLocks noChangeAspect="1"/>
          </p:cNvPicPr>
          <p:nvPr/>
        </p:nvPicPr>
        <p:blipFill>
          <a:blip r:embed="rId3"/>
          <a:stretch>
            <a:fillRect/>
          </a:stretch>
        </p:blipFill>
        <p:spPr>
          <a:xfrm>
            <a:off x="6073752" y="214467"/>
            <a:ext cx="3005988" cy="699538"/>
          </a:xfrm>
          <a:prstGeom prst="rect">
            <a:avLst/>
          </a:prstGeom>
        </p:spPr>
      </p:pic>
      <p:pic>
        <p:nvPicPr>
          <p:cNvPr id="5" name="Imagen 4">
            <a:extLst>
              <a:ext uri="{FF2B5EF4-FFF2-40B4-BE49-F238E27FC236}">
                <a16:creationId xmlns:a16="http://schemas.microsoft.com/office/drawing/2014/main" id="{918ABE14-4C90-2A2E-EF12-51900A67E7DD}"/>
              </a:ext>
            </a:extLst>
          </p:cNvPr>
          <p:cNvPicPr>
            <a:picLocks noChangeAspect="1"/>
          </p:cNvPicPr>
          <p:nvPr/>
        </p:nvPicPr>
        <p:blipFill>
          <a:blip r:embed="rId4"/>
          <a:stretch>
            <a:fillRect/>
          </a:stretch>
        </p:blipFill>
        <p:spPr>
          <a:xfrm>
            <a:off x="196896" y="1214356"/>
            <a:ext cx="3026866" cy="1449390"/>
          </a:xfrm>
          <a:prstGeom prst="rect">
            <a:avLst/>
          </a:prstGeom>
        </p:spPr>
      </p:pic>
      <p:pic>
        <p:nvPicPr>
          <p:cNvPr id="8" name="Imagen 7">
            <a:extLst>
              <a:ext uri="{FF2B5EF4-FFF2-40B4-BE49-F238E27FC236}">
                <a16:creationId xmlns:a16="http://schemas.microsoft.com/office/drawing/2014/main" id="{36AF7B79-3A3B-2877-80C1-2045D7BDCC41}"/>
              </a:ext>
            </a:extLst>
          </p:cNvPr>
          <p:cNvPicPr>
            <a:picLocks noChangeAspect="1"/>
          </p:cNvPicPr>
          <p:nvPr/>
        </p:nvPicPr>
        <p:blipFill>
          <a:blip r:embed="rId5"/>
          <a:stretch>
            <a:fillRect/>
          </a:stretch>
        </p:blipFill>
        <p:spPr>
          <a:xfrm>
            <a:off x="4746187" y="1157013"/>
            <a:ext cx="1641871" cy="1610775"/>
          </a:xfrm>
          <a:prstGeom prst="rect">
            <a:avLst/>
          </a:prstGeom>
        </p:spPr>
      </p:pic>
      <p:pic>
        <p:nvPicPr>
          <p:cNvPr id="14" name="Imagen 13">
            <a:extLst>
              <a:ext uri="{FF2B5EF4-FFF2-40B4-BE49-F238E27FC236}">
                <a16:creationId xmlns:a16="http://schemas.microsoft.com/office/drawing/2014/main" id="{7C4982D0-8C2A-ABF0-B6C5-EA7BAB99B5F8}"/>
              </a:ext>
            </a:extLst>
          </p:cNvPr>
          <p:cNvPicPr>
            <a:picLocks noChangeAspect="1"/>
          </p:cNvPicPr>
          <p:nvPr/>
        </p:nvPicPr>
        <p:blipFill>
          <a:blip r:embed="rId6"/>
          <a:stretch>
            <a:fillRect/>
          </a:stretch>
        </p:blipFill>
        <p:spPr>
          <a:xfrm>
            <a:off x="303686" y="3077896"/>
            <a:ext cx="3026867" cy="1246357"/>
          </a:xfrm>
          <a:prstGeom prst="rect">
            <a:avLst/>
          </a:prstGeom>
        </p:spPr>
      </p:pic>
      <p:pic>
        <p:nvPicPr>
          <p:cNvPr id="16" name="Imagen 15">
            <a:extLst>
              <a:ext uri="{FF2B5EF4-FFF2-40B4-BE49-F238E27FC236}">
                <a16:creationId xmlns:a16="http://schemas.microsoft.com/office/drawing/2014/main" id="{6E2C9853-F4AF-D012-A434-DFBECD1660E9}"/>
              </a:ext>
            </a:extLst>
          </p:cNvPr>
          <p:cNvPicPr>
            <a:picLocks noChangeAspect="1"/>
          </p:cNvPicPr>
          <p:nvPr/>
        </p:nvPicPr>
        <p:blipFill>
          <a:blip r:embed="rId7"/>
          <a:stretch>
            <a:fillRect/>
          </a:stretch>
        </p:blipFill>
        <p:spPr>
          <a:xfrm>
            <a:off x="4470744" y="3507207"/>
            <a:ext cx="2419688" cy="714475"/>
          </a:xfrm>
          <a:prstGeom prst="rect">
            <a:avLst/>
          </a:prstGeom>
        </p:spPr>
      </p:pic>
      <p:sp>
        <p:nvSpPr>
          <p:cNvPr id="17" name="CuadroTexto 16">
            <a:extLst>
              <a:ext uri="{FF2B5EF4-FFF2-40B4-BE49-F238E27FC236}">
                <a16:creationId xmlns:a16="http://schemas.microsoft.com/office/drawing/2014/main" id="{571F1648-F540-129B-B8C4-A4173E176FFF}"/>
              </a:ext>
            </a:extLst>
          </p:cNvPr>
          <p:cNvSpPr txBox="1"/>
          <p:nvPr/>
        </p:nvSpPr>
        <p:spPr>
          <a:xfrm>
            <a:off x="143923" y="955997"/>
            <a:ext cx="1905134" cy="307777"/>
          </a:xfrm>
          <a:prstGeom prst="rect">
            <a:avLst/>
          </a:prstGeom>
          <a:noFill/>
        </p:spPr>
        <p:txBody>
          <a:bodyPr wrap="square">
            <a:spAutoFit/>
          </a:bodyPr>
          <a:lstStyle/>
          <a:p>
            <a:r>
              <a:rPr lang="es-ES" dirty="0">
                <a:solidFill>
                  <a:schemeClr val="accent2"/>
                </a:solidFill>
              </a:rPr>
              <a:t>Ejemplo con </a:t>
            </a:r>
            <a:r>
              <a:rPr lang="es-ES" dirty="0" err="1">
                <a:solidFill>
                  <a:schemeClr val="accent2"/>
                </a:solidFill>
              </a:rPr>
              <a:t>outliers</a:t>
            </a:r>
            <a:r>
              <a:rPr lang="es-ES" dirty="0">
                <a:solidFill>
                  <a:schemeClr val="accent2"/>
                </a:solidFill>
              </a:rPr>
              <a:t>:</a:t>
            </a:r>
          </a:p>
        </p:txBody>
      </p:sp>
    </p:spTree>
    <p:extLst>
      <p:ext uri="{BB962C8B-B14F-4D97-AF65-F5344CB8AC3E}">
        <p14:creationId xmlns:p14="http://schemas.microsoft.com/office/powerpoint/2010/main" val="108810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A7534387-F608-558E-463D-830B1B002F09}"/>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72AC88F5-3ACD-BF17-7FF8-7E7EEF4A4F99}"/>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ACD9F295-95E0-33BE-9691-D38813B68AAD}"/>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47039C04-39F7-4757-2693-30B57046EA87}"/>
              </a:ext>
            </a:extLst>
          </p:cNvPr>
          <p:cNvSpPr txBox="1"/>
          <p:nvPr/>
        </p:nvSpPr>
        <p:spPr>
          <a:xfrm>
            <a:off x="116802" y="564236"/>
            <a:ext cx="7285164" cy="523220"/>
          </a:xfrm>
          <a:prstGeom prst="rect">
            <a:avLst/>
          </a:prstGeom>
          <a:noFill/>
        </p:spPr>
        <p:txBody>
          <a:bodyPr wrap="square">
            <a:spAutoFit/>
          </a:bodyPr>
          <a:lstStyle/>
          <a:p>
            <a:r>
              <a:rPr lang="es-ES" b="1" dirty="0">
                <a:solidFill>
                  <a:schemeClr val="accent2"/>
                </a:solidFill>
              </a:rPr>
              <a:t>Detección y tratamiento de valores atípicos (</a:t>
            </a:r>
            <a:r>
              <a:rPr lang="es-ES" b="1" dirty="0" err="1">
                <a:solidFill>
                  <a:schemeClr val="accent2"/>
                </a:solidFill>
              </a:rPr>
              <a:t>outliers</a:t>
            </a:r>
            <a:r>
              <a:rPr lang="es-ES" b="1" dirty="0">
                <a:solidFill>
                  <a:schemeClr val="accent2"/>
                </a:solidFill>
              </a:rPr>
              <a:t>):</a:t>
            </a:r>
          </a:p>
          <a:p>
            <a:endParaRPr lang="es-ES" dirty="0"/>
          </a:p>
        </p:txBody>
      </p:sp>
      <p:pic>
        <p:nvPicPr>
          <p:cNvPr id="10" name="Imagen 9">
            <a:extLst>
              <a:ext uri="{FF2B5EF4-FFF2-40B4-BE49-F238E27FC236}">
                <a16:creationId xmlns:a16="http://schemas.microsoft.com/office/drawing/2014/main" id="{F72ED4EF-7E1A-23DC-057C-BCDD666E2E54}"/>
              </a:ext>
            </a:extLst>
          </p:cNvPr>
          <p:cNvPicPr>
            <a:picLocks noChangeAspect="1"/>
          </p:cNvPicPr>
          <p:nvPr/>
        </p:nvPicPr>
        <p:blipFill>
          <a:blip r:embed="rId3"/>
          <a:stretch>
            <a:fillRect/>
          </a:stretch>
        </p:blipFill>
        <p:spPr>
          <a:xfrm>
            <a:off x="6073752" y="214467"/>
            <a:ext cx="3005988" cy="699538"/>
          </a:xfrm>
          <a:prstGeom prst="rect">
            <a:avLst/>
          </a:prstGeom>
        </p:spPr>
      </p:pic>
      <p:sp>
        <p:nvSpPr>
          <p:cNvPr id="9" name="CuadroTexto 8">
            <a:extLst>
              <a:ext uri="{FF2B5EF4-FFF2-40B4-BE49-F238E27FC236}">
                <a16:creationId xmlns:a16="http://schemas.microsoft.com/office/drawing/2014/main" id="{384ADE31-DC12-C1AD-B5FF-D2D7901863AC}"/>
              </a:ext>
            </a:extLst>
          </p:cNvPr>
          <p:cNvSpPr txBox="1"/>
          <p:nvPr/>
        </p:nvSpPr>
        <p:spPr>
          <a:xfrm>
            <a:off x="190644" y="910551"/>
            <a:ext cx="7085539" cy="954107"/>
          </a:xfrm>
          <a:prstGeom prst="rect">
            <a:avLst/>
          </a:prstGeom>
          <a:noFill/>
        </p:spPr>
        <p:txBody>
          <a:bodyPr wrap="square">
            <a:spAutoFit/>
          </a:bodyPr>
          <a:lstStyle/>
          <a:p>
            <a:r>
              <a:rPr lang="es-ES" b="1" dirty="0"/>
              <a:t>Tratamiento de </a:t>
            </a:r>
            <a:r>
              <a:rPr lang="es-ES" b="1" dirty="0" err="1"/>
              <a:t>outliers</a:t>
            </a:r>
            <a:endParaRPr lang="es-ES" b="1" dirty="0"/>
          </a:p>
          <a:p>
            <a:r>
              <a:rPr lang="es-ES" dirty="0"/>
              <a:t>Existen varias opciones para tratar los </a:t>
            </a:r>
            <a:r>
              <a:rPr lang="es-ES" dirty="0" err="1"/>
              <a:t>outliers</a:t>
            </a:r>
            <a:r>
              <a:rPr lang="es-ES" dirty="0"/>
              <a:t>:</a:t>
            </a:r>
          </a:p>
          <a:p>
            <a:pPr>
              <a:buFont typeface="+mj-lt"/>
              <a:buAutoNum type="arabicPeriod"/>
            </a:pPr>
            <a:r>
              <a:rPr lang="es-ES" b="1" dirty="0"/>
              <a:t>Eliminarlos</a:t>
            </a:r>
            <a:r>
              <a:rPr lang="es-ES" dirty="0"/>
              <a:t>.</a:t>
            </a:r>
          </a:p>
          <a:p>
            <a:pPr>
              <a:buFont typeface="+mj-lt"/>
              <a:buAutoNum type="arabicPeriod"/>
            </a:pPr>
            <a:r>
              <a:rPr lang="es-ES" b="1" dirty="0"/>
              <a:t>Reemplazarlos</a:t>
            </a:r>
            <a:r>
              <a:rPr lang="es-ES" dirty="0"/>
              <a:t> (por ejemplo, con la media, mediana o el límite superior/inferior).</a:t>
            </a:r>
          </a:p>
        </p:txBody>
      </p:sp>
      <p:pic>
        <p:nvPicPr>
          <p:cNvPr id="12" name="Imagen 11">
            <a:extLst>
              <a:ext uri="{FF2B5EF4-FFF2-40B4-BE49-F238E27FC236}">
                <a16:creationId xmlns:a16="http://schemas.microsoft.com/office/drawing/2014/main" id="{208FF261-F563-307A-9A23-CF7FF8380C6D}"/>
              </a:ext>
            </a:extLst>
          </p:cNvPr>
          <p:cNvPicPr>
            <a:picLocks noChangeAspect="1"/>
          </p:cNvPicPr>
          <p:nvPr/>
        </p:nvPicPr>
        <p:blipFill>
          <a:blip r:embed="rId4"/>
          <a:stretch>
            <a:fillRect/>
          </a:stretch>
        </p:blipFill>
        <p:spPr>
          <a:xfrm>
            <a:off x="434276" y="2688440"/>
            <a:ext cx="4511493" cy="463566"/>
          </a:xfrm>
          <a:prstGeom prst="rect">
            <a:avLst/>
          </a:prstGeom>
        </p:spPr>
      </p:pic>
      <p:pic>
        <p:nvPicPr>
          <p:cNvPr id="15" name="Imagen 14">
            <a:extLst>
              <a:ext uri="{FF2B5EF4-FFF2-40B4-BE49-F238E27FC236}">
                <a16:creationId xmlns:a16="http://schemas.microsoft.com/office/drawing/2014/main" id="{E3004C72-EAB1-84B0-6CF0-54C5E2FFF7E9}"/>
              </a:ext>
            </a:extLst>
          </p:cNvPr>
          <p:cNvPicPr>
            <a:picLocks noChangeAspect="1"/>
          </p:cNvPicPr>
          <p:nvPr/>
        </p:nvPicPr>
        <p:blipFill>
          <a:blip r:embed="rId5"/>
          <a:stretch>
            <a:fillRect/>
          </a:stretch>
        </p:blipFill>
        <p:spPr>
          <a:xfrm>
            <a:off x="5720442" y="2005754"/>
            <a:ext cx="2467319" cy="1962424"/>
          </a:xfrm>
          <a:prstGeom prst="rect">
            <a:avLst/>
          </a:prstGeom>
        </p:spPr>
      </p:pic>
      <p:sp>
        <p:nvSpPr>
          <p:cNvPr id="18" name="CuadroTexto 17">
            <a:extLst>
              <a:ext uri="{FF2B5EF4-FFF2-40B4-BE49-F238E27FC236}">
                <a16:creationId xmlns:a16="http://schemas.microsoft.com/office/drawing/2014/main" id="{F2E25284-7697-0A47-A006-5F70DA5002DA}"/>
              </a:ext>
            </a:extLst>
          </p:cNvPr>
          <p:cNvSpPr txBox="1"/>
          <p:nvPr/>
        </p:nvSpPr>
        <p:spPr>
          <a:xfrm>
            <a:off x="190644" y="2147284"/>
            <a:ext cx="5242360" cy="307777"/>
          </a:xfrm>
          <a:prstGeom prst="rect">
            <a:avLst/>
          </a:prstGeom>
          <a:noFill/>
        </p:spPr>
        <p:txBody>
          <a:bodyPr wrap="square">
            <a:spAutoFit/>
          </a:bodyPr>
          <a:lstStyle/>
          <a:p>
            <a:r>
              <a:rPr lang="es-ES" dirty="0">
                <a:solidFill>
                  <a:schemeClr val="accent2"/>
                </a:solidFill>
              </a:rPr>
              <a:t>Creamos un nuevo </a:t>
            </a:r>
            <a:r>
              <a:rPr lang="es-ES" dirty="0" err="1">
                <a:solidFill>
                  <a:schemeClr val="accent2"/>
                </a:solidFill>
              </a:rPr>
              <a:t>df</a:t>
            </a:r>
            <a:r>
              <a:rPr lang="es-ES" dirty="0">
                <a:solidFill>
                  <a:schemeClr val="accent2"/>
                </a:solidFill>
              </a:rPr>
              <a:t> sin lo </a:t>
            </a:r>
            <a:r>
              <a:rPr lang="es-ES" dirty="0" err="1">
                <a:solidFill>
                  <a:schemeClr val="accent2"/>
                </a:solidFill>
              </a:rPr>
              <a:t>outliers</a:t>
            </a:r>
            <a:r>
              <a:rPr lang="es-ES" dirty="0">
                <a:solidFill>
                  <a:schemeClr val="accent2"/>
                </a:solidFill>
              </a:rPr>
              <a:t> (como si los eliminaremos):</a:t>
            </a:r>
          </a:p>
        </p:txBody>
      </p:sp>
    </p:spTree>
    <p:extLst>
      <p:ext uri="{BB962C8B-B14F-4D97-AF65-F5344CB8AC3E}">
        <p14:creationId xmlns:p14="http://schemas.microsoft.com/office/powerpoint/2010/main" val="314678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0A9A3A71-4B6A-FADC-6504-A915F383F15C}"/>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F0FFA78E-18BF-33F1-498D-8CC360C873CA}"/>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D824C6BE-525D-9061-5CBB-A0FA05ABFB06}"/>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4FF0FD92-F0DF-2231-EC4B-4F828A7E4593}"/>
              </a:ext>
            </a:extLst>
          </p:cNvPr>
          <p:cNvSpPr txBox="1"/>
          <p:nvPr/>
        </p:nvSpPr>
        <p:spPr>
          <a:xfrm>
            <a:off x="116802" y="564236"/>
            <a:ext cx="7285164" cy="307777"/>
          </a:xfrm>
          <a:prstGeom prst="rect">
            <a:avLst/>
          </a:prstGeom>
          <a:noFill/>
        </p:spPr>
        <p:txBody>
          <a:bodyPr wrap="square">
            <a:spAutoFit/>
          </a:bodyPr>
          <a:lstStyle/>
          <a:p>
            <a:r>
              <a:rPr lang="es-ES" b="1" dirty="0">
                <a:solidFill>
                  <a:schemeClr val="accent2"/>
                </a:solidFill>
              </a:rPr>
              <a:t>Análisis de correlación entre variables:</a:t>
            </a:r>
            <a:endParaRPr lang="es-ES" dirty="0"/>
          </a:p>
        </p:txBody>
      </p:sp>
      <p:pic>
        <p:nvPicPr>
          <p:cNvPr id="3" name="Imagen 2">
            <a:extLst>
              <a:ext uri="{FF2B5EF4-FFF2-40B4-BE49-F238E27FC236}">
                <a16:creationId xmlns:a16="http://schemas.microsoft.com/office/drawing/2014/main" id="{DDBA8AA0-2045-DCDE-0F27-2E79CFCDBB51}"/>
              </a:ext>
            </a:extLst>
          </p:cNvPr>
          <p:cNvPicPr>
            <a:picLocks noChangeAspect="1"/>
          </p:cNvPicPr>
          <p:nvPr/>
        </p:nvPicPr>
        <p:blipFill>
          <a:blip r:embed="rId3"/>
          <a:srcRect b="1735"/>
          <a:stretch/>
        </p:blipFill>
        <p:spPr>
          <a:xfrm>
            <a:off x="5740029" y="216058"/>
            <a:ext cx="3403971" cy="758181"/>
          </a:xfrm>
          <a:prstGeom prst="rect">
            <a:avLst/>
          </a:prstGeom>
        </p:spPr>
      </p:pic>
      <p:sp>
        <p:nvSpPr>
          <p:cNvPr id="7" name="CuadroTexto 6">
            <a:extLst>
              <a:ext uri="{FF2B5EF4-FFF2-40B4-BE49-F238E27FC236}">
                <a16:creationId xmlns:a16="http://schemas.microsoft.com/office/drawing/2014/main" id="{F80577B6-BC48-569B-0694-15A6937BF507}"/>
              </a:ext>
            </a:extLst>
          </p:cNvPr>
          <p:cNvSpPr txBox="1"/>
          <p:nvPr/>
        </p:nvSpPr>
        <p:spPr>
          <a:xfrm>
            <a:off x="116802" y="1025901"/>
            <a:ext cx="8873686" cy="3108543"/>
          </a:xfrm>
          <a:prstGeom prst="rect">
            <a:avLst/>
          </a:prstGeom>
          <a:noFill/>
        </p:spPr>
        <p:txBody>
          <a:bodyPr wrap="square">
            <a:spAutoFit/>
          </a:bodyPr>
          <a:lstStyle/>
          <a:p>
            <a:r>
              <a:rPr lang="es-ES" dirty="0"/>
              <a:t>La correlación (valor r, en el gráfico siguiente), determina la relación lineal entre dos o más variables, es decir, la fuerza y la dirección de una posible relación entre variables. </a:t>
            </a:r>
          </a:p>
          <a:p>
            <a:endParaRPr lang="es-ES" dirty="0"/>
          </a:p>
          <a:p>
            <a:r>
              <a:rPr lang="es-ES" dirty="0"/>
              <a:t>Dicho de otra forma, si los valores de una variable tienden a subir, los de otra u otras variables, harán lo mismo si están </a:t>
            </a:r>
            <a:r>
              <a:rPr lang="es-ES" dirty="0" err="1"/>
              <a:t>correladas</a:t>
            </a:r>
            <a:r>
              <a:rPr lang="es-ES" dirty="0"/>
              <a:t> positivamente o a la inversa, si lo están negativamente.</a:t>
            </a:r>
          </a:p>
          <a:p>
            <a:endParaRPr lang="es-ES" dirty="0"/>
          </a:p>
          <a:p>
            <a:r>
              <a:rPr lang="es-ES" dirty="0"/>
              <a:t>Esto no quiere decir, que una correlación entre variables indique una relación causa-efecto</a:t>
            </a:r>
          </a:p>
          <a:p>
            <a:endParaRPr lang="es-ES" dirty="0"/>
          </a:p>
          <a:p>
            <a:r>
              <a:rPr lang="es-ES" dirty="0"/>
              <a:t>La existencia de una relación fuerte en un determinado sentido entre dos variables podría inferir redundancia</a:t>
            </a:r>
          </a:p>
          <a:p>
            <a:r>
              <a:rPr lang="es-ES" dirty="0"/>
              <a:t>de información, pudiendo llegar a la eliminación de una de ellas con el fin de disminuir la complejidad en el procesamiento y análisis futuro de los datos. </a:t>
            </a:r>
          </a:p>
          <a:p>
            <a:endParaRPr lang="es-ES" dirty="0"/>
          </a:p>
          <a:p>
            <a:r>
              <a:rPr lang="es-ES" dirty="0"/>
              <a:t>Esta práctica es habitual en EDA y está vinculada con la técnica de análisis de componentes principales (PCA, por sus siglas en inglés).</a:t>
            </a:r>
          </a:p>
        </p:txBody>
      </p:sp>
    </p:spTree>
    <p:extLst>
      <p:ext uri="{BB962C8B-B14F-4D97-AF65-F5344CB8AC3E}">
        <p14:creationId xmlns:p14="http://schemas.microsoft.com/office/powerpoint/2010/main" val="47476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B7E6BB25-5B5A-C0B4-3C73-A79BE149FE15}"/>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42B7D8B4-D332-56E0-48F6-8A06D338D226}"/>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7BC8C6A6-5795-5B90-7743-B0DDEB2191BE}"/>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F9957A69-83B2-F325-1248-88B69ED40EE0}"/>
              </a:ext>
            </a:extLst>
          </p:cNvPr>
          <p:cNvSpPr txBox="1"/>
          <p:nvPr/>
        </p:nvSpPr>
        <p:spPr>
          <a:xfrm>
            <a:off x="116802" y="564236"/>
            <a:ext cx="7285164" cy="307777"/>
          </a:xfrm>
          <a:prstGeom prst="rect">
            <a:avLst/>
          </a:prstGeom>
          <a:noFill/>
        </p:spPr>
        <p:txBody>
          <a:bodyPr wrap="square">
            <a:spAutoFit/>
          </a:bodyPr>
          <a:lstStyle/>
          <a:p>
            <a:r>
              <a:rPr lang="es-ES" b="1" dirty="0">
                <a:solidFill>
                  <a:schemeClr val="accent2"/>
                </a:solidFill>
              </a:rPr>
              <a:t>Análisis de correlación entre variables:</a:t>
            </a:r>
            <a:endParaRPr lang="es-ES" dirty="0"/>
          </a:p>
        </p:txBody>
      </p:sp>
      <p:pic>
        <p:nvPicPr>
          <p:cNvPr id="3" name="Imagen 2">
            <a:extLst>
              <a:ext uri="{FF2B5EF4-FFF2-40B4-BE49-F238E27FC236}">
                <a16:creationId xmlns:a16="http://schemas.microsoft.com/office/drawing/2014/main" id="{5E992A93-4408-887B-A184-BD60BE3342A4}"/>
              </a:ext>
            </a:extLst>
          </p:cNvPr>
          <p:cNvPicPr>
            <a:picLocks noChangeAspect="1"/>
          </p:cNvPicPr>
          <p:nvPr/>
        </p:nvPicPr>
        <p:blipFill>
          <a:blip r:embed="rId3"/>
          <a:srcRect b="1735"/>
          <a:stretch/>
        </p:blipFill>
        <p:spPr>
          <a:xfrm>
            <a:off x="5740029" y="216058"/>
            <a:ext cx="3403971" cy="758181"/>
          </a:xfrm>
          <a:prstGeom prst="rect">
            <a:avLst/>
          </a:prstGeom>
        </p:spPr>
      </p:pic>
      <p:sp>
        <p:nvSpPr>
          <p:cNvPr id="7" name="CuadroTexto 6">
            <a:extLst>
              <a:ext uri="{FF2B5EF4-FFF2-40B4-BE49-F238E27FC236}">
                <a16:creationId xmlns:a16="http://schemas.microsoft.com/office/drawing/2014/main" id="{33C6BCDD-D905-9AC6-7A21-F6BD18B6EE9F}"/>
              </a:ext>
            </a:extLst>
          </p:cNvPr>
          <p:cNvSpPr txBox="1"/>
          <p:nvPr/>
        </p:nvSpPr>
        <p:spPr>
          <a:xfrm>
            <a:off x="116802" y="1025901"/>
            <a:ext cx="8873686" cy="2246769"/>
          </a:xfrm>
          <a:prstGeom prst="rect">
            <a:avLst/>
          </a:prstGeom>
          <a:noFill/>
        </p:spPr>
        <p:txBody>
          <a:bodyPr wrap="square">
            <a:spAutoFit/>
          </a:bodyPr>
          <a:lstStyle/>
          <a:p>
            <a:r>
              <a:rPr lang="es-ES" dirty="0"/>
              <a:t>La correlación se mide a través del coeficiente de correlación “r” que oscila entre -1 y 1.</a:t>
            </a:r>
          </a:p>
          <a:p>
            <a:endParaRPr lang="es-ES" dirty="0"/>
          </a:p>
          <a:p>
            <a:r>
              <a:rPr lang="es-ES" dirty="0"/>
              <a:t>La correlación positiva perfecta se establece con el valor </a:t>
            </a:r>
            <a:r>
              <a:rPr lang="es-ES" dirty="0">
                <a:solidFill>
                  <a:schemeClr val="accent2"/>
                </a:solidFill>
              </a:rPr>
              <a:t>+1</a:t>
            </a:r>
            <a:r>
              <a:rPr lang="es-ES" dirty="0"/>
              <a:t> e indica que los valores de las variables varían de una forma similar.</a:t>
            </a:r>
          </a:p>
          <a:p>
            <a:endParaRPr lang="es-ES" dirty="0"/>
          </a:p>
          <a:p>
            <a:r>
              <a:rPr lang="es-ES" dirty="0"/>
              <a:t>La correlación negativa perfecta se establece con el valor </a:t>
            </a:r>
            <a:r>
              <a:rPr lang="es-ES" dirty="0">
                <a:solidFill>
                  <a:srgbClr val="FF0000"/>
                </a:solidFill>
              </a:rPr>
              <a:t>–1</a:t>
            </a:r>
            <a:r>
              <a:rPr lang="es-ES" dirty="0"/>
              <a:t>, indicando que varían de forma inversa.</a:t>
            </a:r>
          </a:p>
          <a:p>
            <a:endParaRPr lang="es-ES" dirty="0"/>
          </a:p>
          <a:p>
            <a:r>
              <a:rPr lang="es-ES" dirty="0"/>
              <a:t>No existe relación entre las variables, es decir, son independientes, cuando el coeficiente es </a:t>
            </a:r>
            <a:r>
              <a:rPr lang="es-ES" dirty="0">
                <a:solidFill>
                  <a:srgbClr val="FA911E"/>
                </a:solidFill>
              </a:rPr>
              <a:t>0</a:t>
            </a:r>
            <a:r>
              <a:rPr lang="es-ES" dirty="0"/>
              <a:t>. </a:t>
            </a:r>
          </a:p>
          <a:p>
            <a:endParaRPr lang="es-ES" dirty="0"/>
          </a:p>
          <a:p>
            <a:endParaRPr lang="es-ES" dirty="0"/>
          </a:p>
        </p:txBody>
      </p:sp>
      <p:pic>
        <p:nvPicPr>
          <p:cNvPr id="9" name="Imagen 8">
            <a:extLst>
              <a:ext uri="{FF2B5EF4-FFF2-40B4-BE49-F238E27FC236}">
                <a16:creationId xmlns:a16="http://schemas.microsoft.com/office/drawing/2014/main" id="{02F96933-9669-2355-CD03-581F63A8E079}"/>
              </a:ext>
            </a:extLst>
          </p:cNvPr>
          <p:cNvPicPr>
            <a:picLocks noChangeAspect="1"/>
          </p:cNvPicPr>
          <p:nvPr/>
        </p:nvPicPr>
        <p:blipFill>
          <a:blip r:embed="rId4"/>
          <a:stretch>
            <a:fillRect/>
          </a:stretch>
        </p:blipFill>
        <p:spPr>
          <a:xfrm>
            <a:off x="0" y="3162655"/>
            <a:ext cx="4170241" cy="1416609"/>
          </a:xfrm>
          <a:prstGeom prst="rect">
            <a:avLst/>
          </a:prstGeom>
        </p:spPr>
      </p:pic>
      <p:pic>
        <p:nvPicPr>
          <p:cNvPr id="11" name="Imagen 10">
            <a:extLst>
              <a:ext uri="{FF2B5EF4-FFF2-40B4-BE49-F238E27FC236}">
                <a16:creationId xmlns:a16="http://schemas.microsoft.com/office/drawing/2014/main" id="{31719D68-10ED-5D9F-CAEB-E7915E970D20}"/>
              </a:ext>
            </a:extLst>
          </p:cNvPr>
          <p:cNvPicPr>
            <a:picLocks noChangeAspect="1"/>
          </p:cNvPicPr>
          <p:nvPr/>
        </p:nvPicPr>
        <p:blipFill>
          <a:blip r:embed="rId5"/>
          <a:stretch>
            <a:fillRect/>
          </a:stretch>
        </p:blipFill>
        <p:spPr>
          <a:xfrm>
            <a:off x="5736658" y="3147195"/>
            <a:ext cx="3407342" cy="1333939"/>
          </a:xfrm>
          <a:prstGeom prst="rect">
            <a:avLst/>
          </a:prstGeom>
        </p:spPr>
      </p:pic>
      <p:pic>
        <p:nvPicPr>
          <p:cNvPr id="13" name="Imagen 12">
            <a:extLst>
              <a:ext uri="{FF2B5EF4-FFF2-40B4-BE49-F238E27FC236}">
                <a16:creationId xmlns:a16="http://schemas.microsoft.com/office/drawing/2014/main" id="{E1AC3707-D4B4-8330-5487-A44D29D311FD}"/>
              </a:ext>
            </a:extLst>
          </p:cNvPr>
          <p:cNvPicPr>
            <a:picLocks noChangeAspect="1"/>
          </p:cNvPicPr>
          <p:nvPr/>
        </p:nvPicPr>
        <p:blipFill>
          <a:blip r:embed="rId6"/>
          <a:srcRect t="5110"/>
          <a:stretch/>
        </p:blipFill>
        <p:spPr>
          <a:xfrm>
            <a:off x="4001438" y="3272670"/>
            <a:ext cx="1852053" cy="1266474"/>
          </a:xfrm>
          <a:prstGeom prst="rect">
            <a:avLst/>
          </a:prstGeom>
        </p:spPr>
      </p:pic>
    </p:spTree>
    <p:extLst>
      <p:ext uri="{BB962C8B-B14F-4D97-AF65-F5344CB8AC3E}">
        <p14:creationId xmlns:p14="http://schemas.microsoft.com/office/powerpoint/2010/main" val="169050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F87DE9CF-83C1-EAD2-AC9C-D0C96E7E823E}"/>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578E9E28-C1D1-FC97-14B3-90655A330063}"/>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AE6D94E9-84D0-4019-BC49-6A631007CE24}"/>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F4C4C99B-E46A-39DD-2695-C1A84BD9C8B2}"/>
              </a:ext>
            </a:extLst>
          </p:cNvPr>
          <p:cNvSpPr txBox="1"/>
          <p:nvPr/>
        </p:nvSpPr>
        <p:spPr>
          <a:xfrm>
            <a:off x="116802" y="564236"/>
            <a:ext cx="7285164" cy="307777"/>
          </a:xfrm>
          <a:prstGeom prst="rect">
            <a:avLst/>
          </a:prstGeom>
          <a:noFill/>
        </p:spPr>
        <p:txBody>
          <a:bodyPr wrap="square">
            <a:spAutoFit/>
          </a:bodyPr>
          <a:lstStyle/>
          <a:p>
            <a:r>
              <a:rPr lang="es-ES" b="1" dirty="0">
                <a:solidFill>
                  <a:schemeClr val="accent2"/>
                </a:solidFill>
              </a:rPr>
              <a:t>Análisis de correlación entre variables:</a:t>
            </a:r>
            <a:endParaRPr lang="es-ES" dirty="0"/>
          </a:p>
        </p:txBody>
      </p:sp>
      <p:pic>
        <p:nvPicPr>
          <p:cNvPr id="3" name="Imagen 2">
            <a:extLst>
              <a:ext uri="{FF2B5EF4-FFF2-40B4-BE49-F238E27FC236}">
                <a16:creationId xmlns:a16="http://schemas.microsoft.com/office/drawing/2014/main" id="{C52A006F-3F0F-7D45-A488-4B2447D6E4A4}"/>
              </a:ext>
            </a:extLst>
          </p:cNvPr>
          <p:cNvPicPr>
            <a:picLocks noChangeAspect="1"/>
          </p:cNvPicPr>
          <p:nvPr/>
        </p:nvPicPr>
        <p:blipFill>
          <a:blip r:embed="rId3"/>
          <a:srcRect b="1735"/>
          <a:stretch/>
        </p:blipFill>
        <p:spPr>
          <a:xfrm>
            <a:off x="5740029" y="216058"/>
            <a:ext cx="3403971" cy="758181"/>
          </a:xfrm>
          <a:prstGeom prst="rect">
            <a:avLst/>
          </a:prstGeom>
        </p:spPr>
      </p:pic>
      <p:sp>
        <p:nvSpPr>
          <p:cNvPr id="7" name="CuadroTexto 6">
            <a:extLst>
              <a:ext uri="{FF2B5EF4-FFF2-40B4-BE49-F238E27FC236}">
                <a16:creationId xmlns:a16="http://schemas.microsoft.com/office/drawing/2014/main" id="{28E7688D-F742-36A8-406E-64479B039A79}"/>
              </a:ext>
            </a:extLst>
          </p:cNvPr>
          <p:cNvSpPr txBox="1"/>
          <p:nvPr/>
        </p:nvSpPr>
        <p:spPr>
          <a:xfrm>
            <a:off x="116801" y="857101"/>
            <a:ext cx="9247455" cy="492443"/>
          </a:xfrm>
          <a:prstGeom prst="rect">
            <a:avLst/>
          </a:prstGeom>
          <a:noFill/>
        </p:spPr>
        <p:txBody>
          <a:bodyPr wrap="square">
            <a:spAutoFit/>
          </a:bodyPr>
          <a:lstStyle/>
          <a:p>
            <a:r>
              <a:rPr lang="es-ES" sz="1200" b="1" dirty="0">
                <a:solidFill>
                  <a:schemeClr val="accent2"/>
                </a:solidFill>
              </a:rPr>
              <a:t>Correlación Univariante</a:t>
            </a:r>
            <a:r>
              <a:rPr lang="es-ES" b="1" dirty="0">
                <a:solidFill>
                  <a:schemeClr val="accent2"/>
                </a:solidFill>
              </a:rPr>
              <a:t>:</a:t>
            </a:r>
          </a:p>
          <a:p>
            <a:r>
              <a:rPr lang="es-ES" sz="1200" dirty="0"/>
              <a:t>La correlación univariante analiza la relación entre </a:t>
            </a:r>
            <a:r>
              <a:rPr lang="es-ES" sz="1200" b="1" dirty="0"/>
              <a:t>dos variables, </a:t>
            </a:r>
            <a:r>
              <a:rPr lang="es-ES" sz="1200" dirty="0"/>
              <a:t>es decir una variante respecto a la otras.</a:t>
            </a:r>
          </a:p>
        </p:txBody>
      </p:sp>
      <p:pic>
        <p:nvPicPr>
          <p:cNvPr id="5" name="Imagen 4">
            <a:extLst>
              <a:ext uri="{FF2B5EF4-FFF2-40B4-BE49-F238E27FC236}">
                <a16:creationId xmlns:a16="http://schemas.microsoft.com/office/drawing/2014/main" id="{2CA4C8C1-D3E6-6C5B-AFEA-1DA0C05758AA}"/>
              </a:ext>
            </a:extLst>
          </p:cNvPr>
          <p:cNvPicPr>
            <a:picLocks noChangeAspect="1"/>
          </p:cNvPicPr>
          <p:nvPr/>
        </p:nvPicPr>
        <p:blipFill>
          <a:blip r:embed="rId4"/>
          <a:stretch>
            <a:fillRect/>
          </a:stretch>
        </p:blipFill>
        <p:spPr>
          <a:xfrm>
            <a:off x="462306" y="1487443"/>
            <a:ext cx="3315760" cy="1166357"/>
          </a:xfrm>
          <a:prstGeom prst="rect">
            <a:avLst/>
          </a:prstGeom>
        </p:spPr>
      </p:pic>
      <p:pic>
        <p:nvPicPr>
          <p:cNvPr id="10" name="Imagen 9">
            <a:extLst>
              <a:ext uri="{FF2B5EF4-FFF2-40B4-BE49-F238E27FC236}">
                <a16:creationId xmlns:a16="http://schemas.microsoft.com/office/drawing/2014/main" id="{944A789A-BA94-C315-CFF1-613B89DF3EE0}"/>
              </a:ext>
            </a:extLst>
          </p:cNvPr>
          <p:cNvPicPr>
            <a:picLocks noChangeAspect="1"/>
          </p:cNvPicPr>
          <p:nvPr/>
        </p:nvPicPr>
        <p:blipFill>
          <a:blip r:embed="rId5"/>
          <a:stretch>
            <a:fillRect/>
          </a:stretch>
        </p:blipFill>
        <p:spPr>
          <a:xfrm>
            <a:off x="5536076" y="1378409"/>
            <a:ext cx="1474079" cy="1061334"/>
          </a:xfrm>
          <a:prstGeom prst="rect">
            <a:avLst/>
          </a:prstGeom>
        </p:spPr>
      </p:pic>
      <p:pic>
        <p:nvPicPr>
          <p:cNvPr id="18" name="Imagen 17">
            <a:extLst>
              <a:ext uri="{FF2B5EF4-FFF2-40B4-BE49-F238E27FC236}">
                <a16:creationId xmlns:a16="http://schemas.microsoft.com/office/drawing/2014/main" id="{FE5E21FD-EDA1-8D12-8A95-83FDAB72B148}"/>
              </a:ext>
            </a:extLst>
          </p:cNvPr>
          <p:cNvPicPr>
            <a:picLocks noChangeAspect="1"/>
          </p:cNvPicPr>
          <p:nvPr/>
        </p:nvPicPr>
        <p:blipFill>
          <a:blip r:embed="rId6"/>
          <a:stretch>
            <a:fillRect/>
          </a:stretch>
        </p:blipFill>
        <p:spPr>
          <a:xfrm>
            <a:off x="5542508" y="3846718"/>
            <a:ext cx="1507695" cy="1234230"/>
          </a:xfrm>
          <a:prstGeom prst="rect">
            <a:avLst/>
          </a:prstGeom>
        </p:spPr>
      </p:pic>
      <p:pic>
        <p:nvPicPr>
          <p:cNvPr id="20" name="Imagen 19">
            <a:extLst>
              <a:ext uri="{FF2B5EF4-FFF2-40B4-BE49-F238E27FC236}">
                <a16:creationId xmlns:a16="http://schemas.microsoft.com/office/drawing/2014/main" id="{6C7A5666-400E-54CF-D048-89AA26BA276C}"/>
              </a:ext>
            </a:extLst>
          </p:cNvPr>
          <p:cNvPicPr>
            <a:picLocks noChangeAspect="1"/>
          </p:cNvPicPr>
          <p:nvPr/>
        </p:nvPicPr>
        <p:blipFill>
          <a:blip r:embed="rId7"/>
          <a:stretch>
            <a:fillRect/>
          </a:stretch>
        </p:blipFill>
        <p:spPr>
          <a:xfrm>
            <a:off x="462306" y="3887687"/>
            <a:ext cx="3315761" cy="1213745"/>
          </a:xfrm>
          <a:prstGeom prst="rect">
            <a:avLst/>
          </a:prstGeom>
        </p:spPr>
      </p:pic>
      <p:sp>
        <p:nvSpPr>
          <p:cNvPr id="21" name="CuadroTexto 20">
            <a:extLst>
              <a:ext uri="{FF2B5EF4-FFF2-40B4-BE49-F238E27FC236}">
                <a16:creationId xmlns:a16="http://schemas.microsoft.com/office/drawing/2014/main" id="{2B28D4FA-6E56-D224-75C6-831214306142}"/>
              </a:ext>
            </a:extLst>
          </p:cNvPr>
          <p:cNvSpPr txBox="1"/>
          <p:nvPr/>
        </p:nvSpPr>
        <p:spPr>
          <a:xfrm>
            <a:off x="7010155" y="1685980"/>
            <a:ext cx="1633017" cy="246221"/>
          </a:xfrm>
          <a:prstGeom prst="rect">
            <a:avLst/>
          </a:prstGeom>
          <a:noFill/>
        </p:spPr>
        <p:txBody>
          <a:bodyPr wrap="square">
            <a:spAutoFit/>
          </a:bodyPr>
          <a:lstStyle/>
          <a:p>
            <a:r>
              <a:rPr lang="es-ES" sz="1000" b="1" dirty="0" err="1">
                <a:solidFill>
                  <a:schemeClr val="accent2"/>
                </a:solidFill>
              </a:rPr>
              <a:t>Coef</a:t>
            </a:r>
            <a:r>
              <a:rPr lang="es-ES" sz="1000" b="1" dirty="0">
                <a:solidFill>
                  <a:schemeClr val="accent2"/>
                </a:solidFill>
              </a:rPr>
              <a:t>  </a:t>
            </a:r>
            <a:r>
              <a:rPr lang="es-ES" sz="1000" b="1" dirty="0" err="1">
                <a:solidFill>
                  <a:schemeClr val="accent2"/>
                </a:solidFill>
              </a:rPr>
              <a:t>Correlacion</a:t>
            </a:r>
            <a:r>
              <a:rPr lang="es-ES" sz="1000" b="1" dirty="0">
                <a:solidFill>
                  <a:schemeClr val="accent2"/>
                </a:solidFill>
              </a:rPr>
              <a:t>: 0,02</a:t>
            </a:r>
            <a:endParaRPr lang="es-ES" sz="1000" dirty="0"/>
          </a:p>
        </p:txBody>
      </p:sp>
      <p:sp>
        <p:nvSpPr>
          <p:cNvPr id="22" name="CuadroTexto 21">
            <a:extLst>
              <a:ext uri="{FF2B5EF4-FFF2-40B4-BE49-F238E27FC236}">
                <a16:creationId xmlns:a16="http://schemas.microsoft.com/office/drawing/2014/main" id="{A596BA6B-964B-B011-DCBB-D86B87D24F9F}"/>
              </a:ext>
            </a:extLst>
          </p:cNvPr>
          <p:cNvSpPr txBox="1"/>
          <p:nvPr/>
        </p:nvSpPr>
        <p:spPr>
          <a:xfrm>
            <a:off x="7043771" y="3008988"/>
            <a:ext cx="1633017" cy="246221"/>
          </a:xfrm>
          <a:prstGeom prst="rect">
            <a:avLst/>
          </a:prstGeom>
          <a:noFill/>
        </p:spPr>
        <p:txBody>
          <a:bodyPr wrap="square">
            <a:spAutoFit/>
          </a:bodyPr>
          <a:lstStyle/>
          <a:p>
            <a:r>
              <a:rPr lang="es-ES" sz="1000" b="1" dirty="0" err="1">
                <a:solidFill>
                  <a:srgbClr val="FF0000"/>
                </a:solidFill>
              </a:rPr>
              <a:t>Coef</a:t>
            </a:r>
            <a:r>
              <a:rPr lang="es-ES" sz="1000" b="1" dirty="0">
                <a:solidFill>
                  <a:srgbClr val="FF0000"/>
                </a:solidFill>
              </a:rPr>
              <a:t>  </a:t>
            </a:r>
            <a:r>
              <a:rPr lang="es-ES" sz="1000" b="1" dirty="0" err="1">
                <a:solidFill>
                  <a:srgbClr val="FF0000"/>
                </a:solidFill>
              </a:rPr>
              <a:t>Correlacion</a:t>
            </a:r>
            <a:r>
              <a:rPr lang="es-ES" sz="1000" b="1" dirty="0">
                <a:solidFill>
                  <a:srgbClr val="FF0000"/>
                </a:solidFill>
              </a:rPr>
              <a:t>: -0,75</a:t>
            </a:r>
            <a:endParaRPr lang="es-ES" sz="1000" dirty="0">
              <a:solidFill>
                <a:srgbClr val="FF0000"/>
              </a:solidFill>
            </a:endParaRPr>
          </a:p>
        </p:txBody>
      </p:sp>
      <p:pic>
        <p:nvPicPr>
          <p:cNvPr id="24" name="Imagen 23">
            <a:extLst>
              <a:ext uri="{FF2B5EF4-FFF2-40B4-BE49-F238E27FC236}">
                <a16:creationId xmlns:a16="http://schemas.microsoft.com/office/drawing/2014/main" id="{89D77FE4-BA86-ACBE-30DB-FF34DF0253FB}"/>
              </a:ext>
            </a:extLst>
          </p:cNvPr>
          <p:cNvPicPr>
            <a:picLocks noChangeAspect="1"/>
          </p:cNvPicPr>
          <p:nvPr/>
        </p:nvPicPr>
        <p:blipFill>
          <a:blip r:embed="rId8"/>
          <a:stretch>
            <a:fillRect/>
          </a:stretch>
        </p:blipFill>
        <p:spPr>
          <a:xfrm>
            <a:off x="5536076" y="2489474"/>
            <a:ext cx="1507695" cy="1285248"/>
          </a:xfrm>
          <a:prstGeom prst="rect">
            <a:avLst/>
          </a:prstGeom>
        </p:spPr>
      </p:pic>
      <p:sp>
        <p:nvSpPr>
          <p:cNvPr id="25" name="CuadroTexto 24">
            <a:extLst>
              <a:ext uri="{FF2B5EF4-FFF2-40B4-BE49-F238E27FC236}">
                <a16:creationId xmlns:a16="http://schemas.microsoft.com/office/drawing/2014/main" id="{2ED14C15-D08C-A82D-FC2D-15EA19CC5E6D}"/>
              </a:ext>
            </a:extLst>
          </p:cNvPr>
          <p:cNvSpPr txBox="1"/>
          <p:nvPr/>
        </p:nvSpPr>
        <p:spPr>
          <a:xfrm>
            <a:off x="7102729" y="4290938"/>
            <a:ext cx="1633017" cy="246221"/>
          </a:xfrm>
          <a:prstGeom prst="rect">
            <a:avLst/>
          </a:prstGeom>
          <a:noFill/>
        </p:spPr>
        <p:txBody>
          <a:bodyPr wrap="square">
            <a:spAutoFit/>
          </a:bodyPr>
          <a:lstStyle/>
          <a:p>
            <a:r>
              <a:rPr lang="es-ES" sz="1000" b="1" dirty="0" err="1">
                <a:solidFill>
                  <a:srgbClr val="FF0000"/>
                </a:solidFill>
              </a:rPr>
              <a:t>Coef</a:t>
            </a:r>
            <a:r>
              <a:rPr lang="es-ES" sz="1000" b="1" dirty="0">
                <a:solidFill>
                  <a:srgbClr val="FF0000"/>
                </a:solidFill>
              </a:rPr>
              <a:t>  </a:t>
            </a:r>
            <a:r>
              <a:rPr lang="es-ES" sz="1000" b="1" dirty="0" err="1">
                <a:solidFill>
                  <a:srgbClr val="FF0000"/>
                </a:solidFill>
              </a:rPr>
              <a:t>Correlacion</a:t>
            </a:r>
            <a:r>
              <a:rPr lang="es-ES" sz="1000" b="1" dirty="0">
                <a:solidFill>
                  <a:srgbClr val="FF0000"/>
                </a:solidFill>
              </a:rPr>
              <a:t>: -0,75</a:t>
            </a:r>
            <a:endParaRPr lang="es-ES" sz="1000" dirty="0">
              <a:solidFill>
                <a:srgbClr val="FF0000"/>
              </a:solidFill>
            </a:endParaRPr>
          </a:p>
        </p:txBody>
      </p:sp>
      <p:pic>
        <p:nvPicPr>
          <p:cNvPr id="27" name="Imagen 26">
            <a:extLst>
              <a:ext uri="{FF2B5EF4-FFF2-40B4-BE49-F238E27FC236}">
                <a16:creationId xmlns:a16="http://schemas.microsoft.com/office/drawing/2014/main" id="{B1D85856-6E15-4C99-9967-85FB13BC2D9E}"/>
              </a:ext>
            </a:extLst>
          </p:cNvPr>
          <p:cNvPicPr>
            <a:picLocks noChangeAspect="1"/>
          </p:cNvPicPr>
          <p:nvPr/>
        </p:nvPicPr>
        <p:blipFill>
          <a:blip r:embed="rId9"/>
          <a:stretch>
            <a:fillRect/>
          </a:stretch>
        </p:blipFill>
        <p:spPr>
          <a:xfrm>
            <a:off x="462306" y="2717613"/>
            <a:ext cx="3315761" cy="1129105"/>
          </a:xfrm>
          <a:prstGeom prst="rect">
            <a:avLst/>
          </a:prstGeom>
        </p:spPr>
      </p:pic>
    </p:spTree>
    <p:extLst>
      <p:ext uri="{BB962C8B-B14F-4D97-AF65-F5344CB8AC3E}">
        <p14:creationId xmlns:p14="http://schemas.microsoft.com/office/powerpoint/2010/main" val="248346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D5206D91-66F5-D21C-C7AC-94DDE61D2BFD}"/>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F37918B7-674B-8AF8-3593-A838632EA9A3}"/>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D58C6AA5-8DF9-F507-8962-8E301BF335BA}"/>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B530CB66-C952-3730-608A-1BD1FCC6FD72}"/>
              </a:ext>
            </a:extLst>
          </p:cNvPr>
          <p:cNvSpPr txBox="1"/>
          <p:nvPr/>
        </p:nvSpPr>
        <p:spPr>
          <a:xfrm>
            <a:off x="116802" y="564236"/>
            <a:ext cx="7285164" cy="307777"/>
          </a:xfrm>
          <a:prstGeom prst="rect">
            <a:avLst/>
          </a:prstGeom>
          <a:noFill/>
        </p:spPr>
        <p:txBody>
          <a:bodyPr wrap="square">
            <a:spAutoFit/>
          </a:bodyPr>
          <a:lstStyle/>
          <a:p>
            <a:r>
              <a:rPr lang="es-ES" b="1" dirty="0">
                <a:solidFill>
                  <a:schemeClr val="accent2"/>
                </a:solidFill>
              </a:rPr>
              <a:t>Análisis de correlación entre variables:</a:t>
            </a:r>
            <a:endParaRPr lang="es-ES" dirty="0"/>
          </a:p>
        </p:txBody>
      </p:sp>
      <p:pic>
        <p:nvPicPr>
          <p:cNvPr id="3" name="Imagen 2">
            <a:extLst>
              <a:ext uri="{FF2B5EF4-FFF2-40B4-BE49-F238E27FC236}">
                <a16:creationId xmlns:a16="http://schemas.microsoft.com/office/drawing/2014/main" id="{5BDD68AB-75B6-2F68-8201-D454EF3AEA1A}"/>
              </a:ext>
            </a:extLst>
          </p:cNvPr>
          <p:cNvPicPr>
            <a:picLocks noChangeAspect="1"/>
          </p:cNvPicPr>
          <p:nvPr/>
        </p:nvPicPr>
        <p:blipFill>
          <a:blip r:embed="rId3"/>
          <a:srcRect b="1735"/>
          <a:stretch/>
        </p:blipFill>
        <p:spPr>
          <a:xfrm>
            <a:off x="5740029" y="216058"/>
            <a:ext cx="3403971" cy="758181"/>
          </a:xfrm>
          <a:prstGeom prst="rect">
            <a:avLst/>
          </a:prstGeom>
        </p:spPr>
      </p:pic>
      <p:sp>
        <p:nvSpPr>
          <p:cNvPr id="7" name="CuadroTexto 6">
            <a:extLst>
              <a:ext uri="{FF2B5EF4-FFF2-40B4-BE49-F238E27FC236}">
                <a16:creationId xmlns:a16="http://schemas.microsoft.com/office/drawing/2014/main" id="{54F21816-C8EF-F836-52EC-AA44ADAD6FB8}"/>
              </a:ext>
            </a:extLst>
          </p:cNvPr>
          <p:cNvSpPr txBox="1"/>
          <p:nvPr/>
        </p:nvSpPr>
        <p:spPr>
          <a:xfrm>
            <a:off x="116802" y="914885"/>
            <a:ext cx="5456366" cy="492443"/>
          </a:xfrm>
          <a:prstGeom prst="rect">
            <a:avLst/>
          </a:prstGeom>
          <a:noFill/>
        </p:spPr>
        <p:txBody>
          <a:bodyPr wrap="square">
            <a:spAutoFit/>
          </a:bodyPr>
          <a:lstStyle/>
          <a:p>
            <a:r>
              <a:rPr lang="es-ES" sz="1200" b="1" dirty="0">
                <a:solidFill>
                  <a:schemeClr val="accent2"/>
                </a:solidFill>
              </a:rPr>
              <a:t>Análisis de Correlación Multivariada:</a:t>
            </a:r>
          </a:p>
          <a:p>
            <a:r>
              <a:rPr lang="es-ES" sz="1200" dirty="0">
                <a:solidFill>
                  <a:schemeClr val="tx1"/>
                </a:solidFill>
              </a:rPr>
              <a:t>Evaluamos las relaciones entre todas las variables numéricas del DataFrame</a:t>
            </a:r>
            <a:r>
              <a:rPr lang="es-ES" dirty="0"/>
              <a:t>.</a:t>
            </a:r>
          </a:p>
        </p:txBody>
      </p:sp>
      <p:pic>
        <p:nvPicPr>
          <p:cNvPr id="8" name="Imagen 7">
            <a:extLst>
              <a:ext uri="{FF2B5EF4-FFF2-40B4-BE49-F238E27FC236}">
                <a16:creationId xmlns:a16="http://schemas.microsoft.com/office/drawing/2014/main" id="{6053E8B1-EE5A-6912-975C-CF67F7DF51AE}"/>
              </a:ext>
            </a:extLst>
          </p:cNvPr>
          <p:cNvPicPr>
            <a:picLocks noChangeAspect="1"/>
          </p:cNvPicPr>
          <p:nvPr/>
        </p:nvPicPr>
        <p:blipFill>
          <a:blip r:embed="rId4"/>
          <a:stretch>
            <a:fillRect/>
          </a:stretch>
        </p:blipFill>
        <p:spPr>
          <a:xfrm>
            <a:off x="206044" y="1856525"/>
            <a:ext cx="3913902" cy="1497913"/>
          </a:xfrm>
          <a:prstGeom prst="rect">
            <a:avLst/>
          </a:prstGeom>
        </p:spPr>
      </p:pic>
      <p:pic>
        <p:nvPicPr>
          <p:cNvPr id="11" name="Imagen 10">
            <a:extLst>
              <a:ext uri="{FF2B5EF4-FFF2-40B4-BE49-F238E27FC236}">
                <a16:creationId xmlns:a16="http://schemas.microsoft.com/office/drawing/2014/main" id="{68F935A8-B3F2-D21B-D49C-CBEE5B86628F}"/>
              </a:ext>
            </a:extLst>
          </p:cNvPr>
          <p:cNvPicPr>
            <a:picLocks noChangeAspect="1"/>
          </p:cNvPicPr>
          <p:nvPr/>
        </p:nvPicPr>
        <p:blipFill>
          <a:blip r:embed="rId5"/>
          <a:stretch>
            <a:fillRect/>
          </a:stretch>
        </p:blipFill>
        <p:spPr>
          <a:xfrm>
            <a:off x="5820768" y="1644798"/>
            <a:ext cx="2593495" cy="776541"/>
          </a:xfrm>
          <a:prstGeom prst="rect">
            <a:avLst/>
          </a:prstGeom>
        </p:spPr>
      </p:pic>
      <p:pic>
        <p:nvPicPr>
          <p:cNvPr id="13" name="Imagen 12">
            <a:extLst>
              <a:ext uri="{FF2B5EF4-FFF2-40B4-BE49-F238E27FC236}">
                <a16:creationId xmlns:a16="http://schemas.microsoft.com/office/drawing/2014/main" id="{CEB71A5E-E5BF-9F19-408A-6F0A492698AF}"/>
              </a:ext>
            </a:extLst>
          </p:cNvPr>
          <p:cNvPicPr>
            <a:picLocks noChangeAspect="1"/>
          </p:cNvPicPr>
          <p:nvPr/>
        </p:nvPicPr>
        <p:blipFill>
          <a:blip r:embed="rId6"/>
          <a:stretch>
            <a:fillRect/>
          </a:stretch>
        </p:blipFill>
        <p:spPr>
          <a:xfrm>
            <a:off x="5905590" y="2722162"/>
            <a:ext cx="2423849" cy="2020638"/>
          </a:xfrm>
          <a:prstGeom prst="rect">
            <a:avLst/>
          </a:prstGeom>
        </p:spPr>
      </p:pic>
      <p:sp>
        <p:nvSpPr>
          <p:cNvPr id="15" name="CuadroTexto 14">
            <a:extLst>
              <a:ext uri="{FF2B5EF4-FFF2-40B4-BE49-F238E27FC236}">
                <a16:creationId xmlns:a16="http://schemas.microsoft.com/office/drawing/2014/main" id="{BE0094FE-C733-75E3-2AB2-EE7E4B33498E}"/>
              </a:ext>
            </a:extLst>
          </p:cNvPr>
          <p:cNvSpPr txBox="1"/>
          <p:nvPr/>
        </p:nvSpPr>
        <p:spPr>
          <a:xfrm>
            <a:off x="206044" y="1508222"/>
            <a:ext cx="1903084" cy="273152"/>
          </a:xfrm>
          <a:prstGeom prst="rect">
            <a:avLst/>
          </a:prstGeom>
          <a:noFill/>
        </p:spPr>
        <p:txBody>
          <a:bodyPr wrap="square">
            <a:spAutoFit/>
          </a:bodyPr>
          <a:lstStyle/>
          <a:p>
            <a:pPr>
              <a:lnSpc>
                <a:spcPts val="1425"/>
              </a:lnSpc>
            </a:pPr>
            <a:r>
              <a:rPr lang="es-ES" b="0" dirty="0">
                <a:solidFill>
                  <a:schemeClr val="accent2"/>
                </a:solidFill>
                <a:effectLst/>
                <a:latin typeface="+mj-lt"/>
              </a:rPr>
              <a:t>Matriz de correlación:</a:t>
            </a:r>
          </a:p>
        </p:txBody>
      </p:sp>
    </p:spTree>
    <p:extLst>
      <p:ext uri="{BB962C8B-B14F-4D97-AF65-F5344CB8AC3E}">
        <p14:creationId xmlns:p14="http://schemas.microsoft.com/office/powerpoint/2010/main" val="294252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3740"/>
        </a:solidFill>
        <a:effectLst/>
      </p:bgPr>
    </p:bg>
    <p:spTree>
      <p:nvGrpSpPr>
        <p:cNvPr id="1" name="Shape 270"/>
        <p:cNvGrpSpPr/>
        <p:nvPr/>
      </p:nvGrpSpPr>
      <p:grpSpPr>
        <a:xfrm>
          <a:off x="0" y="0"/>
          <a:ext cx="0" cy="0"/>
          <a:chOff x="0" y="0"/>
          <a:chExt cx="0" cy="0"/>
        </a:xfrm>
      </p:grpSpPr>
      <p:pic>
        <p:nvPicPr>
          <p:cNvPr id="271" name="Google Shape;271;g2e838cef47f_0_0"/>
          <p:cNvPicPr preferRelativeResize="0"/>
          <p:nvPr/>
        </p:nvPicPr>
        <p:blipFill rotWithShape="1">
          <a:blip r:embed="rId3">
            <a:alphaModFix amt="25000"/>
          </a:blip>
          <a:srcRect l="58" r="59"/>
          <a:stretch/>
        </p:blipFill>
        <p:spPr>
          <a:xfrm>
            <a:off x="0" y="-2708120"/>
            <a:ext cx="4071342" cy="5143500"/>
          </a:xfrm>
          <a:prstGeom prst="rect">
            <a:avLst/>
          </a:prstGeom>
          <a:noFill/>
          <a:ln>
            <a:noFill/>
          </a:ln>
        </p:spPr>
      </p:pic>
      <p:pic>
        <p:nvPicPr>
          <p:cNvPr id="272" name="Google Shape;272;g2e838cef47f_0_0"/>
          <p:cNvPicPr preferRelativeResize="0"/>
          <p:nvPr/>
        </p:nvPicPr>
        <p:blipFill rotWithShape="1">
          <a:blip r:embed="rId3">
            <a:alphaModFix amt="25000"/>
          </a:blip>
          <a:srcRect l="58" r="59"/>
          <a:stretch/>
        </p:blipFill>
        <p:spPr>
          <a:xfrm flipH="1">
            <a:off x="7145100" y="1998330"/>
            <a:ext cx="4071342" cy="5143500"/>
          </a:xfrm>
          <a:prstGeom prst="rect">
            <a:avLst/>
          </a:prstGeom>
          <a:noFill/>
          <a:ln>
            <a:noFill/>
          </a:ln>
        </p:spPr>
      </p:pic>
      <p:sp>
        <p:nvSpPr>
          <p:cNvPr id="273" name="Google Shape;273;g2e838cef47f_0_0"/>
          <p:cNvSpPr txBox="1"/>
          <p:nvPr/>
        </p:nvSpPr>
        <p:spPr>
          <a:xfrm>
            <a:off x="2035671" y="1792480"/>
            <a:ext cx="4333200" cy="1285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4000"/>
              <a:buFont typeface="Arial"/>
              <a:buNone/>
            </a:pPr>
            <a:endParaRPr sz="4000" b="1" i="0" u="none" strike="noStrike" cap="none" dirty="0">
              <a:solidFill>
                <a:schemeClr val="lt1"/>
              </a:solidFill>
              <a:latin typeface="Poppins"/>
              <a:ea typeface="Poppins"/>
              <a:cs typeface="Poppins"/>
              <a:sym typeface="Poppins"/>
            </a:endParaRPr>
          </a:p>
          <a:p>
            <a:pPr marL="0" marR="0" lvl="0" indent="0" algn="r" rtl="0">
              <a:lnSpc>
                <a:spcPct val="100000"/>
              </a:lnSpc>
              <a:spcBef>
                <a:spcPts val="0"/>
              </a:spcBef>
              <a:spcAft>
                <a:spcPts val="0"/>
              </a:spcAft>
              <a:buClr>
                <a:srgbClr val="000000"/>
              </a:buClr>
              <a:buSzPts val="4000"/>
              <a:buFont typeface="Arial"/>
              <a:buNone/>
            </a:pPr>
            <a:r>
              <a:rPr lang="en-US" sz="4000" b="1" dirty="0">
                <a:solidFill>
                  <a:schemeClr val="lt1"/>
                </a:solidFill>
                <a:latin typeface="Poppins"/>
                <a:ea typeface="Poppins"/>
                <a:cs typeface="Poppins"/>
                <a:sym typeface="Poppins"/>
              </a:rPr>
              <a:t>Python</a:t>
            </a:r>
            <a:endParaRPr lang="en-US" sz="4000" b="1" i="0" u="none" strike="noStrike" cap="none" dirty="0">
              <a:solidFill>
                <a:schemeClr val="lt1"/>
              </a:solidFill>
              <a:latin typeface="Poppins"/>
              <a:ea typeface="Poppins"/>
              <a:cs typeface="Poppins"/>
              <a:sym typeface="Poppins"/>
            </a:endParaRPr>
          </a:p>
        </p:txBody>
      </p:sp>
      <p:sp>
        <p:nvSpPr>
          <p:cNvPr id="275" name="Google Shape;275;g2e838cef47f_0_0"/>
          <p:cNvSpPr txBox="1"/>
          <p:nvPr/>
        </p:nvSpPr>
        <p:spPr>
          <a:xfrm>
            <a:off x="2975643" y="3299623"/>
            <a:ext cx="3456000" cy="4000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ES" sz="1400" b="1" dirty="0">
                <a:solidFill>
                  <a:schemeClr val="bg1"/>
                </a:solidFill>
              </a:rPr>
              <a:t>Análisis Exploratorio de Datos (</a:t>
            </a:r>
            <a:r>
              <a:rPr lang="es-ES" dirty="0">
                <a:solidFill>
                  <a:schemeClr val="lt1"/>
                </a:solidFill>
                <a:latin typeface="Poppins Medium"/>
                <a:ea typeface="Poppins Medium"/>
                <a:cs typeface="Poppins Medium"/>
                <a:sym typeface="Poppins Medium"/>
              </a:rPr>
              <a:t>EDA)</a:t>
            </a:r>
            <a:endParaRPr dirty="0">
              <a:solidFill>
                <a:schemeClr val="lt1"/>
              </a:solidFill>
              <a:latin typeface="Poppins Medium"/>
              <a:ea typeface="Poppins Medium"/>
              <a:cs typeface="Poppins Medium"/>
              <a:sym typeface="Poppi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2BB35E0A-C82D-0F12-9C98-E713250135FF}"/>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8FDCDA05-D63C-2A46-941D-148A4AA63138}"/>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54A6A098-E0E9-CFBC-6D0F-636262009050}"/>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95FA454B-5102-8D16-CD13-D9E960B004D6}"/>
              </a:ext>
            </a:extLst>
          </p:cNvPr>
          <p:cNvSpPr txBox="1"/>
          <p:nvPr/>
        </p:nvSpPr>
        <p:spPr>
          <a:xfrm>
            <a:off x="116802" y="564236"/>
            <a:ext cx="7285164" cy="307777"/>
          </a:xfrm>
          <a:prstGeom prst="rect">
            <a:avLst/>
          </a:prstGeom>
          <a:noFill/>
        </p:spPr>
        <p:txBody>
          <a:bodyPr wrap="square">
            <a:spAutoFit/>
          </a:bodyPr>
          <a:lstStyle/>
          <a:p>
            <a:r>
              <a:rPr lang="es-ES" b="1" dirty="0">
                <a:solidFill>
                  <a:schemeClr val="accent2"/>
                </a:solidFill>
              </a:rPr>
              <a:t>Análisis de correlación entre variables:</a:t>
            </a:r>
            <a:endParaRPr lang="es-ES" dirty="0"/>
          </a:p>
        </p:txBody>
      </p:sp>
      <p:pic>
        <p:nvPicPr>
          <p:cNvPr id="3" name="Imagen 2">
            <a:extLst>
              <a:ext uri="{FF2B5EF4-FFF2-40B4-BE49-F238E27FC236}">
                <a16:creationId xmlns:a16="http://schemas.microsoft.com/office/drawing/2014/main" id="{7DBBB249-B88E-9B0F-67D8-EACF0D0D434A}"/>
              </a:ext>
            </a:extLst>
          </p:cNvPr>
          <p:cNvPicPr>
            <a:picLocks noChangeAspect="1"/>
          </p:cNvPicPr>
          <p:nvPr/>
        </p:nvPicPr>
        <p:blipFill>
          <a:blip r:embed="rId3"/>
          <a:srcRect b="1735"/>
          <a:stretch/>
        </p:blipFill>
        <p:spPr>
          <a:xfrm>
            <a:off x="5740029" y="216058"/>
            <a:ext cx="3403971" cy="758181"/>
          </a:xfrm>
          <a:prstGeom prst="rect">
            <a:avLst/>
          </a:prstGeom>
        </p:spPr>
      </p:pic>
      <p:pic>
        <p:nvPicPr>
          <p:cNvPr id="5" name="Imagen 4">
            <a:extLst>
              <a:ext uri="{FF2B5EF4-FFF2-40B4-BE49-F238E27FC236}">
                <a16:creationId xmlns:a16="http://schemas.microsoft.com/office/drawing/2014/main" id="{298416A5-2284-6D94-627D-88A38936CD3D}"/>
              </a:ext>
            </a:extLst>
          </p:cNvPr>
          <p:cNvPicPr>
            <a:picLocks noChangeAspect="1"/>
          </p:cNvPicPr>
          <p:nvPr/>
        </p:nvPicPr>
        <p:blipFill>
          <a:blip r:embed="rId4"/>
          <a:stretch>
            <a:fillRect/>
          </a:stretch>
        </p:blipFill>
        <p:spPr>
          <a:xfrm>
            <a:off x="116802" y="1771863"/>
            <a:ext cx="5142667" cy="561089"/>
          </a:xfrm>
          <a:prstGeom prst="rect">
            <a:avLst/>
          </a:prstGeom>
        </p:spPr>
      </p:pic>
      <p:sp>
        <p:nvSpPr>
          <p:cNvPr id="9" name="CuadroTexto 8">
            <a:extLst>
              <a:ext uri="{FF2B5EF4-FFF2-40B4-BE49-F238E27FC236}">
                <a16:creationId xmlns:a16="http://schemas.microsoft.com/office/drawing/2014/main" id="{30C7D4C1-D8BC-1080-86DB-43260C3C6708}"/>
              </a:ext>
            </a:extLst>
          </p:cNvPr>
          <p:cNvSpPr txBox="1"/>
          <p:nvPr/>
        </p:nvSpPr>
        <p:spPr>
          <a:xfrm>
            <a:off x="116802" y="1382346"/>
            <a:ext cx="915264" cy="273152"/>
          </a:xfrm>
          <a:prstGeom prst="rect">
            <a:avLst/>
          </a:prstGeom>
          <a:noFill/>
        </p:spPr>
        <p:txBody>
          <a:bodyPr wrap="square">
            <a:spAutoFit/>
          </a:bodyPr>
          <a:lstStyle/>
          <a:p>
            <a:pPr>
              <a:lnSpc>
                <a:spcPts val="1425"/>
              </a:lnSpc>
            </a:pPr>
            <a:r>
              <a:rPr lang="es-ES" b="0" dirty="0">
                <a:solidFill>
                  <a:schemeClr val="accent2"/>
                </a:solidFill>
                <a:effectLst/>
                <a:latin typeface="+mj-lt"/>
              </a:rPr>
              <a:t>Pair Plot:</a:t>
            </a:r>
          </a:p>
        </p:txBody>
      </p:sp>
      <p:pic>
        <p:nvPicPr>
          <p:cNvPr id="12" name="Imagen 11">
            <a:extLst>
              <a:ext uri="{FF2B5EF4-FFF2-40B4-BE49-F238E27FC236}">
                <a16:creationId xmlns:a16="http://schemas.microsoft.com/office/drawing/2014/main" id="{42C65991-D9B9-77D3-3601-1D081CEA4D76}"/>
              </a:ext>
            </a:extLst>
          </p:cNvPr>
          <p:cNvPicPr>
            <a:picLocks noChangeAspect="1"/>
          </p:cNvPicPr>
          <p:nvPr/>
        </p:nvPicPr>
        <p:blipFill>
          <a:blip r:embed="rId5"/>
          <a:stretch>
            <a:fillRect/>
          </a:stretch>
        </p:blipFill>
        <p:spPr>
          <a:xfrm>
            <a:off x="5433869" y="974239"/>
            <a:ext cx="3223760" cy="3338612"/>
          </a:xfrm>
          <a:prstGeom prst="rect">
            <a:avLst/>
          </a:prstGeom>
        </p:spPr>
      </p:pic>
    </p:spTree>
    <p:extLst>
      <p:ext uri="{BB962C8B-B14F-4D97-AF65-F5344CB8AC3E}">
        <p14:creationId xmlns:p14="http://schemas.microsoft.com/office/powerpoint/2010/main" val="361502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96CF67BC-5D28-8965-57DB-198FA383A731}"/>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EC5490D5-D1EA-4897-DD4E-47FF018DD2A1}"/>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0C32E190-496A-68ED-866C-906EB1E9F1DB}"/>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pic>
        <p:nvPicPr>
          <p:cNvPr id="3" name="Imagen 2">
            <a:extLst>
              <a:ext uri="{FF2B5EF4-FFF2-40B4-BE49-F238E27FC236}">
                <a16:creationId xmlns:a16="http://schemas.microsoft.com/office/drawing/2014/main" id="{B4E784D9-F4D5-2E18-C2C8-7DE62D0E5262}"/>
              </a:ext>
            </a:extLst>
          </p:cNvPr>
          <p:cNvPicPr>
            <a:picLocks noChangeAspect="1"/>
          </p:cNvPicPr>
          <p:nvPr/>
        </p:nvPicPr>
        <p:blipFill>
          <a:blip r:embed="rId3"/>
          <a:srcRect b="1735"/>
          <a:stretch/>
        </p:blipFill>
        <p:spPr>
          <a:xfrm>
            <a:off x="5740029" y="216058"/>
            <a:ext cx="3403971" cy="758181"/>
          </a:xfrm>
          <a:prstGeom prst="rect">
            <a:avLst/>
          </a:prstGeom>
        </p:spPr>
      </p:pic>
      <p:sp>
        <p:nvSpPr>
          <p:cNvPr id="7" name="CuadroTexto 6">
            <a:extLst>
              <a:ext uri="{FF2B5EF4-FFF2-40B4-BE49-F238E27FC236}">
                <a16:creationId xmlns:a16="http://schemas.microsoft.com/office/drawing/2014/main" id="{A6DCD98C-A821-4BB1-0D04-27A26CA50E32}"/>
              </a:ext>
            </a:extLst>
          </p:cNvPr>
          <p:cNvSpPr txBox="1"/>
          <p:nvPr/>
        </p:nvSpPr>
        <p:spPr>
          <a:xfrm>
            <a:off x="292008" y="1371383"/>
            <a:ext cx="8384780" cy="1815882"/>
          </a:xfrm>
          <a:prstGeom prst="rect">
            <a:avLst/>
          </a:prstGeom>
          <a:noFill/>
        </p:spPr>
        <p:txBody>
          <a:bodyPr wrap="square">
            <a:spAutoFit/>
          </a:bodyPr>
          <a:lstStyle/>
          <a:p>
            <a:r>
              <a:rPr lang="es-ES" b="1" dirty="0">
                <a:solidFill>
                  <a:schemeClr val="accent2"/>
                </a:solidFill>
              </a:rPr>
              <a:t>Conclusiones:</a:t>
            </a:r>
            <a:br>
              <a:rPr lang="es-ES" b="1" dirty="0"/>
            </a:br>
            <a:br>
              <a:rPr lang="es-ES" b="1" dirty="0"/>
            </a:br>
            <a:r>
              <a:rPr lang="es-ES" dirty="0"/>
              <a:t> El Análisis Exploratorio de Datos o EDA es el conjunto de técnicas estadísticas cuyo fin es explorar los datos de forma preliminar a la aplicación de cualquier proceso posterior como una investigación científica o una visualización interactiva de datos. </a:t>
            </a:r>
            <a:br>
              <a:rPr lang="es-ES" dirty="0"/>
            </a:br>
            <a:br>
              <a:rPr lang="es-ES" dirty="0"/>
            </a:br>
            <a:r>
              <a:rPr lang="es-ES" dirty="0"/>
              <a:t>Se trata de un proceso fundamental para el entendimiento básico de los datos y las relaciones que existen entre ellos.</a:t>
            </a:r>
          </a:p>
        </p:txBody>
      </p:sp>
    </p:spTree>
    <p:extLst>
      <p:ext uri="{BB962C8B-B14F-4D97-AF65-F5344CB8AC3E}">
        <p14:creationId xmlns:p14="http://schemas.microsoft.com/office/powerpoint/2010/main" val="416669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3740"/>
        </a:solidFill>
        <a:effectLst/>
      </p:bgPr>
    </p:bg>
    <p:spTree>
      <p:nvGrpSpPr>
        <p:cNvPr id="1" name="Shape 752"/>
        <p:cNvGrpSpPr/>
        <p:nvPr/>
      </p:nvGrpSpPr>
      <p:grpSpPr>
        <a:xfrm>
          <a:off x="0" y="0"/>
          <a:ext cx="0" cy="0"/>
          <a:chOff x="0" y="0"/>
          <a:chExt cx="0" cy="0"/>
        </a:xfrm>
      </p:grpSpPr>
      <p:pic>
        <p:nvPicPr>
          <p:cNvPr id="753" name="Google Shape;753;g2e838cef47f_0_1529" title="Forma 2 - color 2.png"/>
          <p:cNvPicPr preferRelativeResize="0"/>
          <p:nvPr/>
        </p:nvPicPr>
        <p:blipFill rotWithShape="1">
          <a:blip r:embed="rId3">
            <a:alphaModFix amt="5000"/>
          </a:blip>
          <a:srcRect l="1660" t="-2625" r="-5426" b="-1141"/>
          <a:stretch/>
        </p:blipFill>
        <p:spPr>
          <a:xfrm>
            <a:off x="-95535" y="-1025358"/>
            <a:ext cx="4071342" cy="5143500"/>
          </a:xfrm>
          <a:prstGeom prst="rect">
            <a:avLst/>
          </a:prstGeom>
          <a:noFill/>
          <a:ln>
            <a:noFill/>
          </a:ln>
        </p:spPr>
      </p:pic>
      <p:pic>
        <p:nvPicPr>
          <p:cNvPr id="754" name="Google Shape;754;g2e838cef47f_0_1529"/>
          <p:cNvPicPr preferRelativeResize="0"/>
          <p:nvPr/>
        </p:nvPicPr>
        <p:blipFill rotWithShape="1">
          <a:blip r:embed="rId4">
            <a:alphaModFix amt="5000"/>
          </a:blip>
          <a:srcRect l="58" r="59"/>
          <a:stretch/>
        </p:blipFill>
        <p:spPr>
          <a:xfrm flipH="1">
            <a:off x="6813375" y="2260255"/>
            <a:ext cx="4071342" cy="5143500"/>
          </a:xfrm>
          <a:prstGeom prst="rect">
            <a:avLst/>
          </a:prstGeom>
          <a:noFill/>
          <a:ln>
            <a:noFill/>
          </a:ln>
        </p:spPr>
      </p:pic>
      <p:cxnSp>
        <p:nvCxnSpPr>
          <p:cNvPr id="757" name="Google Shape;757;g2e838cef47f_0_1529"/>
          <p:cNvCxnSpPr>
            <a:cxnSpLocks/>
          </p:cNvCxnSpPr>
          <p:nvPr/>
        </p:nvCxnSpPr>
        <p:spPr>
          <a:xfrm>
            <a:off x="2988144" y="2900649"/>
            <a:ext cx="3071462" cy="0"/>
          </a:xfrm>
          <a:prstGeom prst="straightConnector1">
            <a:avLst/>
          </a:prstGeom>
          <a:noFill/>
          <a:ln w="28575" cap="flat" cmpd="sng">
            <a:solidFill>
              <a:schemeClr val="accent1"/>
            </a:solidFill>
            <a:prstDash val="solid"/>
            <a:miter lim="800000"/>
            <a:headEnd type="none" w="sm" len="sm"/>
            <a:tailEnd type="none" w="sm" len="sm"/>
          </a:ln>
        </p:spPr>
      </p:cxnSp>
      <p:grpSp>
        <p:nvGrpSpPr>
          <p:cNvPr id="758" name="Google Shape;758;g2e838cef47f_0_1529"/>
          <p:cNvGrpSpPr/>
          <p:nvPr/>
        </p:nvGrpSpPr>
        <p:grpSpPr>
          <a:xfrm>
            <a:off x="2762850" y="1789066"/>
            <a:ext cx="3618300" cy="972216"/>
            <a:chOff x="2762850" y="1895729"/>
            <a:chExt cx="3618300" cy="972216"/>
          </a:xfrm>
        </p:grpSpPr>
        <p:sp>
          <p:nvSpPr>
            <p:cNvPr id="760" name="Google Shape;760;g2e838cef47f_0_1529"/>
            <p:cNvSpPr txBox="1"/>
            <p:nvPr/>
          </p:nvSpPr>
          <p:spPr>
            <a:xfrm>
              <a:off x="2762850" y="2152145"/>
              <a:ext cx="3618300" cy="715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4500"/>
                <a:buFont typeface="Arial"/>
                <a:buNone/>
              </a:pPr>
              <a:r>
                <a:rPr lang="en-US" sz="4500" b="1" i="0" u="none" strike="noStrike" cap="none" dirty="0">
                  <a:solidFill>
                    <a:srgbClr val="0CF4A2"/>
                  </a:solidFill>
                  <a:latin typeface="Poppins"/>
                  <a:ea typeface="Poppins"/>
                  <a:cs typeface="Poppins"/>
                  <a:sym typeface="Poppins"/>
                </a:rPr>
                <a:t>GRACIAS </a:t>
              </a:r>
              <a:endParaRPr sz="4500" b="1" i="0" u="none" strike="noStrike" cap="none" dirty="0">
                <a:solidFill>
                  <a:srgbClr val="0CF4A2"/>
                </a:solidFill>
                <a:latin typeface="Poppins"/>
                <a:ea typeface="Poppins"/>
                <a:cs typeface="Poppins"/>
                <a:sym typeface="Poppins"/>
              </a:endParaRPr>
            </a:p>
          </p:txBody>
        </p:sp>
        <p:cxnSp>
          <p:nvCxnSpPr>
            <p:cNvPr id="761" name="Google Shape;761;g2e838cef47f_0_1529"/>
            <p:cNvCxnSpPr/>
            <p:nvPr/>
          </p:nvCxnSpPr>
          <p:spPr>
            <a:xfrm rot="10800000">
              <a:off x="2974496" y="1895729"/>
              <a:ext cx="30129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7" name="Google Shape;287;g2e838cef47f_0_521"/>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F7734FE8-B2F5-E2C7-552A-BA4198969FDF}"/>
              </a:ext>
            </a:extLst>
          </p:cNvPr>
          <p:cNvSpPr txBox="1"/>
          <p:nvPr/>
        </p:nvSpPr>
        <p:spPr>
          <a:xfrm>
            <a:off x="116803" y="157407"/>
            <a:ext cx="8559985" cy="461665"/>
          </a:xfrm>
          <a:prstGeom prst="rect">
            <a:avLst/>
          </a:prstGeom>
          <a:noFill/>
        </p:spPr>
        <p:txBody>
          <a:bodyPr wrap="square">
            <a:spAutoFit/>
          </a:bodyPr>
          <a:lstStyle/>
          <a:p>
            <a:r>
              <a:rPr lang="es-ES" sz="2400" b="1" dirty="0"/>
              <a:t>Introducción al Análisis Exploratorio de Datos (EDA):</a:t>
            </a:r>
          </a:p>
        </p:txBody>
      </p:sp>
      <p:sp>
        <p:nvSpPr>
          <p:cNvPr id="6" name="CuadroTexto 5">
            <a:extLst>
              <a:ext uri="{FF2B5EF4-FFF2-40B4-BE49-F238E27FC236}">
                <a16:creationId xmlns:a16="http://schemas.microsoft.com/office/drawing/2014/main" id="{9D418A07-FD87-C1FB-DB2C-A7C08D5FB627}"/>
              </a:ext>
            </a:extLst>
          </p:cNvPr>
          <p:cNvSpPr txBox="1"/>
          <p:nvPr/>
        </p:nvSpPr>
        <p:spPr>
          <a:xfrm>
            <a:off x="275197" y="1129083"/>
            <a:ext cx="8559062" cy="2031325"/>
          </a:xfrm>
          <a:prstGeom prst="rect">
            <a:avLst/>
          </a:prstGeom>
          <a:noFill/>
        </p:spPr>
        <p:txBody>
          <a:bodyPr wrap="square">
            <a:spAutoFit/>
          </a:bodyPr>
          <a:lstStyle/>
          <a:p>
            <a:r>
              <a:rPr lang="es-ES" dirty="0"/>
              <a:t>Una de las tareas habituales a las que se enfrenta todo analista o científico de datos es la de</a:t>
            </a:r>
          </a:p>
          <a:p>
            <a:r>
              <a:rPr lang="es-ES" dirty="0"/>
              <a:t>entender las características de las variables con las que se está trabajando.</a:t>
            </a:r>
          </a:p>
          <a:p>
            <a:r>
              <a:rPr lang="es-ES" dirty="0"/>
              <a:t> </a:t>
            </a:r>
          </a:p>
          <a:p>
            <a:r>
              <a:rPr lang="es-ES" dirty="0"/>
              <a:t>Explorar, entender y evaluar la calidad de los datos es una condición previa al procesamiento de los mismos.</a:t>
            </a:r>
          </a:p>
          <a:p>
            <a:endParaRPr lang="es-ES" dirty="0"/>
          </a:p>
          <a:p>
            <a:r>
              <a:rPr lang="es-ES" dirty="0"/>
              <a:t>Estas acciones son necesarias para tener una aproximación a los datos antes de realizar</a:t>
            </a:r>
          </a:p>
          <a:p>
            <a:r>
              <a:rPr lang="es-ES" dirty="0"/>
              <a:t>cualquier análisis y, además, porque muchas de las técnicas estadísticas de análisis de datos</a:t>
            </a:r>
          </a:p>
          <a:p>
            <a:r>
              <a:rPr lang="es-ES" dirty="0"/>
              <a:t>presuponen el cumplimiento de unas condiciones previas para poder garantizar la objetividad. </a:t>
            </a:r>
          </a:p>
        </p:txBody>
      </p:sp>
      <p:sp>
        <p:nvSpPr>
          <p:cNvPr id="3" name="CuadroTexto 2">
            <a:extLst>
              <a:ext uri="{FF2B5EF4-FFF2-40B4-BE49-F238E27FC236}">
                <a16:creationId xmlns:a16="http://schemas.microsoft.com/office/drawing/2014/main" id="{8598F160-2C30-BAA8-F6ED-8AA4605115FB}"/>
              </a:ext>
            </a:extLst>
          </p:cNvPr>
          <p:cNvSpPr txBox="1"/>
          <p:nvPr/>
        </p:nvSpPr>
        <p:spPr>
          <a:xfrm>
            <a:off x="270315" y="3285886"/>
            <a:ext cx="8406474" cy="523220"/>
          </a:xfrm>
          <a:prstGeom prst="rect">
            <a:avLst/>
          </a:prstGeom>
          <a:noFill/>
        </p:spPr>
        <p:txBody>
          <a:bodyPr wrap="square">
            <a:spAutoFit/>
          </a:bodyPr>
          <a:lstStyle/>
          <a:p>
            <a:r>
              <a:rPr lang="es-ES" dirty="0"/>
              <a:t>Una forma de llevar a cabo este </a:t>
            </a:r>
            <a:r>
              <a:rPr lang="es-ES" b="1" i="1" dirty="0" err="1">
                <a:effectLst>
                  <a:outerShdw blurRad="38100" dist="38100" dir="2700000" algn="tl">
                    <a:srgbClr val="000000">
                      <a:alpha val="43137"/>
                    </a:srgbClr>
                  </a:outerShdw>
                </a:effectLst>
              </a:rPr>
              <a:t>pre-procesamiento</a:t>
            </a:r>
            <a:r>
              <a:rPr lang="es-ES" dirty="0"/>
              <a:t> es mediante análisis exploratorios de datos (AED) o </a:t>
            </a:r>
            <a:r>
              <a:rPr lang="es-ES" dirty="0" err="1"/>
              <a:t>Exploratory</a:t>
            </a:r>
            <a:r>
              <a:rPr lang="es-ES" dirty="0"/>
              <a:t> data </a:t>
            </a:r>
            <a:r>
              <a:rPr lang="es-ES" dirty="0" err="1"/>
              <a:t>analysis</a:t>
            </a:r>
            <a:r>
              <a:rPr lang="es-ES" dirty="0"/>
              <a:t> (EDA),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5793F54C-C3D6-FAF1-52A3-F9DF9FA0032C}"/>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13F92311-9BB1-1F8F-5483-038D1B0AD891}"/>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F6966F61-F191-7A00-888A-D0B38775A0D8}"/>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7" name="CuadroTexto 6">
            <a:extLst>
              <a:ext uri="{FF2B5EF4-FFF2-40B4-BE49-F238E27FC236}">
                <a16:creationId xmlns:a16="http://schemas.microsoft.com/office/drawing/2014/main" id="{934144EC-6F1E-9148-740A-3F1545AAC780}"/>
              </a:ext>
            </a:extLst>
          </p:cNvPr>
          <p:cNvSpPr txBox="1"/>
          <p:nvPr/>
        </p:nvSpPr>
        <p:spPr>
          <a:xfrm>
            <a:off x="116803" y="686049"/>
            <a:ext cx="8962937" cy="3539430"/>
          </a:xfrm>
          <a:prstGeom prst="rect">
            <a:avLst/>
          </a:prstGeom>
          <a:noFill/>
        </p:spPr>
        <p:txBody>
          <a:bodyPr wrap="square">
            <a:spAutoFit/>
          </a:bodyPr>
          <a:lstStyle/>
          <a:p>
            <a:r>
              <a:rPr lang="es-ES" b="1" i="1" dirty="0">
                <a:solidFill>
                  <a:schemeClr val="accent2"/>
                </a:solidFill>
              </a:rPr>
              <a:t>Guía de referencia para el análisis de los datos: </a:t>
            </a:r>
            <a:br>
              <a:rPr lang="es-ES" dirty="0"/>
            </a:br>
            <a:endParaRPr lang="es-ES" dirty="0"/>
          </a:p>
          <a:p>
            <a:pPr marL="342900" indent="-342900">
              <a:buAutoNum type="arabicPeriod"/>
            </a:pPr>
            <a:r>
              <a:rPr lang="es-ES" dirty="0"/>
              <a:t>Realizar un análisis descriptivo de las variables, para obtener una idea representativa del conjunto de datos.</a:t>
            </a:r>
          </a:p>
          <a:p>
            <a:pPr marL="342900" indent="-342900">
              <a:buAutoNum type="arabicPeriod"/>
            </a:pPr>
            <a:endParaRPr lang="es-ES" dirty="0"/>
          </a:p>
          <a:p>
            <a:r>
              <a:rPr lang="es-ES" dirty="0"/>
              <a:t>2.    </a:t>
            </a:r>
            <a:r>
              <a:rPr lang="es-ES" dirty="0" err="1"/>
              <a:t>Re-ajustar</a:t>
            </a:r>
            <a:r>
              <a:rPr lang="es-ES" dirty="0"/>
              <a:t> los tipos de las variables para que sean consistentes en el momento de realizar posteriores operaciones.</a:t>
            </a:r>
          </a:p>
          <a:p>
            <a:endParaRPr lang="es-ES" dirty="0"/>
          </a:p>
          <a:p>
            <a:r>
              <a:rPr lang="es-ES" dirty="0"/>
              <a:t> 3.   Detección y tratamiento de datos ausentes. El tratamiento o la eliminación de datos ausentes es esencial, ya que de otra manera no será posible procesar adecuadamente las variables numéricas.</a:t>
            </a:r>
          </a:p>
          <a:p>
            <a:endParaRPr lang="es-ES" dirty="0"/>
          </a:p>
          <a:p>
            <a:r>
              <a:rPr lang="es-ES" dirty="0"/>
              <a:t> 4.   Identificación de datos atípicos y su tratamiento, dado que pueden distorsionar futuros análisis estadísticos.</a:t>
            </a:r>
          </a:p>
          <a:p>
            <a:endParaRPr lang="es-ES" dirty="0"/>
          </a:p>
          <a:p>
            <a:r>
              <a:rPr lang="es-ES" dirty="0"/>
              <a:t> 5.   Realizar un examen numérico y gráfico de las relaciones entre las variables analizadas para determinar el grado de correlación entre ellas, pudiendo predecir el comportamiento de una variable en función de las otras</a:t>
            </a:r>
          </a:p>
        </p:txBody>
      </p:sp>
    </p:spTree>
    <p:extLst>
      <p:ext uri="{BB962C8B-B14F-4D97-AF65-F5344CB8AC3E}">
        <p14:creationId xmlns:p14="http://schemas.microsoft.com/office/powerpoint/2010/main" val="356082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93902C62-D0DA-0599-0C1B-A502E2DD11BD}"/>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20DE190B-44CC-32A4-B085-95A89FA65F63}"/>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E32880C8-EED9-8398-0178-EB1C2A3F9D07}"/>
              </a:ext>
            </a:extLst>
          </p:cNvPr>
          <p:cNvSpPr txBox="1"/>
          <p:nvPr/>
        </p:nvSpPr>
        <p:spPr>
          <a:xfrm>
            <a:off x="116803" y="157407"/>
            <a:ext cx="8559985" cy="461665"/>
          </a:xfrm>
          <a:prstGeom prst="rect">
            <a:avLst/>
          </a:prstGeom>
          <a:noFill/>
        </p:spPr>
        <p:txBody>
          <a:bodyPr wrap="square">
            <a:spAutoFit/>
          </a:bodyPr>
          <a:lstStyle/>
          <a:p>
            <a:r>
              <a:rPr lang="es-ES" sz="2400" b="1" dirty="0">
                <a:solidFill>
                  <a:schemeClr val="accent2"/>
                </a:solidFill>
              </a:rPr>
              <a:t>Análisis exploratorio de Datos:</a:t>
            </a:r>
          </a:p>
        </p:txBody>
      </p:sp>
      <p:pic>
        <p:nvPicPr>
          <p:cNvPr id="3" name="Imagen 2">
            <a:extLst>
              <a:ext uri="{FF2B5EF4-FFF2-40B4-BE49-F238E27FC236}">
                <a16:creationId xmlns:a16="http://schemas.microsoft.com/office/drawing/2014/main" id="{035C29F1-3F67-2720-955F-0352832CF55D}"/>
              </a:ext>
            </a:extLst>
          </p:cNvPr>
          <p:cNvPicPr>
            <a:picLocks noChangeAspect="1"/>
          </p:cNvPicPr>
          <p:nvPr/>
        </p:nvPicPr>
        <p:blipFill>
          <a:blip r:embed="rId3"/>
          <a:stretch>
            <a:fillRect/>
          </a:stretch>
        </p:blipFill>
        <p:spPr>
          <a:xfrm>
            <a:off x="1547390" y="2271452"/>
            <a:ext cx="6049219" cy="2229161"/>
          </a:xfrm>
          <a:prstGeom prst="rect">
            <a:avLst/>
          </a:prstGeom>
        </p:spPr>
      </p:pic>
      <p:sp>
        <p:nvSpPr>
          <p:cNvPr id="6" name="CuadroTexto 5">
            <a:extLst>
              <a:ext uri="{FF2B5EF4-FFF2-40B4-BE49-F238E27FC236}">
                <a16:creationId xmlns:a16="http://schemas.microsoft.com/office/drawing/2014/main" id="{BEB14C08-674F-9F88-49DE-62D9094BA670}"/>
              </a:ext>
            </a:extLst>
          </p:cNvPr>
          <p:cNvSpPr txBox="1"/>
          <p:nvPr/>
        </p:nvSpPr>
        <p:spPr>
          <a:xfrm>
            <a:off x="116803" y="734422"/>
            <a:ext cx="7285164" cy="954107"/>
          </a:xfrm>
          <a:prstGeom prst="rect">
            <a:avLst/>
          </a:prstGeom>
          <a:noFill/>
        </p:spPr>
        <p:txBody>
          <a:bodyPr wrap="square">
            <a:spAutoFit/>
          </a:bodyPr>
          <a:lstStyle/>
          <a:p>
            <a:r>
              <a:rPr lang="es-ES" b="1" dirty="0"/>
              <a:t>Objetivos del EDA:</a:t>
            </a:r>
          </a:p>
          <a:p>
            <a:pPr>
              <a:buFont typeface="+mj-lt"/>
              <a:buAutoNum type="arabicPeriod"/>
            </a:pPr>
            <a:r>
              <a:rPr lang="es-ES" dirty="0"/>
              <a:t>Entender la estructura general de los datos.</a:t>
            </a:r>
          </a:p>
          <a:p>
            <a:pPr>
              <a:buFont typeface="+mj-lt"/>
              <a:buAutoNum type="arabicPeriod"/>
            </a:pPr>
            <a:r>
              <a:rPr lang="es-ES" dirty="0"/>
              <a:t>Identificar patrones, relaciones y anomalías.</a:t>
            </a:r>
          </a:p>
          <a:p>
            <a:pPr>
              <a:buFont typeface="+mj-lt"/>
              <a:buAutoNum type="arabicPeriod"/>
            </a:pPr>
            <a:r>
              <a:rPr lang="es-ES" dirty="0"/>
              <a:t>Preparar los datos para el modelado, asegurando calidad y limpieza.</a:t>
            </a:r>
          </a:p>
        </p:txBody>
      </p:sp>
    </p:spTree>
    <p:extLst>
      <p:ext uri="{BB962C8B-B14F-4D97-AF65-F5344CB8AC3E}">
        <p14:creationId xmlns:p14="http://schemas.microsoft.com/office/powerpoint/2010/main" val="315729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ED47DDF6-EF95-7B37-2754-5843CE0FDA06}"/>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4B8B972D-663D-6C02-820D-90E6F1ACEDE7}"/>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251AC683-436D-AEFD-0126-D9E86EAFC2F4}"/>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873B9EDD-7B29-D292-7067-FFCD070ED2CB}"/>
              </a:ext>
            </a:extLst>
          </p:cNvPr>
          <p:cNvSpPr txBox="1"/>
          <p:nvPr/>
        </p:nvSpPr>
        <p:spPr>
          <a:xfrm>
            <a:off x="110129" y="661008"/>
            <a:ext cx="7285164" cy="523220"/>
          </a:xfrm>
          <a:prstGeom prst="rect">
            <a:avLst/>
          </a:prstGeom>
          <a:noFill/>
        </p:spPr>
        <p:txBody>
          <a:bodyPr wrap="square">
            <a:spAutoFit/>
          </a:bodyPr>
          <a:lstStyle/>
          <a:p>
            <a:r>
              <a:rPr lang="es-ES" b="1" dirty="0">
                <a:solidFill>
                  <a:schemeClr val="accent2"/>
                </a:solidFill>
              </a:rPr>
              <a:t>Análisis Descriptivo:</a:t>
            </a:r>
          </a:p>
          <a:p>
            <a:endParaRPr lang="es-ES" dirty="0"/>
          </a:p>
        </p:txBody>
      </p:sp>
      <p:pic>
        <p:nvPicPr>
          <p:cNvPr id="5" name="Imagen 4">
            <a:extLst>
              <a:ext uri="{FF2B5EF4-FFF2-40B4-BE49-F238E27FC236}">
                <a16:creationId xmlns:a16="http://schemas.microsoft.com/office/drawing/2014/main" id="{4FC8CFC6-3B67-E924-5CF2-792C83A87649}"/>
              </a:ext>
            </a:extLst>
          </p:cNvPr>
          <p:cNvPicPr>
            <a:picLocks noChangeAspect="1"/>
          </p:cNvPicPr>
          <p:nvPr/>
        </p:nvPicPr>
        <p:blipFill>
          <a:blip r:embed="rId3"/>
          <a:srcRect t="22563" b="1435"/>
          <a:stretch/>
        </p:blipFill>
        <p:spPr>
          <a:xfrm>
            <a:off x="5634098" y="388107"/>
            <a:ext cx="3509902" cy="727515"/>
          </a:xfrm>
          <a:prstGeom prst="rect">
            <a:avLst/>
          </a:prstGeom>
        </p:spPr>
      </p:pic>
      <p:sp>
        <p:nvSpPr>
          <p:cNvPr id="8" name="CuadroTexto 7">
            <a:extLst>
              <a:ext uri="{FF2B5EF4-FFF2-40B4-BE49-F238E27FC236}">
                <a16:creationId xmlns:a16="http://schemas.microsoft.com/office/drawing/2014/main" id="{688C065B-5634-5527-79DC-A25C9B13380B}"/>
              </a:ext>
            </a:extLst>
          </p:cNvPr>
          <p:cNvSpPr txBox="1"/>
          <p:nvPr/>
        </p:nvSpPr>
        <p:spPr>
          <a:xfrm>
            <a:off x="65651" y="962223"/>
            <a:ext cx="8910394" cy="1169551"/>
          </a:xfrm>
          <a:prstGeom prst="rect">
            <a:avLst/>
          </a:prstGeom>
          <a:noFill/>
        </p:spPr>
        <p:txBody>
          <a:bodyPr wrap="square">
            <a:spAutoFit/>
          </a:bodyPr>
          <a:lstStyle/>
          <a:p>
            <a:r>
              <a:rPr lang="es-ES" dirty="0"/>
              <a:t>Es recomendable obtener una vista descriptiva sobre el</a:t>
            </a:r>
          </a:p>
          <a:p>
            <a:r>
              <a:rPr lang="es-ES" dirty="0"/>
              <a:t>contenido de las tablas de datos con las que vas a trabajar. </a:t>
            </a:r>
          </a:p>
          <a:p>
            <a:r>
              <a:rPr lang="es-ES" dirty="0"/>
              <a:t>Con este fin aplicaremos funciones de estadística descriptiva para explorar la estructura del conjunto de datos y examinar los datos y variables que presenta. Asimismo, será muy útil el uso de determinadas representaciones graficas que te ayudarán a intuir la forma que poseen las distribuciones de los datos.</a:t>
            </a:r>
          </a:p>
        </p:txBody>
      </p:sp>
      <p:pic>
        <p:nvPicPr>
          <p:cNvPr id="10" name="Imagen 9">
            <a:extLst>
              <a:ext uri="{FF2B5EF4-FFF2-40B4-BE49-F238E27FC236}">
                <a16:creationId xmlns:a16="http://schemas.microsoft.com/office/drawing/2014/main" id="{282ADEDA-690B-6C75-7066-652C33B5FE8C}"/>
              </a:ext>
            </a:extLst>
          </p:cNvPr>
          <p:cNvPicPr>
            <a:picLocks noChangeAspect="1"/>
          </p:cNvPicPr>
          <p:nvPr/>
        </p:nvPicPr>
        <p:blipFill>
          <a:blip r:embed="rId4"/>
          <a:stretch>
            <a:fillRect/>
          </a:stretch>
        </p:blipFill>
        <p:spPr>
          <a:xfrm>
            <a:off x="65651" y="2346696"/>
            <a:ext cx="2821728" cy="1075911"/>
          </a:xfrm>
          <a:prstGeom prst="rect">
            <a:avLst/>
          </a:prstGeom>
        </p:spPr>
      </p:pic>
      <p:pic>
        <p:nvPicPr>
          <p:cNvPr id="12" name="Imagen 11">
            <a:extLst>
              <a:ext uri="{FF2B5EF4-FFF2-40B4-BE49-F238E27FC236}">
                <a16:creationId xmlns:a16="http://schemas.microsoft.com/office/drawing/2014/main" id="{5B333C1D-2AB5-9F59-1695-5CA5AFF9C851}"/>
              </a:ext>
            </a:extLst>
          </p:cNvPr>
          <p:cNvPicPr>
            <a:picLocks noChangeAspect="1"/>
          </p:cNvPicPr>
          <p:nvPr/>
        </p:nvPicPr>
        <p:blipFill>
          <a:blip r:embed="rId5"/>
          <a:stretch>
            <a:fillRect/>
          </a:stretch>
        </p:blipFill>
        <p:spPr>
          <a:xfrm>
            <a:off x="3086688" y="2346696"/>
            <a:ext cx="2381762" cy="863716"/>
          </a:xfrm>
          <a:prstGeom prst="rect">
            <a:avLst/>
          </a:prstGeom>
        </p:spPr>
      </p:pic>
      <p:pic>
        <p:nvPicPr>
          <p:cNvPr id="14" name="Imagen 13">
            <a:extLst>
              <a:ext uri="{FF2B5EF4-FFF2-40B4-BE49-F238E27FC236}">
                <a16:creationId xmlns:a16="http://schemas.microsoft.com/office/drawing/2014/main" id="{21587B91-B361-0A26-C1BD-3BDBBF625F9D}"/>
              </a:ext>
            </a:extLst>
          </p:cNvPr>
          <p:cNvPicPr>
            <a:picLocks noChangeAspect="1"/>
          </p:cNvPicPr>
          <p:nvPr/>
        </p:nvPicPr>
        <p:blipFill>
          <a:blip r:embed="rId6"/>
          <a:stretch>
            <a:fillRect/>
          </a:stretch>
        </p:blipFill>
        <p:spPr>
          <a:xfrm>
            <a:off x="116803" y="3919232"/>
            <a:ext cx="2052686" cy="489846"/>
          </a:xfrm>
          <a:prstGeom prst="rect">
            <a:avLst/>
          </a:prstGeom>
        </p:spPr>
      </p:pic>
      <p:pic>
        <p:nvPicPr>
          <p:cNvPr id="16" name="Imagen 15">
            <a:extLst>
              <a:ext uri="{FF2B5EF4-FFF2-40B4-BE49-F238E27FC236}">
                <a16:creationId xmlns:a16="http://schemas.microsoft.com/office/drawing/2014/main" id="{0BF8A06C-88B5-02B8-94C6-ED4B38463541}"/>
              </a:ext>
            </a:extLst>
          </p:cNvPr>
          <p:cNvPicPr>
            <a:picLocks noChangeAspect="1"/>
          </p:cNvPicPr>
          <p:nvPr/>
        </p:nvPicPr>
        <p:blipFill>
          <a:blip r:embed="rId7"/>
          <a:stretch>
            <a:fillRect/>
          </a:stretch>
        </p:blipFill>
        <p:spPr>
          <a:xfrm>
            <a:off x="2986329" y="3559553"/>
            <a:ext cx="2573266" cy="1426540"/>
          </a:xfrm>
          <a:prstGeom prst="rect">
            <a:avLst/>
          </a:prstGeom>
        </p:spPr>
      </p:pic>
      <p:pic>
        <p:nvPicPr>
          <p:cNvPr id="18" name="Imagen 17">
            <a:extLst>
              <a:ext uri="{FF2B5EF4-FFF2-40B4-BE49-F238E27FC236}">
                <a16:creationId xmlns:a16="http://schemas.microsoft.com/office/drawing/2014/main" id="{B5519B01-61F7-DB6C-2090-08646F59E65F}"/>
              </a:ext>
            </a:extLst>
          </p:cNvPr>
          <p:cNvPicPr>
            <a:picLocks noChangeAspect="1"/>
          </p:cNvPicPr>
          <p:nvPr/>
        </p:nvPicPr>
        <p:blipFill>
          <a:blip r:embed="rId8"/>
          <a:stretch>
            <a:fillRect/>
          </a:stretch>
        </p:blipFill>
        <p:spPr>
          <a:xfrm>
            <a:off x="5667759" y="2704910"/>
            <a:ext cx="3419467" cy="428683"/>
          </a:xfrm>
          <a:prstGeom prst="rect">
            <a:avLst/>
          </a:prstGeom>
        </p:spPr>
      </p:pic>
      <p:pic>
        <p:nvPicPr>
          <p:cNvPr id="20" name="Imagen 19">
            <a:extLst>
              <a:ext uri="{FF2B5EF4-FFF2-40B4-BE49-F238E27FC236}">
                <a16:creationId xmlns:a16="http://schemas.microsoft.com/office/drawing/2014/main" id="{85E281B5-8ED3-05B2-B4C3-82683409F257}"/>
              </a:ext>
            </a:extLst>
          </p:cNvPr>
          <p:cNvPicPr>
            <a:picLocks noChangeAspect="1"/>
          </p:cNvPicPr>
          <p:nvPr/>
        </p:nvPicPr>
        <p:blipFill>
          <a:blip r:embed="rId9"/>
          <a:stretch>
            <a:fillRect/>
          </a:stretch>
        </p:blipFill>
        <p:spPr>
          <a:xfrm>
            <a:off x="6389784" y="3319437"/>
            <a:ext cx="1868710" cy="1435956"/>
          </a:xfrm>
          <a:prstGeom prst="rect">
            <a:avLst/>
          </a:prstGeom>
        </p:spPr>
      </p:pic>
    </p:spTree>
    <p:extLst>
      <p:ext uri="{BB962C8B-B14F-4D97-AF65-F5344CB8AC3E}">
        <p14:creationId xmlns:p14="http://schemas.microsoft.com/office/powerpoint/2010/main" val="79841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05F8E7F9-BAF6-4CE5-1CD8-4C36BB63F75D}"/>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22827032-7568-85E5-E9AB-12FBA8E32A9A}"/>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E7A81D4A-CA84-D767-3169-4A78C7AC4705}"/>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896F39E5-77FB-1658-8147-F6BAE627D4C9}"/>
              </a:ext>
            </a:extLst>
          </p:cNvPr>
          <p:cNvSpPr txBox="1"/>
          <p:nvPr/>
        </p:nvSpPr>
        <p:spPr>
          <a:xfrm>
            <a:off x="110129" y="661008"/>
            <a:ext cx="7285164" cy="523220"/>
          </a:xfrm>
          <a:prstGeom prst="rect">
            <a:avLst/>
          </a:prstGeom>
          <a:noFill/>
        </p:spPr>
        <p:txBody>
          <a:bodyPr wrap="square">
            <a:spAutoFit/>
          </a:bodyPr>
          <a:lstStyle/>
          <a:p>
            <a:r>
              <a:rPr lang="es-ES" b="1" dirty="0">
                <a:solidFill>
                  <a:schemeClr val="accent2"/>
                </a:solidFill>
              </a:rPr>
              <a:t>Ajuste de los tipos de variables:</a:t>
            </a:r>
          </a:p>
          <a:p>
            <a:endParaRPr lang="es-ES" dirty="0"/>
          </a:p>
        </p:txBody>
      </p:sp>
      <p:sp>
        <p:nvSpPr>
          <p:cNvPr id="8" name="CuadroTexto 7">
            <a:extLst>
              <a:ext uri="{FF2B5EF4-FFF2-40B4-BE49-F238E27FC236}">
                <a16:creationId xmlns:a16="http://schemas.microsoft.com/office/drawing/2014/main" id="{C9B9FB3B-0311-5F56-1000-E2E7F84B5CD2}"/>
              </a:ext>
            </a:extLst>
          </p:cNvPr>
          <p:cNvSpPr txBox="1"/>
          <p:nvPr/>
        </p:nvSpPr>
        <p:spPr>
          <a:xfrm>
            <a:off x="110129" y="988920"/>
            <a:ext cx="8910394" cy="3323987"/>
          </a:xfrm>
          <a:prstGeom prst="rect">
            <a:avLst/>
          </a:prstGeom>
          <a:noFill/>
        </p:spPr>
        <p:txBody>
          <a:bodyPr wrap="square">
            <a:spAutoFit/>
          </a:bodyPr>
          <a:lstStyle/>
          <a:p>
            <a:r>
              <a:rPr lang="es-ES" dirty="0"/>
              <a:t>Una de las primeras comprobaciones que hay que hacer tras cargar los datos en el entorno</a:t>
            </a:r>
          </a:p>
          <a:p>
            <a:r>
              <a:rPr lang="es-ES" dirty="0"/>
              <a:t>de trabajo, es verificar que cada variable se ha almacenado con el tipo de valor que</a:t>
            </a:r>
          </a:p>
          <a:p>
            <a:r>
              <a:rPr lang="es-ES" dirty="0"/>
              <a:t>corresponde.</a:t>
            </a:r>
          </a:p>
          <a:p>
            <a:endParaRPr lang="es-ES" dirty="0"/>
          </a:p>
          <a:p>
            <a:r>
              <a:rPr lang="es-ES" dirty="0"/>
              <a:t>Por ejemplo, que las variables que contienen valores numéricos representan números y las cualitativas o categóricas están tipificadas como cadenas de caracteres y contienen una cantidad finita de elementos.</a:t>
            </a:r>
          </a:p>
          <a:p>
            <a:endParaRPr lang="es-ES" dirty="0"/>
          </a:p>
          <a:p>
            <a:r>
              <a:rPr lang="es-ES" dirty="0"/>
              <a:t>Los tipos de variables habituales pueden ser:</a:t>
            </a:r>
          </a:p>
          <a:p>
            <a:endParaRPr lang="es-ES" dirty="0"/>
          </a:p>
          <a:p>
            <a:r>
              <a:rPr lang="es-ES" dirty="0"/>
              <a:t>• </a:t>
            </a:r>
            <a:r>
              <a:rPr lang="es-ES" b="1" i="1" dirty="0"/>
              <a:t>numérico: </a:t>
            </a:r>
            <a:r>
              <a:rPr lang="es-ES" dirty="0"/>
              <a:t>almacena números que pueden ser decimales o enteros.</a:t>
            </a:r>
          </a:p>
          <a:p>
            <a:r>
              <a:rPr lang="es-ES" dirty="0"/>
              <a:t>• </a:t>
            </a:r>
            <a:r>
              <a:rPr lang="es-ES" b="1" i="1" dirty="0" err="1"/>
              <a:t>string</a:t>
            </a:r>
            <a:r>
              <a:rPr lang="es-ES" b="1" i="1" dirty="0"/>
              <a:t>: </a:t>
            </a:r>
            <a:r>
              <a:rPr lang="es-ES" dirty="0"/>
              <a:t>alberga cadenas de texto.</a:t>
            </a:r>
          </a:p>
          <a:p>
            <a:r>
              <a:rPr lang="es-ES" dirty="0"/>
              <a:t>• </a:t>
            </a:r>
            <a:r>
              <a:rPr lang="es-ES" b="1" i="1" dirty="0"/>
              <a:t>categórico: </a:t>
            </a:r>
            <a:r>
              <a:rPr lang="es-ES" dirty="0"/>
              <a:t>contiene un número limitado de valores o categorías de información. </a:t>
            </a:r>
          </a:p>
          <a:p>
            <a:r>
              <a:rPr lang="es-ES" dirty="0"/>
              <a:t>• </a:t>
            </a:r>
            <a:r>
              <a:rPr lang="es-ES" b="1" i="1" dirty="0"/>
              <a:t>lógico o booleano: </a:t>
            </a:r>
            <a:r>
              <a:rPr lang="es-ES" dirty="0"/>
              <a:t>variables binarias que solo pueden tomar dos valores: TRUE y FALSE o 0 y 1; pueden ser resultado de una comparación o condición de otras variables presentes en el conjunto de datos. </a:t>
            </a:r>
          </a:p>
          <a:p>
            <a:r>
              <a:rPr lang="es-ES" dirty="0"/>
              <a:t>• </a:t>
            </a:r>
            <a:r>
              <a:rPr lang="es-ES" b="1" i="1" dirty="0"/>
              <a:t>fecha: </a:t>
            </a:r>
            <a:r>
              <a:rPr lang="es-ES" dirty="0"/>
              <a:t>almacena intervalos específicos de tiempo</a:t>
            </a:r>
          </a:p>
        </p:txBody>
      </p:sp>
      <p:pic>
        <p:nvPicPr>
          <p:cNvPr id="3" name="Imagen 2">
            <a:extLst>
              <a:ext uri="{FF2B5EF4-FFF2-40B4-BE49-F238E27FC236}">
                <a16:creationId xmlns:a16="http://schemas.microsoft.com/office/drawing/2014/main" id="{E8B2A377-B2C6-9521-3808-74FFD8E04CFD}"/>
              </a:ext>
            </a:extLst>
          </p:cNvPr>
          <p:cNvPicPr>
            <a:picLocks noChangeAspect="1"/>
          </p:cNvPicPr>
          <p:nvPr/>
        </p:nvPicPr>
        <p:blipFill>
          <a:blip r:embed="rId3"/>
          <a:srcRect b="2686"/>
          <a:stretch/>
        </p:blipFill>
        <p:spPr>
          <a:xfrm>
            <a:off x="6041408" y="205900"/>
            <a:ext cx="3050224" cy="629947"/>
          </a:xfrm>
          <a:prstGeom prst="rect">
            <a:avLst/>
          </a:prstGeom>
        </p:spPr>
      </p:pic>
    </p:spTree>
    <p:extLst>
      <p:ext uri="{BB962C8B-B14F-4D97-AF65-F5344CB8AC3E}">
        <p14:creationId xmlns:p14="http://schemas.microsoft.com/office/powerpoint/2010/main" val="28813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90877696-BCA1-65AB-C5CB-7851139B3F75}"/>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2A1CCC9E-3B6B-6098-DE35-8FF681DED825}"/>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A0E7233C-31BD-ABC5-08DD-9793EC29C8A0}"/>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6166AC76-136A-6CB2-FE1C-FBDF4BC3B599}"/>
              </a:ext>
            </a:extLst>
          </p:cNvPr>
          <p:cNvSpPr txBox="1"/>
          <p:nvPr/>
        </p:nvSpPr>
        <p:spPr>
          <a:xfrm>
            <a:off x="110129" y="661008"/>
            <a:ext cx="7285164" cy="523220"/>
          </a:xfrm>
          <a:prstGeom prst="rect">
            <a:avLst/>
          </a:prstGeom>
          <a:noFill/>
        </p:spPr>
        <p:txBody>
          <a:bodyPr wrap="square">
            <a:spAutoFit/>
          </a:bodyPr>
          <a:lstStyle/>
          <a:p>
            <a:r>
              <a:rPr lang="es-ES" b="1" dirty="0">
                <a:solidFill>
                  <a:schemeClr val="accent2"/>
                </a:solidFill>
              </a:rPr>
              <a:t>Ajuste de los tipos de variables:</a:t>
            </a:r>
          </a:p>
          <a:p>
            <a:endParaRPr lang="es-ES" dirty="0"/>
          </a:p>
        </p:txBody>
      </p:sp>
      <p:pic>
        <p:nvPicPr>
          <p:cNvPr id="3" name="Imagen 2">
            <a:extLst>
              <a:ext uri="{FF2B5EF4-FFF2-40B4-BE49-F238E27FC236}">
                <a16:creationId xmlns:a16="http://schemas.microsoft.com/office/drawing/2014/main" id="{D6CCF2AF-6312-B5FA-8F81-A7038A76ACFE}"/>
              </a:ext>
            </a:extLst>
          </p:cNvPr>
          <p:cNvPicPr>
            <a:picLocks noChangeAspect="1"/>
          </p:cNvPicPr>
          <p:nvPr/>
        </p:nvPicPr>
        <p:blipFill>
          <a:blip r:embed="rId3"/>
          <a:srcRect b="2686"/>
          <a:stretch/>
        </p:blipFill>
        <p:spPr>
          <a:xfrm>
            <a:off x="6041408" y="205900"/>
            <a:ext cx="3050224" cy="629947"/>
          </a:xfrm>
          <a:prstGeom prst="rect">
            <a:avLst/>
          </a:prstGeom>
        </p:spPr>
      </p:pic>
      <p:pic>
        <p:nvPicPr>
          <p:cNvPr id="5" name="Imagen 4">
            <a:extLst>
              <a:ext uri="{FF2B5EF4-FFF2-40B4-BE49-F238E27FC236}">
                <a16:creationId xmlns:a16="http://schemas.microsoft.com/office/drawing/2014/main" id="{6160DBD4-4869-3574-BB36-66C8D20EBB5E}"/>
              </a:ext>
            </a:extLst>
          </p:cNvPr>
          <p:cNvPicPr>
            <a:picLocks noChangeAspect="1"/>
          </p:cNvPicPr>
          <p:nvPr/>
        </p:nvPicPr>
        <p:blipFill>
          <a:blip r:embed="rId4"/>
          <a:stretch>
            <a:fillRect/>
          </a:stretch>
        </p:blipFill>
        <p:spPr>
          <a:xfrm>
            <a:off x="1523108" y="1633395"/>
            <a:ext cx="838317" cy="333422"/>
          </a:xfrm>
          <a:prstGeom prst="rect">
            <a:avLst/>
          </a:prstGeom>
        </p:spPr>
      </p:pic>
      <p:pic>
        <p:nvPicPr>
          <p:cNvPr id="9" name="Imagen 8">
            <a:extLst>
              <a:ext uri="{FF2B5EF4-FFF2-40B4-BE49-F238E27FC236}">
                <a16:creationId xmlns:a16="http://schemas.microsoft.com/office/drawing/2014/main" id="{9691BF6C-52D0-B3AB-4D23-3E5CF879865E}"/>
              </a:ext>
            </a:extLst>
          </p:cNvPr>
          <p:cNvPicPr>
            <a:picLocks noChangeAspect="1"/>
          </p:cNvPicPr>
          <p:nvPr/>
        </p:nvPicPr>
        <p:blipFill>
          <a:blip r:embed="rId5"/>
          <a:stretch>
            <a:fillRect/>
          </a:stretch>
        </p:blipFill>
        <p:spPr>
          <a:xfrm>
            <a:off x="5360275" y="1320039"/>
            <a:ext cx="1362265" cy="1133633"/>
          </a:xfrm>
          <a:prstGeom prst="rect">
            <a:avLst/>
          </a:prstGeom>
        </p:spPr>
      </p:pic>
      <p:pic>
        <p:nvPicPr>
          <p:cNvPr id="11" name="Imagen 10">
            <a:extLst>
              <a:ext uri="{FF2B5EF4-FFF2-40B4-BE49-F238E27FC236}">
                <a16:creationId xmlns:a16="http://schemas.microsoft.com/office/drawing/2014/main" id="{FB9E038F-62E5-0268-2901-11839D9ADEB6}"/>
              </a:ext>
            </a:extLst>
          </p:cNvPr>
          <p:cNvPicPr>
            <a:picLocks noChangeAspect="1"/>
          </p:cNvPicPr>
          <p:nvPr/>
        </p:nvPicPr>
        <p:blipFill>
          <a:blip r:embed="rId6"/>
          <a:stretch>
            <a:fillRect/>
          </a:stretch>
        </p:blipFill>
        <p:spPr>
          <a:xfrm>
            <a:off x="727388" y="3371664"/>
            <a:ext cx="2667372" cy="685896"/>
          </a:xfrm>
          <a:prstGeom prst="rect">
            <a:avLst/>
          </a:prstGeom>
        </p:spPr>
      </p:pic>
      <p:pic>
        <p:nvPicPr>
          <p:cNvPr id="13" name="Imagen 12">
            <a:extLst>
              <a:ext uri="{FF2B5EF4-FFF2-40B4-BE49-F238E27FC236}">
                <a16:creationId xmlns:a16="http://schemas.microsoft.com/office/drawing/2014/main" id="{6F19D268-BA2D-6CAB-6303-2E5A5C6DBAFC}"/>
              </a:ext>
            </a:extLst>
          </p:cNvPr>
          <p:cNvPicPr>
            <a:picLocks noChangeAspect="1"/>
          </p:cNvPicPr>
          <p:nvPr/>
        </p:nvPicPr>
        <p:blipFill>
          <a:blip r:embed="rId7"/>
          <a:stretch>
            <a:fillRect/>
          </a:stretch>
        </p:blipFill>
        <p:spPr>
          <a:xfrm>
            <a:off x="5210363" y="3112508"/>
            <a:ext cx="1886213" cy="1324160"/>
          </a:xfrm>
          <a:prstGeom prst="rect">
            <a:avLst/>
          </a:prstGeom>
        </p:spPr>
      </p:pic>
      <p:sp>
        <p:nvSpPr>
          <p:cNvPr id="14" name="CuadroTexto 13">
            <a:extLst>
              <a:ext uri="{FF2B5EF4-FFF2-40B4-BE49-F238E27FC236}">
                <a16:creationId xmlns:a16="http://schemas.microsoft.com/office/drawing/2014/main" id="{C3266FD3-83E7-B400-FCF3-A8EF10C04A49}"/>
              </a:ext>
            </a:extLst>
          </p:cNvPr>
          <p:cNvSpPr txBox="1"/>
          <p:nvPr/>
        </p:nvSpPr>
        <p:spPr>
          <a:xfrm>
            <a:off x="110129" y="1085940"/>
            <a:ext cx="4048055" cy="307777"/>
          </a:xfrm>
          <a:prstGeom prst="rect">
            <a:avLst/>
          </a:prstGeom>
          <a:noFill/>
        </p:spPr>
        <p:txBody>
          <a:bodyPr wrap="square">
            <a:spAutoFit/>
          </a:bodyPr>
          <a:lstStyle/>
          <a:p>
            <a:r>
              <a:rPr lang="es-ES" dirty="0"/>
              <a:t>Consultamos los tipos de Datos en el </a:t>
            </a:r>
            <a:r>
              <a:rPr lang="es-ES" dirty="0" err="1"/>
              <a:t>dataFrame</a:t>
            </a:r>
            <a:endParaRPr lang="es-ES" dirty="0"/>
          </a:p>
        </p:txBody>
      </p:sp>
      <p:sp>
        <p:nvSpPr>
          <p:cNvPr id="15" name="CuadroTexto 14">
            <a:extLst>
              <a:ext uri="{FF2B5EF4-FFF2-40B4-BE49-F238E27FC236}">
                <a16:creationId xmlns:a16="http://schemas.microsoft.com/office/drawing/2014/main" id="{187CDDEE-E791-69CB-371D-2CB6A4F1AF30}"/>
              </a:ext>
            </a:extLst>
          </p:cNvPr>
          <p:cNvSpPr txBox="1"/>
          <p:nvPr/>
        </p:nvSpPr>
        <p:spPr>
          <a:xfrm>
            <a:off x="116803" y="2625653"/>
            <a:ext cx="8720173" cy="307777"/>
          </a:xfrm>
          <a:prstGeom prst="rect">
            <a:avLst/>
          </a:prstGeom>
          <a:noFill/>
        </p:spPr>
        <p:txBody>
          <a:bodyPr wrap="square">
            <a:spAutoFit/>
          </a:bodyPr>
          <a:lstStyle/>
          <a:p>
            <a:r>
              <a:rPr lang="es-ES" dirty="0"/>
              <a:t>Realizamos ajuste sobre la columna Fecha para ponerla en el formato correcto, y vemos como queda:</a:t>
            </a:r>
          </a:p>
        </p:txBody>
      </p:sp>
    </p:spTree>
    <p:extLst>
      <p:ext uri="{BB962C8B-B14F-4D97-AF65-F5344CB8AC3E}">
        <p14:creationId xmlns:p14="http://schemas.microsoft.com/office/powerpoint/2010/main" val="137693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7BE1572D-440D-BDCC-A724-B3A869E5FE85}"/>
            </a:ext>
          </a:extLst>
        </p:cNvPr>
        <p:cNvGrpSpPr/>
        <p:nvPr/>
      </p:nvGrpSpPr>
      <p:grpSpPr>
        <a:xfrm>
          <a:off x="0" y="0"/>
          <a:ext cx="0" cy="0"/>
          <a:chOff x="0" y="0"/>
          <a:chExt cx="0" cy="0"/>
        </a:xfrm>
      </p:grpSpPr>
      <p:sp>
        <p:nvSpPr>
          <p:cNvPr id="287" name="Google Shape;287;g2e838cef47f_0_521">
            <a:extLst>
              <a:ext uri="{FF2B5EF4-FFF2-40B4-BE49-F238E27FC236}">
                <a16:creationId xmlns:a16="http://schemas.microsoft.com/office/drawing/2014/main" id="{E2B8FB41-EA34-5CF0-8552-7185FBF92400}"/>
              </a:ext>
            </a:extLst>
          </p:cNvPr>
          <p:cNvSpPr txBox="1"/>
          <p:nvPr/>
        </p:nvSpPr>
        <p:spPr>
          <a:xfrm>
            <a:off x="7202340" y="42057"/>
            <a:ext cx="18774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n-US" sz="900" b="1" i="0" u="none" strike="noStrike" cap="none" dirty="0">
                <a:solidFill>
                  <a:srgbClr val="262626"/>
                </a:solidFill>
                <a:latin typeface="Plus Jakarta Sans"/>
                <a:ea typeface="Plus Jakarta Sans"/>
                <a:cs typeface="Plus Jakarta Sans"/>
                <a:sym typeface="Plus Jakarta Sans"/>
              </a:rPr>
              <a:t>CURSO DE </a:t>
            </a:r>
            <a:r>
              <a:rPr lang="en-US" sz="900" b="1" dirty="0">
                <a:solidFill>
                  <a:srgbClr val="262626"/>
                </a:solidFill>
                <a:latin typeface="Plus Jakarta Sans"/>
                <a:ea typeface="Plus Jakarta Sans"/>
                <a:cs typeface="Plus Jakarta Sans"/>
                <a:sym typeface="Plus Jakarta Sans"/>
              </a:rPr>
              <a:t>PYTHON</a:t>
            </a:r>
            <a:endParaRPr sz="900" b="1" i="0" u="none" strike="noStrike" cap="none" dirty="0">
              <a:solidFill>
                <a:srgbClr val="262626"/>
              </a:solidFill>
              <a:latin typeface="Plus Jakarta Sans"/>
              <a:ea typeface="Plus Jakarta Sans"/>
              <a:cs typeface="Plus Jakarta Sans"/>
              <a:sym typeface="Plus Jakarta Sans"/>
            </a:endParaRPr>
          </a:p>
        </p:txBody>
      </p:sp>
      <p:sp>
        <p:nvSpPr>
          <p:cNvPr id="4" name="CuadroTexto 3">
            <a:extLst>
              <a:ext uri="{FF2B5EF4-FFF2-40B4-BE49-F238E27FC236}">
                <a16:creationId xmlns:a16="http://schemas.microsoft.com/office/drawing/2014/main" id="{20DB0D14-AD78-48BB-B5C7-D659FBCE784A}"/>
              </a:ext>
            </a:extLst>
          </p:cNvPr>
          <p:cNvSpPr txBox="1"/>
          <p:nvPr/>
        </p:nvSpPr>
        <p:spPr>
          <a:xfrm>
            <a:off x="116803" y="157407"/>
            <a:ext cx="8559985" cy="461665"/>
          </a:xfrm>
          <a:prstGeom prst="rect">
            <a:avLst/>
          </a:prstGeom>
          <a:noFill/>
        </p:spPr>
        <p:txBody>
          <a:bodyPr wrap="square">
            <a:spAutoFit/>
          </a:bodyPr>
          <a:lstStyle/>
          <a:p>
            <a:r>
              <a:rPr lang="es-ES" sz="2400" b="1" dirty="0"/>
              <a:t>Análisis exploratorio de Datos:</a:t>
            </a:r>
          </a:p>
        </p:txBody>
      </p:sp>
      <p:sp>
        <p:nvSpPr>
          <p:cNvPr id="6" name="CuadroTexto 5">
            <a:extLst>
              <a:ext uri="{FF2B5EF4-FFF2-40B4-BE49-F238E27FC236}">
                <a16:creationId xmlns:a16="http://schemas.microsoft.com/office/drawing/2014/main" id="{AA4DE341-608D-AD8E-F3D4-61043B25EF3C}"/>
              </a:ext>
            </a:extLst>
          </p:cNvPr>
          <p:cNvSpPr txBox="1"/>
          <p:nvPr/>
        </p:nvSpPr>
        <p:spPr>
          <a:xfrm>
            <a:off x="110129" y="661008"/>
            <a:ext cx="7285164" cy="523220"/>
          </a:xfrm>
          <a:prstGeom prst="rect">
            <a:avLst/>
          </a:prstGeom>
          <a:noFill/>
        </p:spPr>
        <p:txBody>
          <a:bodyPr wrap="square">
            <a:spAutoFit/>
          </a:bodyPr>
          <a:lstStyle/>
          <a:p>
            <a:r>
              <a:rPr lang="es-ES" b="1" dirty="0">
                <a:solidFill>
                  <a:schemeClr val="accent2"/>
                </a:solidFill>
              </a:rPr>
              <a:t>Detección y Tratamiento de Datos Ausentes:</a:t>
            </a:r>
          </a:p>
          <a:p>
            <a:endParaRPr lang="es-ES" dirty="0"/>
          </a:p>
        </p:txBody>
      </p:sp>
      <p:sp>
        <p:nvSpPr>
          <p:cNvPr id="2" name="Rectangle 1">
            <a:extLst>
              <a:ext uri="{FF2B5EF4-FFF2-40B4-BE49-F238E27FC236}">
                <a16:creationId xmlns:a16="http://schemas.microsoft.com/office/drawing/2014/main" id="{43608632-07B4-A051-FF6B-F4BF0D5FB35A}"/>
              </a:ext>
            </a:extLst>
          </p:cNvPr>
          <p:cNvSpPr>
            <a:spLocks noChangeArrowheads="1"/>
          </p:cNvSpPr>
          <p:nvPr/>
        </p:nvSpPr>
        <p:spPr bwMode="auto">
          <a:xfrm>
            <a:off x="110129" y="734422"/>
            <a:ext cx="3587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200" b="0" i="0" u="none" strike="noStrike" cap="none" normalizeH="0" baseline="0" dirty="0">
                <a:ln>
                  <a:noFill/>
                </a:ln>
                <a:solidFill>
                  <a:schemeClr val="tx1"/>
                </a:solidFill>
                <a:effectLst/>
                <a:latin typeface="Arial" panose="020B0604020202020204" pitchFamily="34" charset="0"/>
              </a:rPr>
              <a:t>Identificar las columnas con valores faltantes.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200" b="0" i="0" u="none" strike="noStrike" cap="none" normalizeH="0" baseline="0" dirty="0">
                <a:ln>
                  <a:noFill/>
                </a:ln>
                <a:solidFill>
                  <a:schemeClr val="tx1"/>
                </a:solidFill>
                <a:effectLst/>
                <a:latin typeface="Arial" panose="020B0604020202020204" pitchFamily="34" charset="0"/>
              </a:rPr>
              <a:t>Aplicar estrategias de imputación. </a:t>
            </a:r>
          </a:p>
        </p:txBody>
      </p:sp>
      <p:pic>
        <p:nvPicPr>
          <p:cNvPr id="8" name="Imagen 7">
            <a:extLst>
              <a:ext uri="{FF2B5EF4-FFF2-40B4-BE49-F238E27FC236}">
                <a16:creationId xmlns:a16="http://schemas.microsoft.com/office/drawing/2014/main" id="{88A3EAF5-D77C-C062-68A7-17DC0202E0C1}"/>
              </a:ext>
            </a:extLst>
          </p:cNvPr>
          <p:cNvPicPr>
            <a:picLocks noChangeAspect="1"/>
          </p:cNvPicPr>
          <p:nvPr/>
        </p:nvPicPr>
        <p:blipFill>
          <a:blip r:embed="rId3"/>
          <a:stretch>
            <a:fillRect/>
          </a:stretch>
        </p:blipFill>
        <p:spPr>
          <a:xfrm>
            <a:off x="5880193" y="314694"/>
            <a:ext cx="3147004" cy="673606"/>
          </a:xfrm>
          <a:prstGeom prst="rect">
            <a:avLst/>
          </a:prstGeom>
        </p:spPr>
      </p:pic>
      <p:sp>
        <p:nvSpPr>
          <p:cNvPr id="12" name="CuadroTexto 11">
            <a:extLst>
              <a:ext uri="{FF2B5EF4-FFF2-40B4-BE49-F238E27FC236}">
                <a16:creationId xmlns:a16="http://schemas.microsoft.com/office/drawing/2014/main" id="{CBFF5CB1-EE02-CBDE-9A63-FEF2711709E1}"/>
              </a:ext>
            </a:extLst>
          </p:cNvPr>
          <p:cNvSpPr txBox="1"/>
          <p:nvPr/>
        </p:nvSpPr>
        <p:spPr>
          <a:xfrm>
            <a:off x="116803" y="1486676"/>
            <a:ext cx="8995494" cy="2246769"/>
          </a:xfrm>
          <a:prstGeom prst="rect">
            <a:avLst/>
          </a:prstGeom>
          <a:noFill/>
        </p:spPr>
        <p:txBody>
          <a:bodyPr wrap="square">
            <a:spAutoFit/>
          </a:bodyPr>
          <a:lstStyle/>
          <a:p>
            <a:r>
              <a:rPr lang="es-ES" dirty="0"/>
              <a:t>La presencia de datos ausentes, </a:t>
            </a:r>
            <a:r>
              <a:rPr lang="es-ES" i="1" dirty="0"/>
              <a:t>perdidos</a:t>
            </a:r>
            <a:r>
              <a:rPr lang="es-ES" dirty="0"/>
              <a:t>, </a:t>
            </a:r>
            <a:r>
              <a:rPr lang="es-ES" i="1" dirty="0" err="1"/>
              <a:t>missing</a:t>
            </a:r>
            <a:r>
              <a:rPr lang="es-ES" i="1" dirty="0"/>
              <a:t> </a:t>
            </a:r>
            <a:r>
              <a:rPr lang="es-ES" i="1" dirty="0" err="1"/>
              <a:t>values</a:t>
            </a:r>
            <a:r>
              <a:rPr lang="es-ES" dirty="0"/>
              <a:t>, o </a:t>
            </a:r>
            <a:r>
              <a:rPr lang="es-ES" i="1" dirty="0"/>
              <a:t>celdas vacías</a:t>
            </a:r>
            <a:r>
              <a:rPr lang="es-ES" dirty="0"/>
              <a:t>, representados</a:t>
            </a:r>
          </a:p>
          <a:p>
            <a:r>
              <a:rPr lang="es-ES" dirty="0"/>
              <a:t>habitualmente con </a:t>
            </a:r>
            <a:r>
              <a:rPr lang="es-ES" b="1" dirty="0" err="1">
                <a:solidFill>
                  <a:srgbClr val="FF0000"/>
                </a:solidFill>
              </a:rPr>
              <a:t>NaN</a:t>
            </a:r>
            <a:r>
              <a:rPr lang="es-ES" dirty="0"/>
              <a:t> o </a:t>
            </a:r>
            <a:r>
              <a:rPr lang="es-ES" b="1" dirty="0" err="1">
                <a:solidFill>
                  <a:srgbClr val="FF0000"/>
                </a:solidFill>
              </a:rPr>
              <a:t>None</a:t>
            </a:r>
            <a:r>
              <a:rPr lang="es-ES" dirty="0"/>
              <a:t>, es una problemática habitual en muchos conjuntos datos. </a:t>
            </a:r>
          </a:p>
          <a:p>
            <a:br>
              <a:rPr lang="es-ES" dirty="0"/>
            </a:br>
            <a:r>
              <a:rPr lang="es-ES" dirty="0"/>
              <a:t>La mayoría de las veces se debe a fallos en la transcripción de los datos o problemas durante la</a:t>
            </a:r>
          </a:p>
          <a:p>
            <a:r>
              <a:rPr lang="es-ES" dirty="0"/>
              <a:t>recogida de datos, por ejemplo, debido a la imposibilidad para obtener cierta medida u observación.</a:t>
            </a:r>
          </a:p>
          <a:p>
            <a:endParaRPr lang="es-ES" dirty="0"/>
          </a:p>
          <a:p>
            <a:r>
              <a:rPr lang="es-ES" dirty="0"/>
              <a:t>Tratar con conjuntos de datos en los que existen datos ausentes puede generar problemas a la hora de aplicar diferentes análisis estadísticos o en la generación de representaciones gráficas.</a:t>
            </a:r>
          </a:p>
          <a:p>
            <a:endParaRPr lang="es-ES" dirty="0"/>
          </a:p>
          <a:p>
            <a:r>
              <a:rPr lang="es-ES" dirty="0"/>
              <a:t> A fin de evitar problemas futuros, es necesario aprender a detectar y aplicar algún tipo de tratamiento.</a:t>
            </a:r>
          </a:p>
        </p:txBody>
      </p:sp>
    </p:spTree>
    <p:extLst>
      <p:ext uri="{BB962C8B-B14F-4D97-AF65-F5344CB8AC3E}">
        <p14:creationId xmlns:p14="http://schemas.microsoft.com/office/powerpoint/2010/main" val="4281368109"/>
      </p:ext>
    </p:extLst>
  </p:cSld>
  <p:clrMapOvr>
    <a:masterClrMapping/>
  </p:clrMapOvr>
</p:sld>
</file>

<file path=ppt/theme/theme1.xml><?xml version="1.0" encoding="utf-8"?>
<a:theme xmlns:a="http://schemas.openxmlformats.org/drawingml/2006/main" name="Education">
  <a:themeElements>
    <a:clrScheme name="Education">
      <a:dk1>
        <a:srgbClr val="000000"/>
      </a:dk1>
      <a:lt1>
        <a:srgbClr val="FFFFFF"/>
      </a:lt1>
      <a:dk2>
        <a:srgbClr val="44546A"/>
      </a:dk2>
      <a:lt2>
        <a:srgbClr val="E7E6E6"/>
      </a:lt2>
      <a:accent1>
        <a:srgbClr val="0CF4A2"/>
      </a:accent1>
      <a:accent2>
        <a:srgbClr val="1960FE"/>
      </a:accent2>
      <a:accent3>
        <a:srgbClr val="A5A5A5"/>
      </a:accent3>
      <a:accent4>
        <a:srgbClr val="A1E6C5"/>
      </a:accent4>
      <a:accent5>
        <a:srgbClr val="2D505C"/>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1703</Words>
  <Application>Microsoft Office PowerPoint</Application>
  <PresentationFormat>Presentación en pantalla (16:9)</PresentationFormat>
  <Paragraphs>167</Paragraphs>
  <Slides>22</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Plus Jakarta Sans</vt:lpstr>
      <vt:lpstr>Poppins Medium</vt:lpstr>
      <vt:lpstr>Open Sans</vt:lpstr>
      <vt:lpstr>Poppins</vt:lpstr>
      <vt:lpstr>Arial</vt:lpstr>
      <vt:lpstr>Education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Pathfinder</dc:creator>
  <cp:lastModifiedBy>Jóse Manuel Triviño Millan</cp:lastModifiedBy>
  <cp:revision>48</cp:revision>
  <dcterms:created xsi:type="dcterms:W3CDTF">2023-10-20T03:43:41Z</dcterms:created>
  <dcterms:modified xsi:type="dcterms:W3CDTF">2025-04-01T17:03:59Z</dcterms:modified>
</cp:coreProperties>
</file>