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Abril Fatface"/>
      <p:regular r:id="rId29"/>
    </p:embeddedFont>
    <p:embeddedFont>
      <p:font typeface="Alegreya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E91659-E35C-43A8-A79A-43233B670FCB}">
  <a:tblStyle styleId="{C0E91659-E35C-43A8-A79A-43233B670FC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6AC5419-CAD2-4556-8DFE-DC158389EE4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brilFatfac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egreyaSans-bold.fntdata"/><Relationship Id="rId30" Type="http://schemas.openxmlformats.org/officeDocument/2006/relationships/font" Target="fonts/AlegreyaSans-regular.fntdata"/><Relationship Id="rId11" Type="http://schemas.openxmlformats.org/officeDocument/2006/relationships/slide" Target="slides/slide6.xml"/><Relationship Id="rId33" Type="http://schemas.openxmlformats.org/officeDocument/2006/relationships/font" Target="fonts/AlegreyaSans-boldItalic.fntdata"/><Relationship Id="rId10" Type="http://schemas.openxmlformats.org/officeDocument/2006/relationships/slide" Target="slides/slide5.xml"/><Relationship Id="rId32" Type="http://schemas.openxmlformats.org/officeDocument/2006/relationships/font" Target="fonts/Alegreya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d80ab54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ad80ab54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1d838b627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1d838b627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1d838b627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e1d838b627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1d838b627_4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1d838b627_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1d838b627_4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1d838b627_4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some foreseeable issues we will solve during the preparation of our project. Firstly, time management. We came up with the production timetable for the project so we are expected not to clash with our preparation of other university coursework and vacation. Secondly, data accessibility is important, I already mentioned how data will be the most accessible on campus but we won’t be on campus during the vacation so we have planned to do our research while we are still on the university’s campus. Also, we will take care of doing a deeper research into the </a:t>
            </a:r>
            <a:r>
              <a:rPr lang="en"/>
              <a:t>coverage of the data accessible so we can avoid limited footage of datasets, such as missing revenue from streaming platforms or international markets. The last two aspects matter to the success of the film in the box office. External factors, such as natural disasters and pandemics (Covid 19) will change the revenue to the worse. Also, seasonality and trends are key, when the box office landscape is subject to seasonal fluctuations with the summer mostly experiencing higher ticket sales. (What makes a movie successful)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1d838b627_4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1d838b627_4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a:t>
            </a:r>
            <a:r>
              <a:rPr lang="en"/>
              <a:t>explanatory.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c16e6eae4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c16e6eae4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207fd22f2_0_25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207fd22f2_0_25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1d838b6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1d838b6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bfb0b0ae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bfb0b0ae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bfb0b0a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bfb0b0a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fb0b0aec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bfb0b0aec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bfb0b0ae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bfb0b0ae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1d838b6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1d838b6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Limited Variables: while the dataset may provide information on box office revenue and production budgets, it may lack other relevant variables such as marketing expenditures, distribution strategies, or audience demographics, which could provide additional insights into box office performance. Moving on to the data quality, we have to properly handle our research so we can avoid errors, inconsistencies or missing values due to human errors. The data formats should also be consistent and clear so the data processing doesn’t get any more complicated. The last issue we’ll manage to get through and solve is accessibility of our data itself, we’ll use the data available to us on campus because of its accuracy.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c16e6ea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c16e6eae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relevant literature to our project are the book - Doing Data Science by Carly O’Neil and Rachel Schutt, which approaches of topic of how we can do the deep research for our project; And the independent research done by Sarah Joseph about what makes a movie successful in the box office and how the performance in the box office of a film can be predicted based on all of the criteria that a good film should cover.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77017" l="0" r="0" t="0"/>
          <a:stretch/>
        </p:blipFill>
        <p:spPr>
          <a:xfrm>
            <a:off x="0" y="4315539"/>
            <a:ext cx="9144000" cy="1277700"/>
          </a:xfrm>
          <a:prstGeom prst="rect">
            <a:avLst/>
          </a:prstGeom>
          <a:noFill/>
          <a:ln>
            <a:noFill/>
          </a:ln>
        </p:spPr>
      </p:pic>
      <p:sp>
        <p:nvSpPr>
          <p:cNvPr id="10" name="Google Shape;10;p2"/>
          <p:cNvSpPr txBox="1"/>
          <p:nvPr>
            <p:ph type="ctrTitle"/>
          </p:nvPr>
        </p:nvSpPr>
        <p:spPr>
          <a:xfrm>
            <a:off x="1229550" y="539500"/>
            <a:ext cx="6684900" cy="18855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1860750" y="2622126"/>
            <a:ext cx="5422500" cy="3828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2" name="Google Shape;12;p2"/>
          <p:cNvPicPr preferRelativeResize="0"/>
          <p:nvPr/>
        </p:nvPicPr>
        <p:blipFill>
          <a:blip r:embed="rId3">
            <a:alphaModFix/>
          </a:blip>
          <a:stretch>
            <a:fillRect/>
          </a:stretch>
        </p:blipFill>
        <p:spPr>
          <a:xfrm>
            <a:off x="-918825" y="3146595"/>
            <a:ext cx="3467000" cy="1168950"/>
          </a:xfrm>
          <a:prstGeom prst="rect">
            <a:avLst/>
          </a:prstGeom>
          <a:noFill/>
          <a:ln>
            <a:noFill/>
          </a:ln>
        </p:spPr>
      </p:pic>
      <p:pic>
        <p:nvPicPr>
          <p:cNvPr id="13" name="Google Shape;13;p2"/>
          <p:cNvPicPr preferRelativeResize="0"/>
          <p:nvPr/>
        </p:nvPicPr>
        <p:blipFill>
          <a:blip r:embed="rId3">
            <a:alphaModFix/>
          </a:blip>
          <a:stretch>
            <a:fillRect/>
          </a:stretch>
        </p:blipFill>
        <p:spPr>
          <a:xfrm>
            <a:off x="6490225" y="3146595"/>
            <a:ext cx="3467000" cy="1168950"/>
          </a:xfrm>
          <a:prstGeom prst="rect">
            <a:avLst/>
          </a:prstGeom>
          <a:noFill/>
          <a:ln>
            <a:noFill/>
          </a:ln>
        </p:spPr>
      </p:pic>
      <p:pic>
        <p:nvPicPr>
          <p:cNvPr id="14" name="Google Shape;14;p2"/>
          <p:cNvPicPr preferRelativeResize="0"/>
          <p:nvPr/>
        </p:nvPicPr>
        <p:blipFill>
          <a:blip r:embed="rId4">
            <a:alphaModFix/>
          </a:blip>
          <a:stretch>
            <a:fillRect/>
          </a:stretch>
        </p:blipFill>
        <p:spPr>
          <a:xfrm>
            <a:off x="8477813" y="2095037"/>
            <a:ext cx="233275" cy="236625"/>
          </a:xfrm>
          <a:prstGeom prst="rect">
            <a:avLst/>
          </a:prstGeom>
          <a:noFill/>
          <a:ln>
            <a:noFill/>
          </a:ln>
        </p:spPr>
      </p:pic>
      <p:pic>
        <p:nvPicPr>
          <p:cNvPr id="15" name="Google Shape;15;p2"/>
          <p:cNvPicPr preferRelativeResize="0"/>
          <p:nvPr/>
        </p:nvPicPr>
        <p:blipFill>
          <a:blip r:embed="rId4">
            <a:alphaModFix/>
          </a:blip>
          <a:stretch>
            <a:fillRect/>
          </a:stretch>
        </p:blipFill>
        <p:spPr>
          <a:xfrm>
            <a:off x="226751" y="1061849"/>
            <a:ext cx="377368" cy="382800"/>
          </a:xfrm>
          <a:prstGeom prst="rect">
            <a:avLst/>
          </a:prstGeom>
          <a:noFill/>
          <a:ln>
            <a:noFill/>
          </a:ln>
        </p:spPr>
      </p:pic>
      <p:pic>
        <p:nvPicPr>
          <p:cNvPr id="16" name="Google Shape;16;p2"/>
          <p:cNvPicPr preferRelativeResize="0"/>
          <p:nvPr/>
        </p:nvPicPr>
        <p:blipFill rotWithShape="1">
          <a:blip r:embed="rId5">
            <a:alphaModFix/>
          </a:blip>
          <a:srcRect b="0" l="0" r="0" t="12472"/>
          <a:stretch/>
        </p:blipFill>
        <p:spPr>
          <a:xfrm flipH="1" rot="542249">
            <a:off x="-829075" y="112325"/>
            <a:ext cx="4455725" cy="4918850"/>
          </a:xfrm>
          <a:prstGeom prst="rect">
            <a:avLst/>
          </a:prstGeom>
          <a:noFill/>
          <a:ln>
            <a:noFill/>
          </a:ln>
        </p:spPr>
      </p:pic>
      <p:pic>
        <p:nvPicPr>
          <p:cNvPr id="17" name="Google Shape;17;p2"/>
          <p:cNvPicPr preferRelativeResize="0"/>
          <p:nvPr/>
        </p:nvPicPr>
        <p:blipFill rotWithShape="1">
          <a:blip r:embed="rId5">
            <a:alphaModFix/>
          </a:blip>
          <a:srcRect b="0" l="0" r="0" t="12472"/>
          <a:stretch/>
        </p:blipFill>
        <p:spPr>
          <a:xfrm rot="-542249">
            <a:off x="5517350" y="112325"/>
            <a:ext cx="4455725" cy="4918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txBox="1"/>
          <p:nvPr>
            <p:ph hasCustomPrompt="1" type="title"/>
          </p:nvPr>
        </p:nvSpPr>
        <p:spPr>
          <a:xfrm>
            <a:off x="2103450" y="1269225"/>
            <a:ext cx="4937100" cy="7995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3" name="Google Shape;93;p11"/>
          <p:cNvSpPr txBox="1"/>
          <p:nvPr>
            <p:ph idx="1" type="subTitle"/>
          </p:nvPr>
        </p:nvSpPr>
        <p:spPr>
          <a:xfrm>
            <a:off x="2103450" y="2208825"/>
            <a:ext cx="4937100" cy="4482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94" name="Google Shape;94;p11"/>
          <p:cNvPicPr preferRelativeResize="0"/>
          <p:nvPr/>
        </p:nvPicPr>
        <p:blipFill rotWithShape="1">
          <a:blip r:embed="rId2">
            <a:alphaModFix/>
          </a:blip>
          <a:srcRect b="77017" l="0" r="0" t="0"/>
          <a:stretch/>
        </p:blipFill>
        <p:spPr>
          <a:xfrm>
            <a:off x="0" y="4315539"/>
            <a:ext cx="9144000" cy="1277700"/>
          </a:xfrm>
          <a:prstGeom prst="rect">
            <a:avLst/>
          </a:prstGeom>
          <a:noFill/>
          <a:ln>
            <a:noFill/>
          </a:ln>
        </p:spPr>
      </p:pic>
      <p:pic>
        <p:nvPicPr>
          <p:cNvPr id="95" name="Google Shape;95;p11"/>
          <p:cNvPicPr preferRelativeResize="0"/>
          <p:nvPr/>
        </p:nvPicPr>
        <p:blipFill>
          <a:blip r:embed="rId3">
            <a:alphaModFix/>
          </a:blip>
          <a:stretch>
            <a:fillRect/>
          </a:stretch>
        </p:blipFill>
        <p:spPr>
          <a:xfrm>
            <a:off x="-918825" y="3146595"/>
            <a:ext cx="3467000" cy="1168950"/>
          </a:xfrm>
          <a:prstGeom prst="rect">
            <a:avLst/>
          </a:prstGeom>
          <a:noFill/>
          <a:ln>
            <a:noFill/>
          </a:ln>
        </p:spPr>
      </p:pic>
      <p:pic>
        <p:nvPicPr>
          <p:cNvPr id="96" name="Google Shape;96;p11"/>
          <p:cNvPicPr preferRelativeResize="0"/>
          <p:nvPr/>
        </p:nvPicPr>
        <p:blipFill>
          <a:blip r:embed="rId3">
            <a:alphaModFix/>
          </a:blip>
          <a:stretch>
            <a:fillRect/>
          </a:stretch>
        </p:blipFill>
        <p:spPr>
          <a:xfrm>
            <a:off x="6490225" y="3146595"/>
            <a:ext cx="3467000" cy="1168950"/>
          </a:xfrm>
          <a:prstGeom prst="rect">
            <a:avLst/>
          </a:prstGeom>
          <a:noFill/>
          <a:ln>
            <a:noFill/>
          </a:ln>
        </p:spPr>
      </p:pic>
      <p:pic>
        <p:nvPicPr>
          <p:cNvPr id="97" name="Google Shape;97;p11"/>
          <p:cNvPicPr preferRelativeResize="0"/>
          <p:nvPr/>
        </p:nvPicPr>
        <p:blipFill rotWithShape="1">
          <a:blip r:embed="rId4">
            <a:alphaModFix/>
          </a:blip>
          <a:srcRect b="0" l="0" r="0" t="12472"/>
          <a:stretch/>
        </p:blipFill>
        <p:spPr>
          <a:xfrm flipH="1" rot="542249">
            <a:off x="-656288" y="-175150"/>
            <a:ext cx="4455725" cy="4918850"/>
          </a:xfrm>
          <a:prstGeom prst="rect">
            <a:avLst/>
          </a:prstGeom>
          <a:noFill/>
          <a:ln>
            <a:noFill/>
          </a:ln>
        </p:spPr>
      </p:pic>
      <p:pic>
        <p:nvPicPr>
          <p:cNvPr id="98" name="Google Shape;98;p11"/>
          <p:cNvPicPr preferRelativeResize="0"/>
          <p:nvPr/>
        </p:nvPicPr>
        <p:blipFill rotWithShape="1">
          <a:blip r:embed="rId4">
            <a:alphaModFix/>
          </a:blip>
          <a:srcRect b="0" l="0" r="0" t="12472"/>
          <a:stretch/>
        </p:blipFill>
        <p:spPr>
          <a:xfrm rot="-126694">
            <a:off x="-656288" y="-237775"/>
            <a:ext cx="4455725" cy="4918850"/>
          </a:xfrm>
          <a:prstGeom prst="rect">
            <a:avLst/>
          </a:prstGeom>
          <a:noFill/>
          <a:ln>
            <a:noFill/>
          </a:ln>
        </p:spPr>
      </p:pic>
      <p:pic>
        <p:nvPicPr>
          <p:cNvPr id="99" name="Google Shape;99;p11"/>
          <p:cNvPicPr preferRelativeResize="0"/>
          <p:nvPr/>
        </p:nvPicPr>
        <p:blipFill rotWithShape="1">
          <a:blip r:embed="rId4">
            <a:alphaModFix/>
          </a:blip>
          <a:srcRect b="0" l="0" r="0" t="12472"/>
          <a:stretch/>
        </p:blipFill>
        <p:spPr>
          <a:xfrm flipH="1" rot="542249">
            <a:off x="5344562" y="-175150"/>
            <a:ext cx="4455725" cy="4918850"/>
          </a:xfrm>
          <a:prstGeom prst="rect">
            <a:avLst/>
          </a:prstGeom>
          <a:noFill/>
          <a:ln>
            <a:noFill/>
          </a:ln>
        </p:spPr>
      </p:pic>
      <p:pic>
        <p:nvPicPr>
          <p:cNvPr id="100" name="Google Shape;100;p11"/>
          <p:cNvPicPr preferRelativeResize="0"/>
          <p:nvPr/>
        </p:nvPicPr>
        <p:blipFill rotWithShape="1">
          <a:blip r:embed="rId4">
            <a:alphaModFix/>
          </a:blip>
          <a:srcRect b="0" l="0" r="0" t="12472"/>
          <a:stretch/>
        </p:blipFill>
        <p:spPr>
          <a:xfrm rot="-126694">
            <a:off x="5344562" y="-237775"/>
            <a:ext cx="4455725" cy="4918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01" name="Shape 10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102" name="Shape 102"/>
        <p:cNvGrpSpPr/>
        <p:nvPr/>
      </p:nvGrpSpPr>
      <p:grpSpPr>
        <a:xfrm>
          <a:off x="0" y="0"/>
          <a:ext cx="0" cy="0"/>
          <a:chOff x="0" y="0"/>
          <a:chExt cx="0" cy="0"/>
        </a:xfrm>
      </p:grpSpPr>
      <p:sp>
        <p:nvSpPr>
          <p:cNvPr id="103" name="Google Shape;103;p13"/>
          <p:cNvSpPr txBox="1"/>
          <p:nvPr>
            <p:ph idx="1" type="subTitle"/>
          </p:nvPr>
        </p:nvSpPr>
        <p:spPr>
          <a:xfrm>
            <a:off x="5347100" y="2541075"/>
            <a:ext cx="2937000" cy="867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13"/>
          <p:cNvSpPr txBox="1"/>
          <p:nvPr>
            <p:ph type="title"/>
          </p:nvPr>
        </p:nvSpPr>
        <p:spPr>
          <a:xfrm>
            <a:off x="7151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pic>
        <p:nvPicPr>
          <p:cNvPr id="105" name="Google Shape;105;p13"/>
          <p:cNvPicPr preferRelativeResize="0"/>
          <p:nvPr/>
        </p:nvPicPr>
        <p:blipFill rotWithShape="1">
          <a:blip r:embed="rId2">
            <a:alphaModFix/>
          </a:blip>
          <a:srcRect b="0" l="0" r="0" t="12472"/>
          <a:stretch/>
        </p:blipFill>
        <p:spPr>
          <a:xfrm flipH="1" rot="542249">
            <a:off x="-829075" y="36125"/>
            <a:ext cx="4455725" cy="4918850"/>
          </a:xfrm>
          <a:prstGeom prst="rect">
            <a:avLst/>
          </a:prstGeom>
          <a:noFill/>
          <a:ln>
            <a:noFill/>
          </a:ln>
        </p:spPr>
      </p:pic>
      <p:sp>
        <p:nvSpPr>
          <p:cNvPr id="106" name="Google Shape;106;p13"/>
          <p:cNvSpPr/>
          <p:nvPr/>
        </p:nvSpPr>
        <p:spPr>
          <a:xfrm>
            <a:off x="0" y="4873750"/>
            <a:ext cx="9144000" cy="30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egreya Sans"/>
              <a:ea typeface="Alegreya Sans"/>
              <a:cs typeface="Alegreya Sans"/>
              <a:sym typeface="Alegreya Sans"/>
            </a:endParaRPr>
          </a:p>
        </p:txBody>
      </p:sp>
      <p:pic>
        <p:nvPicPr>
          <p:cNvPr id="107" name="Google Shape;107;p13"/>
          <p:cNvPicPr preferRelativeResize="0"/>
          <p:nvPr/>
        </p:nvPicPr>
        <p:blipFill>
          <a:blip r:embed="rId3">
            <a:alphaModFix/>
          </a:blip>
          <a:stretch>
            <a:fillRect/>
          </a:stretch>
        </p:blipFill>
        <p:spPr>
          <a:xfrm>
            <a:off x="-2747625" y="3714285"/>
            <a:ext cx="3467000" cy="1168950"/>
          </a:xfrm>
          <a:prstGeom prst="rect">
            <a:avLst/>
          </a:prstGeom>
          <a:noFill/>
          <a:ln>
            <a:noFill/>
          </a:ln>
        </p:spPr>
      </p:pic>
      <p:pic>
        <p:nvPicPr>
          <p:cNvPr id="108" name="Google Shape;108;p13"/>
          <p:cNvPicPr preferRelativeResize="0"/>
          <p:nvPr/>
        </p:nvPicPr>
        <p:blipFill>
          <a:blip r:embed="rId3">
            <a:alphaModFix/>
          </a:blip>
          <a:stretch>
            <a:fillRect/>
          </a:stretch>
        </p:blipFill>
        <p:spPr>
          <a:xfrm>
            <a:off x="8471925" y="3714285"/>
            <a:ext cx="3467000" cy="11689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9" name="Shape 109"/>
        <p:cNvGrpSpPr/>
        <p:nvPr/>
      </p:nvGrpSpPr>
      <p:grpSpPr>
        <a:xfrm>
          <a:off x="0" y="0"/>
          <a:ext cx="0" cy="0"/>
          <a:chOff x="0" y="0"/>
          <a:chExt cx="0" cy="0"/>
        </a:xfrm>
      </p:grpSpPr>
      <p:sp>
        <p:nvSpPr>
          <p:cNvPr id="110" name="Google Shape;110;p1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11" name="Google Shape;111;p14"/>
          <p:cNvPicPr preferRelativeResize="0"/>
          <p:nvPr/>
        </p:nvPicPr>
        <p:blipFill>
          <a:blip r:embed="rId2">
            <a:alphaModFix/>
          </a:blip>
          <a:stretch>
            <a:fillRect/>
          </a:stretch>
        </p:blipFill>
        <p:spPr>
          <a:xfrm flipH="1">
            <a:off x="8424012" y="1955813"/>
            <a:ext cx="549575" cy="557475"/>
          </a:xfrm>
          <a:prstGeom prst="rect">
            <a:avLst/>
          </a:prstGeom>
          <a:noFill/>
          <a:ln>
            <a:noFill/>
          </a:ln>
        </p:spPr>
      </p:pic>
      <p:pic>
        <p:nvPicPr>
          <p:cNvPr id="112" name="Google Shape;112;p14"/>
          <p:cNvPicPr preferRelativeResize="0"/>
          <p:nvPr/>
        </p:nvPicPr>
        <p:blipFill>
          <a:blip r:embed="rId2">
            <a:alphaModFix/>
          </a:blip>
          <a:stretch>
            <a:fillRect/>
          </a:stretch>
        </p:blipFill>
        <p:spPr>
          <a:xfrm flipH="1">
            <a:off x="317125" y="1562344"/>
            <a:ext cx="301800" cy="306138"/>
          </a:xfrm>
          <a:prstGeom prst="rect">
            <a:avLst/>
          </a:prstGeom>
          <a:noFill/>
          <a:ln>
            <a:noFill/>
          </a:ln>
        </p:spPr>
      </p:pic>
      <p:pic>
        <p:nvPicPr>
          <p:cNvPr id="113" name="Google Shape;113;p14"/>
          <p:cNvPicPr preferRelativeResize="0"/>
          <p:nvPr/>
        </p:nvPicPr>
        <p:blipFill>
          <a:blip r:embed="rId2">
            <a:alphaModFix/>
          </a:blip>
          <a:stretch>
            <a:fillRect/>
          </a:stretch>
        </p:blipFill>
        <p:spPr>
          <a:xfrm flipH="1">
            <a:off x="8651675" y="1190519"/>
            <a:ext cx="301800" cy="306138"/>
          </a:xfrm>
          <a:prstGeom prst="rect">
            <a:avLst/>
          </a:prstGeom>
          <a:noFill/>
          <a:ln>
            <a:noFill/>
          </a:ln>
        </p:spPr>
      </p:pic>
      <p:pic>
        <p:nvPicPr>
          <p:cNvPr id="114" name="Google Shape;114;p14"/>
          <p:cNvPicPr preferRelativeResize="0"/>
          <p:nvPr/>
        </p:nvPicPr>
        <p:blipFill>
          <a:blip r:embed="rId2">
            <a:alphaModFix/>
          </a:blip>
          <a:stretch>
            <a:fillRect/>
          </a:stretch>
        </p:blipFill>
        <p:spPr>
          <a:xfrm flipH="1">
            <a:off x="163639" y="4219572"/>
            <a:ext cx="153475" cy="155675"/>
          </a:xfrm>
          <a:prstGeom prst="rect">
            <a:avLst/>
          </a:prstGeom>
          <a:noFill/>
          <a:ln>
            <a:noFill/>
          </a:ln>
        </p:spPr>
      </p:pic>
      <p:pic>
        <p:nvPicPr>
          <p:cNvPr id="115" name="Google Shape;115;p14"/>
          <p:cNvPicPr preferRelativeResize="0"/>
          <p:nvPr/>
        </p:nvPicPr>
        <p:blipFill rotWithShape="1">
          <a:blip r:embed="rId3">
            <a:alphaModFix/>
          </a:blip>
          <a:srcRect b="0" l="0" r="0" t="12472"/>
          <a:stretch/>
        </p:blipFill>
        <p:spPr>
          <a:xfrm flipH="1" rot="542249">
            <a:off x="-829075" y="112325"/>
            <a:ext cx="4455725" cy="4918850"/>
          </a:xfrm>
          <a:prstGeom prst="rect">
            <a:avLst/>
          </a:prstGeom>
          <a:noFill/>
          <a:ln>
            <a:noFill/>
          </a:ln>
        </p:spPr>
      </p:pic>
      <p:pic>
        <p:nvPicPr>
          <p:cNvPr id="116" name="Google Shape;116;p14"/>
          <p:cNvPicPr preferRelativeResize="0"/>
          <p:nvPr/>
        </p:nvPicPr>
        <p:blipFill rotWithShape="1">
          <a:blip r:embed="rId3">
            <a:alphaModFix/>
          </a:blip>
          <a:srcRect b="0" l="0" r="0" t="12472"/>
          <a:stretch/>
        </p:blipFill>
        <p:spPr>
          <a:xfrm rot="-542249">
            <a:off x="5517350" y="112325"/>
            <a:ext cx="4455725" cy="4918850"/>
          </a:xfrm>
          <a:prstGeom prst="rect">
            <a:avLst/>
          </a:prstGeom>
          <a:noFill/>
          <a:ln>
            <a:noFill/>
          </a:ln>
        </p:spPr>
      </p:pic>
      <p:sp>
        <p:nvSpPr>
          <p:cNvPr id="117" name="Google Shape;117;p14"/>
          <p:cNvSpPr/>
          <p:nvPr/>
        </p:nvSpPr>
        <p:spPr>
          <a:xfrm>
            <a:off x="0" y="4873750"/>
            <a:ext cx="9144000" cy="30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egreya Sans"/>
              <a:ea typeface="Alegreya Sans"/>
              <a:cs typeface="Alegreya Sans"/>
              <a:sym typeface="Alegreya Sans"/>
            </a:endParaRPr>
          </a:p>
        </p:txBody>
      </p:sp>
      <p:pic>
        <p:nvPicPr>
          <p:cNvPr id="118" name="Google Shape;118;p14"/>
          <p:cNvPicPr preferRelativeResize="0"/>
          <p:nvPr/>
        </p:nvPicPr>
        <p:blipFill>
          <a:blip r:embed="rId4">
            <a:alphaModFix/>
          </a:blip>
          <a:stretch>
            <a:fillRect/>
          </a:stretch>
        </p:blipFill>
        <p:spPr>
          <a:xfrm>
            <a:off x="-2747625" y="3714285"/>
            <a:ext cx="3467000" cy="1168950"/>
          </a:xfrm>
          <a:prstGeom prst="rect">
            <a:avLst/>
          </a:prstGeom>
          <a:noFill/>
          <a:ln>
            <a:noFill/>
          </a:ln>
        </p:spPr>
      </p:pic>
      <p:pic>
        <p:nvPicPr>
          <p:cNvPr id="119" name="Google Shape;119;p14"/>
          <p:cNvPicPr preferRelativeResize="0"/>
          <p:nvPr/>
        </p:nvPicPr>
        <p:blipFill>
          <a:blip r:embed="rId4">
            <a:alphaModFix/>
          </a:blip>
          <a:stretch>
            <a:fillRect/>
          </a:stretch>
        </p:blipFill>
        <p:spPr>
          <a:xfrm>
            <a:off x="8471925" y="3714285"/>
            <a:ext cx="3467000" cy="11689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20" name="Shape 120"/>
        <p:cNvGrpSpPr/>
        <p:nvPr/>
      </p:nvGrpSpPr>
      <p:grpSpPr>
        <a:xfrm>
          <a:off x="0" y="0"/>
          <a:ext cx="0" cy="0"/>
          <a:chOff x="0" y="0"/>
          <a:chExt cx="0" cy="0"/>
        </a:xfrm>
      </p:grpSpPr>
      <p:sp>
        <p:nvSpPr>
          <p:cNvPr id="121" name="Google Shape;121;p1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22" name="Google Shape;122;p15"/>
          <p:cNvPicPr preferRelativeResize="0"/>
          <p:nvPr/>
        </p:nvPicPr>
        <p:blipFill>
          <a:blip r:embed="rId2">
            <a:alphaModFix/>
          </a:blip>
          <a:stretch>
            <a:fillRect/>
          </a:stretch>
        </p:blipFill>
        <p:spPr>
          <a:xfrm rot="10800000">
            <a:off x="8651687" y="2178302"/>
            <a:ext cx="549575" cy="557475"/>
          </a:xfrm>
          <a:prstGeom prst="rect">
            <a:avLst/>
          </a:prstGeom>
          <a:noFill/>
          <a:ln>
            <a:noFill/>
          </a:ln>
        </p:spPr>
      </p:pic>
      <p:pic>
        <p:nvPicPr>
          <p:cNvPr id="123" name="Google Shape;123;p15"/>
          <p:cNvPicPr preferRelativeResize="0"/>
          <p:nvPr/>
        </p:nvPicPr>
        <p:blipFill>
          <a:blip r:embed="rId2">
            <a:alphaModFix/>
          </a:blip>
          <a:stretch>
            <a:fillRect/>
          </a:stretch>
        </p:blipFill>
        <p:spPr>
          <a:xfrm rot="10800000">
            <a:off x="248275" y="2940521"/>
            <a:ext cx="301800" cy="306138"/>
          </a:xfrm>
          <a:prstGeom prst="rect">
            <a:avLst/>
          </a:prstGeom>
          <a:noFill/>
          <a:ln>
            <a:noFill/>
          </a:ln>
        </p:spPr>
      </p:pic>
      <p:pic>
        <p:nvPicPr>
          <p:cNvPr id="124" name="Google Shape;124;p15"/>
          <p:cNvPicPr preferRelativeResize="0"/>
          <p:nvPr/>
        </p:nvPicPr>
        <p:blipFill>
          <a:blip r:embed="rId2">
            <a:alphaModFix/>
          </a:blip>
          <a:stretch>
            <a:fillRect/>
          </a:stretch>
        </p:blipFill>
        <p:spPr>
          <a:xfrm rot="10800000">
            <a:off x="8651675" y="3882808"/>
            <a:ext cx="301800" cy="306138"/>
          </a:xfrm>
          <a:prstGeom prst="rect">
            <a:avLst/>
          </a:prstGeom>
          <a:noFill/>
          <a:ln>
            <a:noFill/>
          </a:ln>
        </p:spPr>
      </p:pic>
      <p:pic>
        <p:nvPicPr>
          <p:cNvPr id="125" name="Google Shape;125;p15"/>
          <p:cNvPicPr preferRelativeResize="0"/>
          <p:nvPr/>
        </p:nvPicPr>
        <p:blipFill>
          <a:blip r:embed="rId2">
            <a:alphaModFix/>
          </a:blip>
          <a:stretch>
            <a:fillRect/>
          </a:stretch>
        </p:blipFill>
        <p:spPr>
          <a:xfrm rot="10800000">
            <a:off x="163639" y="961919"/>
            <a:ext cx="153475" cy="155675"/>
          </a:xfrm>
          <a:prstGeom prst="rect">
            <a:avLst/>
          </a:prstGeom>
          <a:noFill/>
          <a:ln>
            <a:noFill/>
          </a:ln>
        </p:spPr>
      </p:pic>
      <p:pic>
        <p:nvPicPr>
          <p:cNvPr id="126" name="Google Shape;126;p15"/>
          <p:cNvPicPr preferRelativeResize="0"/>
          <p:nvPr/>
        </p:nvPicPr>
        <p:blipFill rotWithShape="1">
          <a:blip r:embed="rId3">
            <a:alphaModFix/>
          </a:blip>
          <a:srcRect b="0" l="0" r="0" t="12472"/>
          <a:stretch/>
        </p:blipFill>
        <p:spPr>
          <a:xfrm flipH="1" rot="542249">
            <a:off x="-1116475" y="42950"/>
            <a:ext cx="4455725" cy="4918850"/>
          </a:xfrm>
          <a:prstGeom prst="rect">
            <a:avLst/>
          </a:prstGeom>
          <a:noFill/>
          <a:ln>
            <a:noFill/>
          </a:ln>
        </p:spPr>
      </p:pic>
      <p:pic>
        <p:nvPicPr>
          <p:cNvPr id="127" name="Google Shape;127;p15"/>
          <p:cNvPicPr preferRelativeResize="0"/>
          <p:nvPr/>
        </p:nvPicPr>
        <p:blipFill rotWithShape="1">
          <a:blip r:embed="rId3">
            <a:alphaModFix/>
          </a:blip>
          <a:srcRect b="0" l="0" r="0" t="12472"/>
          <a:stretch/>
        </p:blipFill>
        <p:spPr>
          <a:xfrm rot="-1232291">
            <a:off x="6102050" y="-2387"/>
            <a:ext cx="4455725" cy="4918850"/>
          </a:xfrm>
          <a:prstGeom prst="rect">
            <a:avLst/>
          </a:prstGeom>
          <a:noFill/>
          <a:ln>
            <a:noFill/>
          </a:ln>
        </p:spPr>
      </p:pic>
      <p:sp>
        <p:nvSpPr>
          <p:cNvPr id="128" name="Google Shape;128;p15"/>
          <p:cNvSpPr/>
          <p:nvPr/>
        </p:nvSpPr>
        <p:spPr>
          <a:xfrm>
            <a:off x="0" y="4873750"/>
            <a:ext cx="9144000" cy="30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egreya Sans"/>
              <a:ea typeface="Alegreya Sans"/>
              <a:cs typeface="Alegreya Sans"/>
              <a:sym typeface="Alegreya Sans"/>
            </a:endParaRPr>
          </a:p>
        </p:txBody>
      </p:sp>
      <p:pic>
        <p:nvPicPr>
          <p:cNvPr id="129" name="Google Shape;129;p15"/>
          <p:cNvPicPr preferRelativeResize="0"/>
          <p:nvPr/>
        </p:nvPicPr>
        <p:blipFill>
          <a:blip r:embed="rId4">
            <a:alphaModFix/>
          </a:blip>
          <a:stretch>
            <a:fillRect/>
          </a:stretch>
        </p:blipFill>
        <p:spPr>
          <a:xfrm>
            <a:off x="-2747625" y="3714285"/>
            <a:ext cx="3467000" cy="1168950"/>
          </a:xfrm>
          <a:prstGeom prst="rect">
            <a:avLst/>
          </a:prstGeom>
          <a:noFill/>
          <a:ln>
            <a:noFill/>
          </a:ln>
        </p:spPr>
      </p:pic>
      <p:pic>
        <p:nvPicPr>
          <p:cNvPr id="130" name="Google Shape;130;p15"/>
          <p:cNvPicPr preferRelativeResize="0"/>
          <p:nvPr/>
        </p:nvPicPr>
        <p:blipFill>
          <a:blip r:embed="rId4">
            <a:alphaModFix/>
          </a:blip>
          <a:stretch>
            <a:fillRect/>
          </a:stretch>
        </p:blipFill>
        <p:spPr>
          <a:xfrm>
            <a:off x="8471925" y="3714285"/>
            <a:ext cx="3467000" cy="11689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131" name="Shape 131"/>
        <p:cNvGrpSpPr/>
        <p:nvPr/>
      </p:nvGrpSpPr>
      <p:grpSpPr>
        <a:xfrm>
          <a:off x="0" y="0"/>
          <a:ext cx="0" cy="0"/>
          <a:chOff x="0" y="0"/>
          <a:chExt cx="0" cy="0"/>
        </a:xfrm>
      </p:grpSpPr>
      <p:sp>
        <p:nvSpPr>
          <p:cNvPr id="132" name="Google Shape;132;p1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3" name="Google Shape;133;p16"/>
          <p:cNvSpPr txBox="1"/>
          <p:nvPr>
            <p:ph idx="1" type="body"/>
          </p:nvPr>
        </p:nvSpPr>
        <p:spPr>
          <a:xfrm>
            <a:off x="720000" y="1381075"/>
            <a:ext cx="7704000" cy="572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Darker Grotesque SemiBold"/>
              <a:buChar char="●"/>
              <a:defRPr/>
            </a:lvl1pPr>
            <a:lvl2pPr indent="-317500" lvl="1" marL="914400" rtl="0">
              <a:lnSpc>
                <a:spcPct val="115000"/>
              </a:lnSpc>
              <a:spcBef>
                <a:spcPts val="0"/>
              </a:spcBef>
              <a:spcAft>
                <a:spcPts val="0"/>
              </a:spcAft>
              <a:buSzPts val="1400"/>
              <a:buFont typeface="Darker Grotesque SemiBold"/>
              <a:buChar char="○"/>
              <a:defRPr/>
            </a:lvl2pPr>
            <a:lvl3pPr indent="-317500" lvl="2" marL="1371600" rtl="0">
              <a:lnSpc>
                <a:spcPct val="115000"/>
              </a:lnSpc>
              <a:spcBef>
                <a:spcPts val="0"/>
              </a:spcBef>
              <a:spcAft>
                <a:spcPts val="0"/>
              </a:spcAft>
              <a:buSzPts val="1400"/>
              <a:buFont typeface="Darker Grotesque SemiBold"/>
              <a:buChar char="■"/>
              <a:defRPr/>
            </a:lvl3pPr>
            <a:lvl4pPr indent="-317500" lvl="3" marL="1828800" rtl="0">
              <a:lnSpc>
                <a:spcPct val="115000"/>
              </a:lnSpc>
              <a:spcBef>
                <a:spcPts val="0"/>
              </a:spcBef>
              <a:spcAft>
                <a:spcPts val="0"/>
              </a:spcAft>
              <a:buSzPts val="1400"/>
              <a:buFont typeface="Darker Grotesque SemiBold"/>
              <a:buChar char="●"/>
              <a:defRPr/>
            </a:lvl4pPr>
            <a:lvl5pPr indent="-317500" lvl="4" marL="2286000" rtl="0">
              <a:lnSpc>
                <a:spcPct val="115000"/>
              </a:lnSpc>
              <a:spcBef>
                <a:spcPts val="0"/>
              </a:spcBef>
              <a:spcAft>
                <a:spcPts val="0"/>
              </a:spcAft>
              <a:buSzPts val="1400"/>
              <a:buFont typeface="Darker Grotesque SemiBold"/>
              <a:buChar char="○"/>
              <a:defRPr/>
            </a:lvl5pPr>
            <a:lvl6pPr indent="-317500" lvl="5" marL="2743200" rtl="0">
              <a:lnSpc>
                <a:spcPct val="115000"/>
              </a:lnSpc>
              <a:spcBef>
                <a:spcPts val="0"/>
              </a:spcBef>
              <a:spcAft>
                <a:spcPts val="0"/>
              </a:spcAft>
              <a:buSzPts val="1400"/>
              <a:buFont typeface="Darker Grotesque SemiBold"/>
              <a:buChar char="■"/>
              <a:defRPr/>
            </a:lvl6pPr>
            <a:lvl7pPr indent="-317500" lvl="6" marL="3200400" rtl="0">
              <a:lnSpc>
                <a:spcPct val="115000"/>
              </a:lnSpc>
              <a:spcBef>
                <a:spcPts val="0"/>
              </a:spcBef>
              <a:spcAft>
                <a:spcPts val="0"/>
              </a:spcAft>
              <a:buSzPts val="1400"/>
              <a:buFont typeface="Darker Grotesque SemiBold"/>
              <a:buChar char="●"/>
              <a:defRPr/>
            </a:lvl7pPr>
            <a:lvl8pPr indent="-317500" lvl="7" marL="3657600" rtl="0">
              <a:lnSpc>
                <a:spcPct val="115000"/>
              </a:lnSpc>
              <a:spcBef>
                <a:spcPts val="0"/>
              </a:spcBef>
              <a:spcAft>
                <a:spcPts val="0"/>
              </a:spcAft>
              <a:buSzPts val="1400"/>
              <a:buFont typeface="Darker Grotesque SemiBold"/>
              <a:buChar char="○"/>
              <a:defRPr/>
            </a:lvl8pPr>
            <a:lvl9pPr indent="-317500" lvl="8" marL="4114800" rtl="0">
              <a:lnSpc>
                <a:spcPct val="115000"/>
              </a:lnSpc>
              <a:spcBef>
                <a:spcPts val="0"/>
              </a:spcBef>
              <a:spcAft>
                <a:spcPts val="0"/>
              </a:spcAft>
              <a:buSzPts val="1400"/>
              <a:buFont typeface="Darker Grotesque SemiBold"/>
              <a:buChar char="■"/>
              <a:defRPr/>
            </a:lvl9pPr>
          </a:lstStyle>
          <a:p/>
        </p:txBody>
      </p:sp>
      <p:pic>
        <p:nvPicPr>
          <p:cNvPr id="134" name="Google Shape;134;p16"/>
          <p:cNvPicPr preferRelativeResize="0"/>
          <p:nvPr/>
        </p:nvPicPr>
        <p:blipFill>
          <a:blip r:embed="rId2">
            <a:alphaModFix/>
          </a:blip>
          <a:stretch>
            <a:fillRect/>
          </a:stretch>
        </p:blipFill>
        <p:spPr>
          <a:xfrm flipH="1">
            <a:off x="8374313" y="2223338"/>
            <a:ext cx="549575" cy="557475"/>
          </a:xfrm>
          <a:prstGeom prst="rect">
            <a:avLst/>
          </a:prstGeom>
          <a:noFill/>
          <a:ln>
            <a:noFill/>
          </a:ln>
        </p:spPr>
      </p:pic>
      <p:pic>
        <p:nvPicPr>
          <p:cNvPr id="135" name="Google Shape;135;p16"/>
          <p:cNvPicPr preferRelativeResize="0"/>
          <p:nvPr/>
        </p:nvPicPr>
        <p:blipFill>
          <a:blip r:embed="rId2">
            <a:alphaModFix/>
          </a:blip>
          <a:stretch>
            <a:fillRect/>
          </a:stretch>
        </p:blipFill>
        <p:spPr>
          <a:xfrm flipH="1">
            <a:off x="163639" y="1562344"/>
            <a:ext cx="301800" cy="306138"/>
          </a:xfrm>
          <a:prstGeom prst="rect">
            <a:avLst/>
          </a:prstGeom>
          <a:noFill/>
          <a:ln>
            <a:noFill/>
          </a:ln>
        </p:spPr>
      </p:pic>
      <p:pic>
        <p:nvPicPr>
          <p:cNvPr id="136" name="Google Shape;136;p16"/>
          <p:cNvPicPr preferRelativeResize="0"/>
          <p:nvPr/>
        </p:nvPicPr>
        <p:blipFill>
          <a:blip r:embed="rId2">
            <a:alphaModFix/>
          </a:blip>
          <a:stretch>
            <a:fillRect/>
          </a:stretch>
        </p:blipFill>
        <p:spPr>
          <a:xfrm flipH="1">
            <a:off x="8498189" y="1190519"/>
            <a:ext cx="301800" cy="306138"/>
          </a:xfrm>
          <a:prstGeom prst="rect">
            <a:avLst/>
          </a:prstGeom>
          <a:noFill/>
          <a:ln>
            <a:noFill/>
          </a:ln>
        </p:spPr>
      </p:pic>
      <p:pic>
        <p:nvPicPr>
          <p:cNvPr id="137" name="Google Shape;137;p16"/>
          <p:cNvPicPr preferRelativeResize="0"/>
          <p:nvPr/>
        </p:nvPicPr>
        <p:blipFill rotWithShape="1">
          <a:blip r:embed="rId3">
            <a:alphaModFix/>
          </a:blip>
          <a:srcRect b="0" l="0" r="0" t="12472"/>
          <a:stretch/>
        </p:blipFill>
        <p:spPr>
          <a:xfrm flipH="1" rot="542249">
            <a:off x="-829075" y="112325"/>
            <a:ext cx="4455725" cy="4918850"/>
          </a:xfrm>
          <a:prstGeom prst="rect">
            <a:avLst/>
          </a:prstGeom>
          <a:noFill/>
          <a:ln>
            <a:noFill/>
          </a:ln>
        </p:spPr>
      </p:pic>
      <p:pic>
        <p:nvPicPr>
          <p:cNvPr id="138" name="Google Shape;138;p16"/>
          <p:cNvPicPr preferRelativeResize="0"/>
          <p:nvPr/>
        </p:nvPicPr>
        <p:blipFill rotWithShape="1">
          <a:blip r:embed="rId3">
            <a:alphaModFix/>
          </a:blip>
          <a:srcRect b="0" l="0" r="0" t="12472"/>
          <a:stretch/>
        </p:blipFill>
        <p:spPr>
          <a:xfrm rot="-542249">
            <a:off x="5517350" y="112325"/>
            <a:ext cx="4455725" cy="4918850"/>
          </a:xfrm>
          <a:prstGeom prst="rect">
            <a:avLst/>
          </a:prstGeom>
          <a:noFill/>
          <a:ln>
            <a:noFill/>
          </a:ln>
        </p:spPr>
      </p:pic>
      <p:sp>
        <p:nvSpPr>
          <p:cNvPr id="139" name="Google Shape;139;p16"/>
          <p:cNvSpPr/>
          <p:nvPr/>
        </p:nvSpPr>
        <p:spPr>
          <a:xfrm>
            <a:off x="0" y="4873750"/>
            <a:ext cx="9144000" cy="30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egreya Sans"/>
              <a:ea typeface="Alegreya Sans"/>
              <a:cs typeface="Alegreya Sans"/>
              <a:sym typeface="Alegreya Sans"/>
            </a:endParaRPr>
          </a:p>
        </p:txBody>
      </p:sp>
      <p:pic>
        <p:nvPicPr>
          <p:cNvPr id="140" name="Google Shape;140;p16"/>
          <p:cNvPicPr preferRelativeResize="0"/>
          <p:nvPr/>
        </p:nvPicPr>
        <p:blipFill>
          <a:blip r:embed="rId4">
            <a:alphaModFix/>
          </a:blip>
          <a:stretch>
            <a:fillRect/>
          </a:stretch>
        </p:blipFill>
        <p:spPr>
          <a:xfrm>
            <a:off x="-2747625" y="3714285"/>
            <a:ext cx="3467000" cy="1168950"/>
          </a:xfrm>
          <a:prstGeom prst="rect">
            <a:avLst/>
          </a:prstGeom>
          <a:noFill/>
          <a:ln>
            <a:noFill/>
          </a:ln>
        </p:spPr>
      </p:pic>
      <p:pic>
        <p:nvPicPr>
          <p:cNvPr id="141" name="Google Shape;141;p16"/>
          <p:cNvPicPr preferRelativeResize="0"/>
          <p:nvPr/>
        </p:nvPicPr>
        <p:blipFill>
          <a:blip r:embed="rId4">
            <a:alphaModFix/>
          </a:blip>
          <a:stretch>
            <a:fillRect/>
          </a:stretch>
        </p:blipFill>
        <p:spPr>
          <a:xfrm>
            <a:off x="8471925" y="3714285"/>
            <a:ext cx="3467000" cy="11689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42" name="Shape 142"/>
        <p:cNvGrpSpPr/>
        <p:nvPr/>
      </p:nvGrpSpPr>
      <p:grpSpPr>
        <a:xfrm>
          <a:off x="0" y="0"/>
          <a:ext cx="0" cy="0"/>
          <a:chOff x="0" y="0"/>
          <a:chExt cx="0" cy="0"/>
        </a:xfrm>
      </p:grpSpPr>
      <p:sp>
        <p:nvSpPr>
          <p:cNvPr id="143" name="Google Shape;143;p17"/>
          <p:cNvSpPr txBox="1"/>
          <p:nvPr>
            <p:ph idx="1" type="subTitle"/>
          </p:nvPr>
        </p:nvSpPr>
        <p:spPr>
          <a:xfrm>
            <a:off x="720000" y="3242415"/>
            <a:ext cx="2304300" cy="77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17"/>
          <p:cNvSpPr txBox="1"/>
          <p:nvPr>
            <p:ph idx="2" type="subTitle"/>
          </p:nvPr>
        </p:nvSpPr>
        <p:spPr>
          <a:xfrm>
            <a:off x="3419850" y="3242415"/>
            <a:ext cx="2304300" cy="77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17"/>
          <p:cNvSpPr txBox="1"/>
          <p:nvPr>
            <p:ph idx="3" type="subTitle"/>
          </p:nvPr>
        </p:nvSpPr>
        <p:spPr>
          <a:xfrm>
            <a:off x="6119700" y="3242415"/>
            <a:ext cx="2304300" cy="77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1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47" name="Google Shape;147;p17"/>
          <p:cNvSpPr txBox="1"/>
          <p:nvPr>
            <p:ph idx="4" type="subTitle"/>
          </p:nvPr>
        </p:nvSpPr>
        <p:spPr>
          <a:xfrm>
            <a:off x="720000" y="2693775"/>
            <a:ext cx="2304300" cy="447600"/>
          </a:xfrm>
          <a:prstGeom prst="rect">
            <a:avLst/>
          </a:prstGeom>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latin typeface="Abril Fatface"/>
                <a:ea typeface="Abril Fatface"/>
                <a:cs typeface="Abril Fatface"/>
                <a:sym typeface="Abril Fatfac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8" name="Google Shape;148;p17"/>
          <p:cNvSpPr txBox="1"/>
          <p:nvPr>
            <p:ph idx="5" type="subTitle"/>
          </p:nvPr>
        </p:nvSpPr>
        <p:spPr>
          <a:xfrm>
            <a:off x="6119700" y="2693775"/>
            <a:ext cx="2304300" cy="447600"/>
          </a:xfrm>
          <a:prstGeom prst="rect">
            <a:avLst/>
          </a:prstGeom>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latin typeface="Abril Fatface"/>
                <a:ea typeface="Abril Fatface"/>
                <a:cs typeface="Abril Fatface"/>
                <a:sym typeface="Abril Fatfac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9" name="Google Shape;149;p17"/>
          <p:cNvSpPr txBox="1"/>
          <p:nvPr>
            <p:ph idx="6" type="subTitle"/>
          </p:nvPr>
        </p:nvSpPr>
        <p:spPr>
          <a:xfrm>
            <a:off x="3419850" y="2693775"/>
            <a:ext cx="2304300" cy="447600"/>
          </a:xfrm>
          <a:prstGeom prst="rect">
            <a:avLst/>
          </a:prstGeom>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latin typeface="Abril Fatface"/>
                <a:ea typeface="Abril Fatface"/>
                <a:cs typeface="Abril Fatface"/>
                <a:sym typeface="Abril Fatfac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pic>
        <p:nvPicPr>
          <p:cNvPr id="150" name="Google Shape;150;p17"/>
          <p:cNvPicPr preferRelativeResize="0"/>
          <p:nvPr/>
        </p:nvPicPr>
        <p:blipFill>
          <a:blip r:embed="rId2">
            <a:alphaModFix/>
          </a:blip>
          <a:stretch>
            <a:fillRect/>
          </a:stretch>
        </p:blipFill>
        <p:spPr>
          <a:xfrm>
            <a:off x="174126" y="2131574"/>
            <a:ext cx="377368" cy="382800"/>
          </a:xfrm>
          <a:prstGeom prst="rect">
            <a:avLst/>
          </a:prstGeom>
          <a:noFill/>
          <a:ln>
            <a:noFill/>
          </a:ln>
        </p:spPr>
      </p:pic>
      <p:pic>
        <p:nvPicPr>
          <p:cNvPr id="151" name="Google Shape;151;p17"/>
          <p:cNvPicPr preferRelativeResize="0"/>
          <p:nvPr/>
        </p:nvPicPr>
        <p:blipFill rotWithShape="1">
          <a:blip r:embed="rId3">
            <a:alphaModFix/>
          </a:blip>
          <a:srcRect b="0" l="0" r="0" t="12472"/>
          <a:stretch/>
        </p:blipFill>
        <p:spPr>
          <a:xfrm flipH="1" rot="1208940">
            <a:off x="-1746700" y="161875"/>
            <a:ext cx="4455725" cy="4918850"/>
          </a:xfrm>
          <a:prstGeom prst="rect">
            <a:avLst/>
          </a:prstGeom>
          <a:noFill/>
          <a:ln>
            <a:noFill/>
          </a:ln>
        </p:spPr>
      </p:pic>
      <p:pic>
        <p:nvPicPr>
          <p:cNvPr id="152" name="Google Shape;152;p17"/>
          <p:cNvPicPr preferRelativeResize="0"/>
          <p:nvPr/>
        </p:nvPicPr>
        <p:blipFill rotWithShape="1">
          <a:blip r:embed="rId3">
            <a:alphaModFix/>
          </a:blip>
          <a:srcRect b="0" l="0" r="0" t="12472"/>
          <a:stretch/>
        </p:blipFill>
        <p:spPr>
          <a:xfrm rot="-1123688">
            <a:off x="6082250" y="161875"/>
            <a:ext cx="4455725" cy="4918850"/>
          </a:xfrm>
          <a:prstGeom prst="rect">
            <a:avLst/>
          </a:prstGeom>
          <a:noFill/>
          <a:ln>
            <a:noFill/>
          </a:ln>
        </p:spPr>
      </p:pic>
      <p:sp>
        <p:nvSpPr>
          <p:cNvPr id="153" name="Google Shape;153;p17"/>
          <p:cNvSpPr/>
          <p:nvPr/>
        </p:nvSpPr>
        <p:spPr>
          <a:xfrm>
            <a:off x="0" y="4873750"/>
            <a:ext cx="9144000" cy="30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egreya Sans"/>
              <a:ea typeface="Alegreya Sans"/>
              <a:cs typeface="Alegreya Sans"/>
              <a:sym typeface="Alegreya Sans"/>
            </a:endParaRPr>
          </a:p>
        </p:txBody>
      </p:sp>
      <p:pic>
        <p:nvPicPr>
          <p:cNvPr id="154" name="Google Shape;154;p17"/>
          <p:cNvPicPr preferRelativeResize="0"/>
          <p:nvPr/>
        </p:nvPicPr>
        <p:blipFill>
          <a:blip r:embed="rId4">
            <a:alphaModFix/>
          </a:blip>
          <a:stretch>
            <a:fillRect/>
          </a:stretch>
        </p:blipFill>
        <p:spPr>
          <a:xfrm>
            <a:off x="-2747625" y="3714285"/>
            <a:ext cx="3467000" cy="1168950"/>
          </a:xfrm>
          <a:prstGeom prst="rect">
            <a:avLst/>
          </a:prstGeom>
          <a:noFill/>
          <a:ln>
            <a:noFill/>
          </a:ln>
        </p:spPr>
      </p:pic>
      <p:pic>
        <p:nvPicPr>
          <p:cNvPr id="155" name="Google Shape;155;p17"/>
          <p:cNvPicPr preferRelativeResize="0"/>
          <p:nvPr/>
        </p:nvPicPr>
        <p:blipFill>
          <a:blip r:embed="rId4">
            <a:alphaModFix/>
          </a:blip>
          <a:stretch>
            <a:fillRect/>
          </a:stretch>
        </p:blipFill>
        <p:spPr>
          <a:xfrm>
            <a:off x="8471925" y="3714285"/>
            <a:ext cx="3467000" cy="116895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2">
    <p:spTree>
      <p:nvGrpSpPr>
        <p:cNvPr id="156" name="Shape 156"/>
        <p:cNvGrpSpPr/>
        <p:nvPr/>
      </p:nvGrpSpPr>
      <p:grpSpPr>
        <a:xfrm>
          <a:off x="0" y="0"/>
          <a:ext cx="0" cy="0"/>
          <a:chOff x="0" y="0"/>
          <a:chExt cx="0" cy="0"/>
        </a:xfrm>
      </p:grpSpPr>
      <p:sp>
        <p:nvSpPr>
          <p:cNvPr id="157" name="Google Shape;157;p18"/>
          <p:cNvSpPr txBox="1"/>
          <p:nvPr>
            <p:ph idx="1" type="subTitle"/>
          </p:nvPr>
        </p:nvSpPr>
        <p:spPr>
          <a:xfrm>
            <a:off x="1778423" y="1972232"/>
            <a:ext cx="2466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 name="Google Shape;158;p18"/>
          <p:cNvSpPr txBox="1"/>
          <p:nvPr>
            <p:ph idx="2" type="subTitle"/>
          </p:nvPr>
        </p:nvSpPr>
        <p:spPr>
          <a:xfrm>
            <a:off x="5814075" y="1972232"/>
            <a:ext cx="2466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18"/>
          <p:cNvSpPr txBox="1"/>
          <p:nvPr>
            <p:ph idx="3" type="subTitle"/>
          </p:nvPr>
        </p:nvSpPr>
        <p:spPr>
          <a:xfrm>
            <a:off x="1778423" y="3801032"/>
            <a:ext cx="2466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18"/>
          <p:cNvSpPr txBox="1"/>
          <p:nvPr>
            <p:ph idx="4" type="subTitle"/>
          </p:nvPr>
        </p:nvSpPr>
        <p:spPr>
          <a:xfrm>
            <a:off x="5814075" y="3801032"/>
            <a:ext cx="2466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18"/>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2" name="Google Shape;162;p18"/>
          <p:cNvSpPr txBox="1"/>
          <p:nvPr>
            <p:ph hasCustomPrompt="1" idx="5" type="title"/>
          </p:nvPr>
        </p:nvSpPr>
        <p:spPr>
          <a:xfrm>
            <a:off x="863925" y="1327744"/>
            <a:ext cx="733500" cy="733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8"/>
          <p:cNvSpPr txBox="1"/>
          <p:nvPr>
            <p:ph hasCustomPrompt="1" idx="6" type="title"/>
          </p:nvPr>
        </p:nvSpPr>
        <p:spPr>
          <a:xfrm>
            <a:off x="865073" y="3151118"/>
            <a:ext cx="731400" cy="731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4" name="Google Shape;164;p18"/>
          <p:cNvSpPr txBox="1"/>
          <p:nvPr>
            <p:ph hasCustomPrompt="1" idx="7" type="title"/>
          </p:nvPr>
        </p:nvSpPr>
        <p:spPr>
          <a:xfrm>
            <a:off x="4899675" y="1328787"/>
            <a:ext cx="731400" cy="731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5" name="Google Shape;165;p18"/>
          <p:cNvSpPr txBox="1"/>
          <p:nvPr>
            <p:ph hasCustomPrompt="1" idx="8" type="title"/>
          </p:nvPr>
        </p:nvSpPr>
        <p:spPr>
          <a:xfrm>
            <a:off x="4899675" y="3151120"/>
            <a:ext cx="731400" cy="731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8"/>
          <p:cNvSpPr txBox="1"/>
          <p:nvPr>
            <p:ph idx="9" type="subTitle"/>
          </p:nvPr>
        </p:nvSpPr>
        <p:spPr>
          <a:xfrm>
            <a:off x="1778325" y="1515032"/>
            <a:ext cx="2466000" cy="448200"/>
          </a:xfrm>
          <a:prstGeom prst="rect">
            <a:avLst/>
          </a:prstGeom>
          <a:noFill/>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latin typeface="Abril Fatface"/>
                <a:ea typeface="Abril Fatface"/>
                <a:cs typeface="Abril Fatface"/>
                <a:sym typeface="Abril Fatfac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67" name="Google Shape;167;p18"/>
          <p:cNvSpPr txBox="1"/>
          <p:nvPr>
            <p:ph idx="13" type="subTitle"/>
          </p:nvPr>
        </p:nvSpPr>
        <p:spPr>
          <a:xfrm>
            <a:off x="1778325" y="3343834"/>
            <a:ext cx="2466000" cy="448200"/>
          </a:xfrm>
          <a:prstGeom prst="rect">
            <a:avLst/>
          </a:prstGeom>
          <a:noFill/>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latin typeface="Abril Fatface"/>
                <a:ea typeface="Abril Fatface"/>
                <a:cs typeface="Abril Fatface"/>
                <a:sym typeface="Abril Fatfac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68" name="Google Shape;168;p18"/>
          <p:cNvSpPr txBox="1"/>
          <p:nvPr>
            <p:ph idx="14" type="subTitle"/>
          </p:nvPr>
        </p:nvSpPr>
        <p:spPr>
          <a:xfrm>
            <a:off x="5814075" y="1515032"/>
            <a:ext cx="2466000" cy="448200"/>
          </a:xfrm>
          <a:prstGeom prst="rect">
            <a:avLst/>
          </a:prstGeom>
          <a:noFill/>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latin typeface="Abril Fatface"/>
                <a:ea typeface="Abril Fatface"/>
                <a:cs typeface="Abril Fatface"/>
                <a:sym typeface="Abril Fatfac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69" name="Google Shape;169;p18"/>
          <p:cNvSpPr txBox="1"/>
          <p:nvPr>
            <p:ph idx="15" type="subTitle"/>
          </p:nvPr>
        </p:nvSpPr>
        <p:spPr>
          <a:xfrm>
            <a:off x="5814075" y="3343832"/>
            <a:ext cx="2466000" cy="448200"/>
          </a:xfrm>
          <a:prstGeom prst="rect">
            <a:avLst/>
          </a:prstGeom>
          <a:noFill/>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latin typeface="Abril Fatface"/>
                <a:ea typeface="Abril Fatface"/>
                <a:cs typeface="Abril Fatface"/>
                <a:sym typeface="Abril Fatfac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pic>
        <p:nvPicPr>
          <p:cNvPr id="170" name="Google Shape;170;p18"/>
          <p:cNvPicPr preferRelativeResize="0"/>
          <p:nvPr/>
        </p:nvPicPr>
        <p:blipFill>
          <a:blip r:embed="rId2">
            <a:alphaModFix/>
          </a:blip>
          <a:stretch>
            <a:fillRect/>
          </a:stretch>
        </p:blipFill>
        <p:spPr>
          <a:xfrm>
            <a:off x="-2747625" y="3704795"/>
            <a:ext cx="3467000" cy="1168950"/>
          </a:xfrm>
          <a:prstGeom prst="rect">
            <a:avLst/>
          </a:prstGeom>
          <a:noFill/>
          <a:ln>
            <a:noFill/>
          </a:ln>
        </p:spPr>
      </p:pic>
      <p:pic>
        <p:nvPicPr>
          <p:cNvPr id="171" name="Google Shape;171;p18"/>
          <p:cNvPicPr preferRelativeResize="0"/>
          <p:nvPr/>
        </p:nvPicPr>
        <p:blipFill>
          <a:blip r:embed="rId2">
            <a:alphaModFix/>
          </a:blip>
          <a:stretch>
            <a:fillRect/>
          </a:stretch>
        </p:blipFill>
        <p:spPr>
          <a:xfrm>
            <a:off x="8471925" y="3704795"/>
            <a:ext cx="3467000" cy="1168950"/>
          </a:xfrm>
          <a:prstGeom prst="rect">
            <a:avLst/>
          </a:prstGeom>
          <a:noFill/>
          <a:ln>
            <a:noFill/>
          </a:ln>
        </p:spPr>
      </p:pic>
      <p:pic>
        <p:nvPicPr>
          <p:cNvPr id="172" name="Google Shape;172;p18"/>
          <p:cNvPicPr preferRelativeResize="0"/>
          <p:nvPr/>
        </p:nvPicPr>
        <p:blipFill>
          <a:blip r:embed="rId3">
            <a:alphaModFix/>
          </a:blip>
          <a:stretch>
            <a:fillRect/>
          </a:stretch>
        </p:blipFill>
        <p:spPr>
          <a:xfrm flipH="1">
            <a:off x="8514144" y="1415726"/>
            <a:ext cx="549575" cy="557475"/>
          </a:xfrm>
          <a:prstGeom prst="rect">
            <a:avLst/>
          </a:prstGeom>
          <a:noFill/>
          <a:ln>
            <a:noFill/>
          </a:ln>
        </p:spPr>
      </p:pic>
      <p:pic>
        <p:nvPicPr>
          <p:cNvPr id="173" name="Google Shape;173;p18"/>
          <p:cNvPicPr preferRelativeResize="0"/>
          <p:nvPr/>
        </p:nvPicPr>
        <p:blipFill>
          <a:blip r:embed="rId3">
            <a:alphaModFix/>
          </a:blip>
          <a:stretch>
            <a:fillRect/>
          </a:stretch>
        </p:blipFill>
        <p:spPr>
          <a:xfrm flipH="1">
            <a:off x="65453" y="2579646"/>
            <a:ext cx="356969" cy="362100"/>
          </a:xfrm>
          <a:prstGeom prst="rect">
            <a:avLst/>
          </a:prstGeom>
          <a:noFill/>
          <a:ln>
            <a:noFill/>
          </a:ln>
        </p:spPr>
      </p:pic>
      <p:pic>
        <p:nvPicPr>
          <p:cNvPr id="174" name="Google Shape;174;p18"/>
          <p:cNvPicPr preferRelativeResize="0"/>
          <p:nvPr/>
        </p:nvPicPr>
        <p:blipFill rotWithShape="1">
          <a:blip r:embed="rId4">
            <a:alphaModFix/>
          </a:blip>
          <a:srcRect b="0" l="0" r="0" t="12472"/>
          <a:stretch/>
        </p:blipFill>
        <p:spPr>
          <a:xfrm flipH="1" rot="542249">
            <a:off x="-1314675" y="62775"/>
            <a:ext cx="4455725" cy="4918850"/>
          </a:xfrm>
          <a:prstGeom prst="rect">
            <a:avLst/>
          </a:prstGeom>
          <a:noFill/>
          <a:ln>
            <a:noFill/>
          </a:ln>
        </p:spPr>
      </p:pic>
      <p:pic>
        <p:nvPicPr>
          <p:cNvPr id="175" name="Google Shape;175;p18"/>
          <p:cNvPicPr preferRelativeResize="0"/>
          <p:nvPr/>
        </p:nvPicPr>
        <p:blipFill rotWithShape="1">
          <a:blip r:embed="rId4">
            <a:alphaModFix/>
          </a:blip>
          <a:srcRect b="0" l="0" r="0" t="12472"/>
          <a:stretch/>
        </p:blipFill>
        <p:spPr>
          <a:xfrm rot="-1629968">
            <a:off x="6339925" y="112325"/>
            <a:ext cx="4455725" cy="4918851"/>
          </a:xfrm>
          <a:prstGeom prst="rect">
            <a:avLst/>
          </a:prstGeom>
          <a:noFill/>
          <a:ln>
            <a:noFill/>
          </a:ln>
        </p:spPr>
      </p:pic>
      <p:sp>
        <p:nvSpPr>
          <p:cNvPr id="176" name="Google Shape;176;p18"/>
          <p:cNvSpPr/>
          <p:nvPr/>
        </p:nvSpPr>
        <p:spPr>
          <a:xfrm>
            <a:off x="0" y="4873750"/>
            <a:ext cx="9144000" cy="30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egreya Sans"/>
              <a:ea typeface="Alegreya Sans"/>
              <a:cs typeface="Alegreya Sans"/>
              <a:sym typeface="Alegreya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spTree>
      <p:nvGrpSpPr>
        <p:cNvPr id="177" name="Shape 177"/>
        <p:cNvGrpSpPr/>
        <p:nvPr/>
      </p:nvGrpSpPr>
      <p:grpSpPr>
        <a:xfrm>
          <a:off x="0" y="0"/>
          <a:ext cx="0" cy="0"/>
          <a:chOff x="0" y="0"/>
          <a:chExt cx="0" cy="0"/>
        </a:xfrm>
      </p:grpSpPr>
      <p:sp>
        <p:nvSpPr>
          <p:cNvPr id="178" name="Google Shape;178;p1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9pPr>
          </a:lstStyle>
          <a:p/>
        </p:txBody>
      </p:sp>
      <p:sp>
        <p:nvSpPr>
          <p:cNvPr id="179" name="Google Shape;179;p19"/>
          <p:cNvSpPr txBox="1"/>
          <p:nvPr>
            <p:ph idx="1" type="body"/>
          </p:nvPr>
        </p:nvSpPr>
        <p:spPr>
          <a:xfrm>
            <a:off x="713225" y="1152475"/>
            <a:ext cx="37512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1pPr>
            <a:lvl2pPr indent="-317500" lvl="1" marL="9144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2pPr>
            <a:lvl3pPr indent="-317500" lvl="2" marL="13716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3pPr>
            <a:lvl4pPr indent="-317500" lvl="3" marL="18288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4pPr>
            <a:lvl5pPr indent="-317500" lvl="4" marL="22860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5pPr>
            <a:lvl6pPr indent="-317500" lvl="5" marL="27432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6pPr>
            <a:lvl7pPr indent="-317500" lvl="6" marL="32004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7pPr>
            <a:lvl8pPr indent="-317500" lvl="7" marL="36576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8pPr>
            <a:lvl9pPr indent="-317500" lvl="8" marL="41148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9pPr>
          </a:lstStyle>
          <a:p/>
        </p:txBody>
      </p:sp>
      <p:sp>
        <p:nvSpPr>
          <p:cNvPr id="180" name="Google Shape;180;p19"/>
          <p:cNvSpPr txBox="1"/>
          <p:nvPr>
            <p:ph idx="2" type="body"/>
          </p:nvPr>
        </p:nvSpPr>
        <p:spPr>
          <a:xfrm>
            <a:off x="4679575" y="1152475"/>
            <a:ext cx="37512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1pPr>
            <a:lvl2pPr indent="-317500" lvl="1" marL="9144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2pPr>
            <a:lvl3pPr indent="-317500" lvl="2" marL="13716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3pPr>
            <a:lvl4pPr indent="-317500" lvl="3" marL="18288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4pPr>
            <a:lvl5pPr indent="-317500" lvl="4" marL="22860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5pPr>
            <a:lvl6pPr indent="-317500" lvl="5" marL="27432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6pPr>
            <a:lvl7pPr indent="-317500" lvl="6" marL="32004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7pPr>
            <a:lvl8pPr indent="-317500" lvl="7" marL="36576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8pPr>
            <a:lvl9pPr indent="-317500" lvl="8" marL="4114800" rtl="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9pPr>
          </a:lstStyle>
          <a:p/>
        </p:txBody>
      </p:sp>
      <p:pic>
        <p:nvPicPr>
          <p:cNvPr id="181" name="Google Shape;181;p19"/>
          <p:cNvPicPr preferRelativeResize="0"/>
          <p:nvPr/>
        </p:nvPicPr>
        <p:blipFill>
          <a:blip r:embed="rId2">
            <a:alphaModFix/>
          </a:blip>
          <a:stretch>
            <a:fillRect/>
          </a:stretch>
        </p:blipFill>
        <p:spPr>
          <a:xfrm>
            <a:off x="8622088" y="1562344"/>
            <a:ext cx="301800" cy="306138"/>
          </a:xfrm>
          <a:prstGeom prst="rect">
            <a:avLst/>
          </a:prstGeom>
          <a:noFill/>
          <a:ln>
            <a:noFill/>
          </a:ln>
        </p:spPr>
      </p:pic>
      <p:pic>
        <p:nvPicPr>
          <p:cNvPr id="182" name="Google Shape;182;p19"/>
          <p:cNvPicPr preferRelativeResize="0"/>
          <p:nvPr/>
        </p:nvPicPr>
        <p:blipFill>
          <a:blip r:embed="rId2">
            <a:alphaModFix/>
          </a:blip>
          <a:stretch>
            <a:fillRect/>
          </a:stretch>
        </p:blipFill>
        <p:spPr>
          <a:xfrm>
            <a:off x="287538" y="1190519"/>
            <a:ext cx="301800" cy="306138"/>
          </a:xfrm>
          <a:prstGeom prst="rect">
            <a:avLst/>
          </a:prstGeom>
          <a:noFill/>
          <a:ln>
            <a:noFill/>
          </a:ln>
        </p:spPr>
      </p:pic>
      <p:pic>
        <p:nvPicPr>
          <p:cNvPr id="183" name="Google Shape;183;p19"/>
          <p:cNvPicPr preferRelativeResize="0"/>
          <p:nvPr/>
        </p:nvPicPr>
        <p:blipFill rotWithShape="1">
          <a:blip r:embed="rId3">
            <a:alphaModFix/>
          </a:blip>
          <a:srcRect b="0" l="0" r="0" t="12472"/>
          <a:stretch/>
        </p:blipFill>
        <p:spPr>
          <a:xfrm flipH="1" rot="542249">
            <a:off x="-1671450" y="1073650"/>
            <a:ext cx="4455725" cy="4918850"/>
          </a:xfrm>
          <a:prstGeom prst="rect">
            <a:avLst/>
          </a:prstGeom>
          <a:noFill/>
          <a:ln>
            <a:noFill/>
          </a:ln>
        </p:spPr>
      </p:pic>
      <p:pic>
        <p:nvPicPr>
          <p:cNvPr id="184" name="Google Shape;184;p19"/>
          <p:cNvPicPr preferRelativeResize="0"/>
          <p:nvPr/>
        </p:nvPicPr>
        <p:blipFill rotWithShape="1">
          <a:blip r:embed="rId3">
            <a:alphaModFix/>
          </a:blip>
          <a:srcRect b="0" l="0" r="0" t="12472"/>
          <a:stretch/>
        </p:blipFill>
        <p:spPr>
          <a:xfrm rot="-990076">
            <a:off x="6389475" y="531500"/>
            <a:ext cx="4455725" cy="4918850"/>
          </a:xfrm>
          <a:prstGeom prst="rect">
            <a:avLst/>
          </a:prstGeom>
          <a:noFill/>
          <a:ln>
            <a:noFill/>
          </a:ln>
        </p:spPr>
      </p:pic>
      <p:sp>
        <p:nvSpPr>
          <p:cNvPr id="185" name="Google Shape;185;p19"/>
          <p:cNvSpPr/>
          <p:nvPr/>
        </p:nvSpPr>
        <p:spPr>
          <a:xfrm>
            <a:off x="0" y="4873750"/>
            <a:ext cx="9144000" cy="30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egreya Sans"/>
              <a:ea typeface="Alegreya Sans"/>
              <a:cs typeface="Alegreya Sans"/>
              <a:sym typeface="Alegreya Sans"/>
            </a:endParaRPr>
          </a:p>
        </p:txBody>
      </p:sp>
      <p:pic>
        <p:nvPicPr>
          <p:cNvPr id="186" name="Google Shape;186;p19"/>
          <p:cNvPicPr preferRelativeResize="0"/>
          <p:nvPr/>
        </p:nvPicPr>
        <p:blipFill>
          <a:blip r:embed="rId4">
            <a:alphaModFix/>
          </a:blip>
          <a:stretch>
            <a:fillRect/>
          </a:stretch>
        </p:blipFill>
        <p:spPr>
          <a:xfrm>
            <a:off x="-2747625" y="3714285"/>
            <a:ext cx="3467000" cy="1168950"/>
          </a:xfrm>
          <a:prstGeom prst="rect">
            <a:avLst/>
          </a:prstGeom>
          <a:noFill/>
          <a:ln>
            <a:noFill/>
          </a:ln>
        </p:spPr>
      </p:pic>
      <p:pic>
        <p:nvPicPr>
          <p:cNvPr id="187" name="Google Shape;187;p19"/>
          <p:cNvPicPr preferRelativeResize="0"/>
          <p:nvPr/>
        </p:nvPicPr>
        <p:blipFill>
          <a:blip r:embed="rId4">
            <a:alphaModFix/>
          </a:blip>
          <a:stretch>
            <a:fillRect/>
          </a:stretch>
        </p:blipFill>
        <p:spPr>
          <a:xfrm>
            <a:off x="8471925" y="3714285"/>
            <a:ext cx="3467000" cy="11689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88" name="Shape 188"/>
        <p:cNvGrpSpPr/>
        <p:nvPr/>
      </p:nvGrpSpPr>
      <p:grpSpPr>
        <a:xfrm>
          <a:off x="0" y="0"/>
          <a:ext cx="0" cy="0"/>
          <a:chOff x="0" y="0"/>
          <a:chExt cx="0" cy="0"/>
        </a:xfrm>
      </p:grpSpPr>
      <p:sp>
        <p:nvSpPr>
          <p:cNvPr id="189" name="Google Shape;189;p20"/>
          <p:cNvSpPr txBox="1"/>
          <p:nvPr>
            <p:ph idx="1" type="subTitle"/>
          </p:nvPr>
        </p:nvSpPr>
        <p:spPr>
          <a:xfrm>
            <a:off x="709104" y="1959365"/>
            <a:ext cx="2381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20"/>
          <p:cNvSpPr txBox="1"/>
          <p:nvPr>
            <p:ph idx="2" type="subTitle"/>
          </p:nvPr>
        </p:nvSpPr>
        <p:spPr>
          <a:xfrm>
            <a:off x="3381447" y="1959365"/>
            <a:ext cx="2381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20"/>
          <p:cNvSpPr txBox="1"/>
          <p:nvPr>
            <p:ph idx="3" type="subTitle"/>
          </p:nvPr>
        </p:nvSpPr>
        <p:spPr>
          <a:xfrm>
            <a:off x="709104" y="3559565"/>
            <a:ext cx="2381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 name="Google Shape;192;p20"/>
          <p:cNvSpPr txBox="1"/>
          <p:nvPr>
            <p:ph idx="4" type="subTitle"/>
          </p:nvPr>
        </p:nvSpPr>
        <p:spPr>
          <a:xfrm>
            <a:off x="3381447" y="3559565"/>
            <a:ext cx="2381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0"/>
          <p:cNvSpPr txBox="1"/>
          <p:nvPr>
            <p:ph idx="5" type="subTitle"/>
          </p:nvPr>
        </p:nvSpPr>
        <p:spPr>
          <a:xfrm>
            <a:off x="6053796" y="1959365"/>
            <a:ext cx="2381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4" name="Google Shape;194;p20"/>
          <p:cNvSpPr txBox="1"/>
          <p:nvPr>
            <p:ph idx="6" type="subTitle"/>
          </p:nvPr>
        </p:nvSpPr>
        <p:spPr>
          <a:xfrm>
            <a:off x="6053796" y="3559565"/>
            <a:ext cx="2381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20"/>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6" name="Google Shape;196;p20"/>
          <p:cNvSpPr txBox="1"/>
          <p:nvPr>
            <p:ph idx="7" type="subTitle"/>
          </p:nvPr>
        </p:nvSpPr>
        <p:spPr>
          <a:xfrm>
            <a:off x="709104" y="1410725"/>
            <a:ext cx="2381100" cy="448200"/>
          </a:xfrm>
          <a:prstGeom prst="rect">
            <a:avLst/>
          </a:prstGeom>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latin typeface="Abril Fatface"/>
                <a:ea typeface="Abril Fatface"/>
                <a:cs typeface="Abril Fatface"/>
                <a:sym typeface="Abril Fatfac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97" name="Google Shape;197;p20"/>
          <p:cNvSpPr txBox="1"/>
          <p:nvPr>
            <p:ph idx="8" type="subTitle"/>
          </p:nvPr>
        </p:nvSpPr>
        <p:spPr>
          <a:xfrm>
            <a:off x="3381447" y="1410725"/>
            <a:ext cx="2381100" cy="448200"/>
          </a:xfrm>
          <a:prstGeom prst="rect">
            <a:avLst/>
          </a:prstGeom>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latin typeface="Abril Fatface"/>
                <a:ea typeface="Abril Fatface"/>
                <a:cs typeface="Abril Fatface"/>
                <a:sym typeface="Abril Fatfac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98" name="Google Shape;198;p20"/>
          <p:cNvSpPr txBox="1"/>
          <p:nvPr>
            <p:ph idx="9" type="subTitle"/>
          </p:nvPr>
        </p:nvSpPr>
        <p:spPr>
          <a:xfrm>
            <a:off x="6053796" y="1410725"/>
            <a:ext cx="2381100" cy="448200"/>
          </a:xfrm>
          <a:prstGeom prst="rect">
            <a:avLst/>
          </a:prstGeom>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latin typeface="Abril Fatface"/>
                <a:ea typeface="Abril Fatface"/>
                <a:cs typeface="Abril Fatface"/>
                <a:sym typeface="Abril Fatfac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99" name="Google Shape;199;p20"/>
          <p:cNvSpPr txBox="1"/>
          <p:nvPr>
            <p:ph idx="13" type="subTitle"/>
          </p:nvPr>
        </p:nvSpPr>
        <p:spPr>
          <a:xfrm>
            <a:off x="709104" y="3010925"/>
            <a:ext cx="2381100" cy="448200"/>
          </a:xfrm>
          <a:prstGeom prst="rect">
            <a:avLst/>
          </a:prstGeom>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latin typeface="Abril Fatface"/>
                <a:ea typeface="Abril Fatface"/>
                <a:cs typeface="Abril Fatface"/>
                <a:sym typeface="Abril Fatfac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0" name="Google Shape;200;p20"/>
          <p:cNvSpPr txBox="1"/>
          <p:nvPr>
            <p:ph idx="14" type="subTitle"/>
          </p:nvPr>
        </p:nvSpPr>
        <p:spPr>
          <a:xfrm>
            <a:off x="3381453" y="3010925"/>
            <a:ext cx="2381100" cy="448200"/>
          </a:xfrm>
          <a:prstGeom prst="rect">
            <a:avLst/>
          </a:prstGeom>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latin typeface="Abril Fatface"/>
                <a:ea typeface="Abril Fatface"/>
                <a:cs typeface="Abril Fatface"/>
                <a:sym typeface="Abril Fatfac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1" name="Google Shape;201;p20"/>
          <p:cNvSpPr txBox="1"/>
          <p:nvPr>
            <p:ph idx="15" type="subTitle"/>
          </p:nvPr>
        </p:nvSpPr>
        <p:spPr>
          <a:xfrm>
            <a:off x="6053801" y="3010925"/>
            <a:ext cx="2381100" cy="448200"/>
          </a:xfrm>
          <a:prstGeom prst="rect">
            <a:avLst/>
          </a:prstGeom>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latin typeface="Abril Fatface"/>
                <a:ea typeface="Abril Fatface"/>
                <a:cs typeface="Abril Fatface"/>
                <a:sym typeface="Abril Fatfac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pic>
        <p:nvPicPr>
          <p:cNvPr id="202" name="Google Shape;202;p20"/>
          <p:cNvPicPr preferRelativeResize="0"/>
          <p:nvPr/>
        </p:nvPicPr>
        <p:blipFill>
          <a:blip r:embed="rId2">
            <a:alphaModFix/>
          </a:blip>
          <a:stretch>
            <a:fillRect/>
          </a:stretch>
        </p:blipFill>
        <p:spPr>
          <a:xfrm>
            <a:off x="8519703" y="853238"/>
            <a:ext cx="549575" cy="557475"/>
          </a:xfrm>
          <a:prstGeom prst="rect">
            <a:avLst/>
          </a:prstGeom>
          <a:noFill/>
          <a:ln>
            <a:noFill/>
          </a:ln>
        </p:spPr>
      </p:pic>
      <p:pic>
        <p:nvPicPr>
          <p:cNvPr id="203" name="Google Shape;203;p20"/>
          <p:cNvPicPr preferRelativeResize="0"/>
          <p:nvPr/>
        </p:nvPicPr>
        <p:blipFill rotWithShape="1">
          <a:blip r:embed="rId3">
            <a:alphaModFix/>
          </a:blip>
          <a:srcRect b="0" l="0" r="0" t="12472"/>
          <a:stretch/>
        </p:blipFill>
        <p:spPr>
          <a:xfrm rot="-897678">
            <a:off x="-1978675" y="112325"/>
            <a:ext cx="4455725" cy="4918850"/>
          </a:xfrm>
          <a:prstGeom prst="rect">
            <a:avLst/>
          </a:prstGeom>
          <a:noFill/>
          <a:ln>
            <a:noFill/>
          </a:ln>
        </p:spPr>
      </p:pic>
      <p:sp>
        <p:nvSpPr>
          <p:cNvPr id="204" name="Google Shape;204;p20"/>
          <p:cNvSpPr/>
          <p:nvPr/>
        </p:nvSpPr>
        <p:spPr>
          <a:xfrm>
            <a:off x="0" y="4873750"/>
            <a:ext cx="9144000" cy="30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egreya Sans"/>
              <a:ea typeface="Alegreya Sans"/>
              <a:cs typeface="Alegreya Sans"/>
              <a:sym typeface="Alegreya Sans"/>
            </a:endParaRPr>
          </a:p>
        </p:txBody>
      </p:sp>
      <p:pic>
        <p:nvPicPr>
          <p:cNvPr id="205" name="Google Shape;205;p20"/>
          <p:cNvPicPr preferRelativeResize="0"/>
          <p:nvPr/>
        </p:nvPicPr>
        <p:blipFill>
          <a:blip r:embed="rId4">
            <a:alphaModFix/>
          </a:blip>
          <a:stretch>
            <a:fillRect/>
          </a:stretch>
        </p:blipFill>
        <p:spPr>
          <a:xfrm>
            <a:off x="-2747625" y="3714285"/>
            <a:ext cx="3467000" cy="1168950"/>
          </a:xfrm>
          <a:prstGeom prst="rect">
            <a:avLst/>
          </a:prstGeom>
          <a:noFill/>
          <a:ln>
            <a:noFill/>
          </a:ln>
        </p:spPr>
      </p:pic>
      <p:pic>
        <p:nvPicPr>
          <p:cNvPr id="206" name="Google Shape;206;p20"/>
          <p:cNvPicPr preferRelativeResize="0"/>
          <p:nvPr/>
        </p:nvPicPr>
        <p:blipFill>
          <a:blip r:embed="rId4">
            <a:alphaModFix/>
          </a:blip>
          <a:stretch>
            <a:fillRect/>
          </a:stretch>
        </p:blipFill>
        <p:spPr>
          <a:xfrm>
            <a:off x="8471925" y="3714285"/>
            <a:ext cx="3467000" cy="1168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1673100" y="1718000"/>
            <a:ext cx="5797800" cy="841800"/>
          </a:xfrm>
          <a:prstGeom prst="rect">
            <a:avLst/>
          </a:prstGeom>
          <a:ln>
            <a:noFill/>
          </a:ln>
        </p:spPr>
        <p:txBody>
          <a:bodyPr anchorCtr="0" anchor="b" bIns="91425" lIns="91425" spcFirstLastPara="1" rIns="91425" wrap="square" tIns="91425">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hasCustomPrompt="1" idx="2" type="title"/>
          </p:nvPr>
        </p:nvSpPr>
        <p:spPr>
          <a:xfrm>
            <a:off x="3937750" y="891659"/>
            <a:ext cx="1268400" cy="841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 name="Google Shape;21;p3"/>
          <p:cNvSpPr txBox="1"/>
          <p:nvPr>
            <p:ph idx="1" type="subTitle"/>
          </p:nvPr>
        </p:nvSpPr>
        <p:spPr>
          <a:xfrm>
            <a:off x="1673100" y="2544941"/>
            <a:ext cx="5797800" cy="4482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2" name="Google Shape;22;p3"/>
          <p:cNvPicPr preferRelativeResize="0"/>
          <p:nvPr/>
        </p:nvPicPr>
        <p:blipFill rotWithShape="1">
          <a:blip r:embed="rId2">
            <a:alphaModFix/>
          </a:blip>
          <a:srcRect b="81382" l="0" r="0" t="0"/>
          <a:stretch/>
        </p:blipFill>
        <p:spPr>
          <a:xfrm>
            <a:off x="0" y="4315548"/>
            <a:ext cx="9144000" cy="1035050"/>
          </a:xfrm>
          <a:prstGeom prst="rect">
            <a:avLst/>
          </a:prstGeom>
          <a:noFill/>
          <a:ln>
            <a:noFill/>
          </a:ln>
        </p:spPr>
      </p:pic>
      <p:pic>
        <p:nvPicPr>
          <p:cNvPr id="23" name="Google Shape;23;p3"/>
          <p:cNvPicPr preferRelativeResize="0"/>
          <p:nvPr/>
        </p:nvPicPr>
        <p:blipFill>
          <a:blip r:embed="rId3">
            <a:alphaModFix/>
          </a:blip>
          <a:stretch>
            <a:fillRect/>
          </a:stretch>
        </p:blipFill>
        <p:spPr>
          <a:xfrm>
            <a:off x="-918825" y="3146595"/>
            <a:ext cx="3467000" cy="1168950"/>
          </a:xfrm>
          <a:prstGeom prst="rect">
            <a:avLst/>
          </a:prstGeom>
          <a:noFill/>
          <a:ln>
            <a:noFill/>
          </a:ln>
        </p:spPr>
      </p:pic>
      <p:pic>
        <p:nvPicPr>
          <p:cNvPr id="24" name="Google Shape;24;p3"/>
          <p:cNvPicPr preferRelativeResize="0"/>
          <p:nvPr/>
        </p:nvPicPr>
        <p:blipFill>
          <a:blip r:embed="rId3">
            <a:alphaModFix/>
          </a:blip>
          <a:stretch>
            <a:fillRect/>
          </a:stretch>
        </p:blipFill>
        <p:spPr>
          <a:xfrm>
            <a:off x="6490225" y="3146595"/>
            <a:ext cx="3467000" cy="1168950"/>
          </a:xfrm>
          <a:prstGeom prst="rect">
            <a:avLst/>
          </a:prstGeom>
          <a:noFill/>
          <a:ln>
            <a:noFill/>
          </a:ln>
        </p:spPr>
      </p:pic>
      <p:pic>
        <p:nvPicPr>
          <p:cNvPr id="25" name="Google Shape;25;p3"/>
          <p:cNvPicPr preferRelativeResize="0"/>
          <p:nvPr/>
        </p:nvPicPr>
        <p:blipFill>
          <a:blip r:embed="rId4">
            <a:alphaModFix/>
          </a:blip>
          <a:stretch>
            <a:fillRect/>
          </a:stretch>
        </p:blipFill>
        <p:spPr>
          <a:xfrm>
            <a:off x="8430775" y="2482575"/>
            <a:ext cx="265775" cy="269600"/>
          </a:xfrm>
          <a:prstGeom prst="rect">
            <a:avLst/>
          </a:prstGeom>
          <a:noFill/>
          <a:ln>
            <a:noFill/>
          </a:ln>
        </p:spPr>
      </p:pic>
      <p:pic>
        <p:nvPicPr>
          <p:cNvPr id="26" name="Google Shape;26;p3"/>
          <p:cNvPicPr preferRelativeResize="0"/>
          <p:nvPr/>
        </p:nvPicPr>
        <p:blipFill>
          <a:blip r:embed="rId4">
            <a:alphaModFix/>
          </a:blip>
          <a:stretch>
            <a:fillRect/>
          </a:stretch>
        </p:blipFill>
        <p:spPr>
          <a:xfrm>
            <a:off x="435427" y="2752173"/>
            <a:ext cx="188300" cy="190975"/>
          </a:xfrm>
          <a:prstGeom prst="rect">
            <a:avLst/>
          </a:prstGeom>
          <a:noFill/>
          <a:ln>
            <a:noFill/>
          </a:ln>
        </p:spPr>
      </p:pic>
      <p:pic>
        <p:nvPicPr>
          <p:cNvPr id="27" name="Google Shape;27;p3"/>
          <p:cNvPicPr preferRelativeResize="0"/>
          <p:nvPr/>
        </p:nvPicPr>
        <p:blipFill rotWithShape="1">
          <a:blip r:embed="rId5">
            <a:alphaModFix/>
          </a:blip>
          <a:srcRect b="0" l="0" r="0" t="12472"/>
          <a:stretch/>
        </p:blipFill>
        <p:spPr>
          <a:xfrm flipH="1" rot="542249">
            <a:off x="-829075" y="112325"/>
            <a:ext cx="4455725" cy="4918850"/>
          </a:xfrm>
          <a:prstGeom prst="rect">
            <a:avLst/>
          </a:prstGeom>
          <a:noFill/>
          <a:ln>
            <a:noFill/>
          </a:ln>
        </p:spPr>
      </p:pic>
      <p:pic>
        <p:nvPicPr>
          <p:cNvPr id="28" name="Google Shape;28;p3"/>
          <p:cNvPicPr preferRelativeResize="0"/>
          <p:nvPr/>
        </p:nvPicPr>
        <p:blipFill rotWithShape="1">
          <a:blip r:embed="rId5">
            <a:alphaModFix/>
          </a:blip>
          <a:srcRect b="0" l="0" r="0" t="12472"/>
          <a:stretch/>
        </p:blipFill>
        <p:spPr>
          <a:xfrm rot="-542249">
            <a:off x="5517350" y="112325"/>
            <a:ext cx="4455725" cy="49188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07" name="Shape 207"/>
        <p:cNvGrpSpPr/>
        <p:nvPr/>
      </p:nvGrpSpPr>
      <p:grpSpPr>
        <a:xfrm>
          <a:off x="0" y="0"/>
          <a:ext cx="0" cy="0"/>
          <a:chOff x="0" y="0"/>
          <a:chExt cx="0" cy="0"/>
        </a:xfrm>
      </p:grpSpPr>
      <p:sp>
        <p:nvSpPr>
          <p:cNvPr id="208" name="Google Shape;208;p21"/>
          <p:cNvSpPr txBox="1"/>
          <p:nvPr>
            <p:ph hasCustomPrompt="1" type="title"/>
          </p:nvPr>
        </p:nvSpPr>
        <p:spPr>
          <a:xfrm>
            <a:off x="2451750" y="914400"/>
            <a:ext cx="42405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9" name="Google Shape;209;p21"/>
          <p:cNvSpPr txBox="1"/>
          <p:nvPr>
            <p:ph idx="1" type="subTitle"/>
          </p:nvPr>
        </p:nvSpPr>
        <p:spPr>
          <a:xfrm>
            <a:off x="2451750" y="1828800"/>
            <a:ext cx="4240500" cy="4482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21"/>
          <p:cNvSpPr txBox="1"/>
          <p:nvPr>
            <p:ph hasCustomPrompt="1" idx="2" type="title"/>
          </p:nvPr>
        </p:nvSpPr>
        <p:spPr>
          <a:xfrm>
            <a:off x="2451750" y="2743200"/>
            <a:ext cx="42405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1" name="Google Shape;211;p21"/>
          <p:cNvSpPr txBox="1"/>
          <p:nvPr>
            <p:ph idx="3" type="subTitle"/>
          </p:nvPr>
        </p:nvSpPr>
        <p:spPr>
          <a:xfrm>
            <a:off x="2451750" y="3657600"/>
            <a:ext cx="4240500" cy="4482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21"/>
          <p:cNvSpPr/>
          <p:nvPr/>
        </p:nvSpPr>
        <p:spPr>
          <a:xfrm>
            <a:off x="0" y="4604000"/>
            <a:ext cx="9144000" cy="572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egreya Sans"/>
              <a:ea typeface="Alegreya Sans"/>
              <a:cs typeface="Alegreya Sans"/>
              <a:sym typeface="Alegreya Sans"/>
            </a:endParaRPr>
          </a:p>
        </p:txBody>
      </p:sp>
      <p:pic>
        <p:nvPicPr>
          <p:cNvPr id="213" name="Google Shape;213;p21"/>
          <p:cNvPicPr preferRelativeResize="0"/>
          <p:nvPr/>
        </p:nvPicPr>
        <p:blipFill>
          <a:blip r:embed="rId2">
            <a:alphaModFix/>
          </a:blip>
          <a:stretch>
            <a:fillRect/>
          </a:stretch>
        </p:blipFill>
        <p:spPr>
          <a:xfrm>
            <a:off x="-1466963" y="3451395"/>
            <a:ext cx="3467000" cy="1168950"/>
          </a:xfrm>
          <a:prstGeom prst="rect">
            <a:avLst/>
          </a:prstGeom>
          <a:noFill/>
          <a:ln>
            <a:noFill/>
          </a:ln>
        </p:spPr>
      </p:pic>
      <p:pic>
        <p:nvPicPr>
          <p:cNvPr id="214" name="Google Shape;214;p21"/>
          <p:cNvPicPr preferRelativeResize="0"/>
          <p:nvPr/>
        </p:nvPicPr>
        <p:blipFill>
          <a:blip r:embed="rId2">
            <a:alphaModFix/>
          </a:blip>
          <a:stretch>
            <a:fillRect/>
          </a:stretch>
        </p:blipFill>
        <p:spPr>
          <a:xfrm>
            <a:off x="7143962" y="3451395"/>
            <a:ext cx="3467000" cy="1168950"/>
          </a:xfrm>
          <a:prstGeom prst="rect">
            <a:avLst/>
          </a:prstGeom>
          <a:noFill/>
          <a:ln>
            <a:noFill/>
          </a:ln>
        </p:spPr>
      </p:pic>
      <p:pic>
        <p:nvPicPr>
          <p:cNvPr id="215" name="Google Shape;215;p21"/>
          <p:cNvPicPr preferRelativeResize="0"/>
          <p:nvPr/>
        </p:nvPicPr>
        <p:blipFill rotWithShape="1">
          <a:blip r:embed="rId3">
            <a:alphaModFix/>
          </a:blip>
          <a:srcRect b="0" l="0" r="0" t="12472"/>
          <a:stretch/>
        </p:blipFill>
        <p:spPr>
          <a:xfrm flipH="1" rot="542249">
            <a:off x="-829075" y="112325"/>
            <a:ext cx="4455725" cy="4918850"/>
          </a:xfrm>
          <a:prstGeom prst="rect">
            <a:avLst/>
          </a:prstGeom>
          <a:noFill/>
          <a:ln>
            <a:noFill/>
          </a:ln>
        </p:spPr>
      </p:pic>
      <p:pic>
        <p:nvPicPr>
          <p:cNvPr id="216" name="Google Shape;216;p21"/>
          <p:cNvPicPr preferRelativeResize="0"/>
          <p:nvPr/>
        </p:nvPicPr>
        <p:blipFill rotWithShape="1">
          <a:blip r:embed="rId3">
            <a:alphaModFix/>
          </a:blip>
          <a:srcRect b="0" l="0" r="0" t="12472"/>
          <a:stretch/>
        </p:blipFill>
        <p:spPr>
          <a:xfrm rot="-542249">
            <a:off x="5517350" y="112325"/>
            <a:ext cx="4455725" cy="491885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7" name="Shape 217"/>
        <p:cNvGrpSpPr/>
        <p:nvPr/>
      </p:nvGrpSpPr>
      <p:grpSpPr>
        <a:xfrm>
          <a:off x="0" y="0"/>
          <a:ext cx="0" cy="0"/>
          <a:chOff x="0" y="0"/>
          <a:chExt cx="0" cy="0"/>
        </a:xfrm>
      </p:grpSpPr>
      <p:sp>
        <p:nvSpPr>
          <p:cNvPr id="218" name="Google Shape;218;p22"/>
          <p:cNvSpPr/>
          <p:nvPr/>
        </p:nvSpPr>
        <p:spPr>
          <a:xfrm>
            <a:off x="0" y="4604000"/>
            <a:ext cx="9144000" cy="572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egreya Sans"/>
              <a:ea typeface="Alegreya Sans"/>
              <a:cs typeface="Alegreya Sans"/>
              <a:sym typeface="Alegreya Sans"/>
            </a:endParaRPr>
          </a:p>
        </p:txBody>
      </p:sp>
      <p:pic>
        <p:nvPicPr>
          <p:cNvPr id="219" name="Google Shape;219;p22"/>
          <p:cNvPicPr preferRelativeResize="0"/>
          <p:nvPr/>
        </p:nvPicPr>
        <p:blipFill>
          <a:blip r:embed="rId2">
            <a:alphaModFix/>
          </a:blip>
          <a:stretch>
            <a:fillRect/>
          </a:stretch>
        </p:blipFill>
        <p:spPr>
          <a:xfrm>
            <a:off x="-1466963" y="3451395"/>
            <a:ext cx="3467000" cy="1168950"/>
          </a:xfrm>
          <a:prstGeom prst="rect">
            <a:avLst/>
          </a:prstGeom>
          <a:noFill/>
          <a:ln>
            <a:noFill/>
          </a:ln>
        </p:spPr>
      </p:pic>
      <p:pic>
        <p:nvPicPr>
          <p:cNvPr id="220" name="Google Shape;220;p22"/>
          <p:cNvPicPr preferRelativeResize="0"/>
          <p:nvPr/>
        </p:nvPicPr>
        <p:blipFill>
          <a:blip r:embed="rId2">
            <a:alphaModFix/>
          </a:blip>
          <a:stretch>
            <a:fillRect/>
          </a:stretch>
        </p:blipFill>
        <p:spPr>
          <a:xfrm>
            <a:off x="7143962" y="3451395"/>
            <a:ext cx="3467000" cy="1168950"/>
          </a:xfrm>
          <a:prstGeom prst="rect">
            <a:avLst/>
          </a:prstGeom>
          <a:noFill/>
          <a:ln>
            <a:noFill/>
          </a:ln>
        </p:spPr>
      </p:pic>
      <p:sp>
        <p:nvSpPr>
          <p:cNvPr id="221" name="Google Shape;221;p22"/>
          <p:cNvSpPr txBox="1"/>
          <p:nvPr>
            <p:ph type="title"/>
          </p:nvPr>
        </p:nvSpPr>
        <p:spPr>
          <a:xfrm>
            <a:off x="2347938" y="540000"/>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2" name="Google Shape;222;p22"/>
          <p:cNvSpPr txBox="1"/>
          <p:nvPr>
            <p:ph idx="1" type="subTitle"/>
          </p:nvPr>
        </p:nvSpPr>
        <p:spPr>
          <a:xfrm>
            <a:off x="2347900" y="1689050"/>
            <a:ext cx="4448100" cy="123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3" name="Google Shape;223;p22"/>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Alegreya Sans"/>
                <a:ea typeface="Alegreya Sans"/>
                <a:cs typeface="Alegreya Sans"/>
                <a:sym typeface="Alegreya Sans"/>
              </a:rPr>
              <a:t>CREDITS:</a:t>
            </a:r>
            <a:r>
              <a:rPr lang="en" sz="1200">
                <a:solidFill>
                  <a:schemeClr val="dk1"/>
                </a:solidFill>
                <a:latin typeface="Alegreya Sans"/>
                <a:ea typeface="Alegreya Sans"/>
                <a:cs typeface="Alegreya Sans"/>
                <a:sym typeface="Alegreya Sans"/>
              </a:rPr>
              <a:t> This presentation template was created by </a:t>
            </a:r>
            <a:r>
              <a:rPr b="1" lang="en" sz="1200" u="sng">
                <a:solidFill>
                  <a:schemeClr val="dk1"/>
                </a:solidFill>
                <a:latin typeface="Alegreya Sans"/>
                <a:ea typeface="Alegreya Sans"/>
                <a:cs typeface="Alegreya Sans"/>
                <a:sym typeface="Alegreya Sans"/>
                <a:hlinkClick r:id="rId3">
                  <a:extLst>
                    <a:ext uri="{A12FA001-AC4F-418D-AE19-62706E023703}">
                      <ahyp:hlinkClr val="tx"/>
                    </a:ext>
                  </a:extLst>
                </a:hlinkClick>
              </a:rPr>
              <a:t>Slidesgo</a:t>
            </a:r>
            <a:r>
              <a:rPr lang="en" sz="1200">
                <a:solidFill>
                  <a:schemeClr val="dk1"/>
                </a:solidFill>
                <a:latin typeface="Alegreya Sans"/>
                <a:ea typeface="Alegreya Sans"/>
                <a:cs typeface="Alegreya Sans"/>
                <a:sym typeface="Alegreya Sans"/>
              </a:rPr>
              <a:t>, and includes icons by </a:t>
            </a:r>
            <a:r>
              <a:rPr b="1" lang="en" sz="1200" u="sng">
                <a:solidFill>
                  <a:schemeClr val="dk1"/>
                </a:solidFill>
                <a:latin typeface="Alegreya Sans"/>
                <a:ea typeface="Alegreya Sans"/>
                <a:cs typeface="Alegreya Sans"/>
                <a:sym typeface="Alegreya Sans"/>
                <a:hlinkClick r:id="rId4">
                  <a:extLst>
                    <a:ext uri="{A12FA001-AC4F-418D-AE19-62706E023703}">
                      <ahyp:hlinkClr val="tx"/>
                    </a:ext>
                  </a:extLst>
                </a:hlinkClick>
              </a:rPr>
              <a:t>Flaticon</a:t>
            </a:r>
            <a:r>
              <a:rPr lang="en" sz="1200">
                <a:solidFill>
                  <a:schemeClr val="dk1"/>
                </a:solidFill>
                <a:latin typeface="Alegreya Sans"/>
                <a:ea typeface="Alegreya Sans"/>
                <a:cs typeface="Alegreya Sans"/>
                <a:sym typeface="Alegreya Sans"/>
              </a:rPr>
              <a:t>, and infographics &amp; images by </a:t>
            </a:r>
            <a:r>
              <a:rPr b="1" lang="en" sz="1200" u="sng">
                <a:solidFill>
                  <a:schemeClr val="dk1"/>
                </a:solidFill>
                <a:latin typeface="Alegreya Sans"/>
                <a:ea typeface="Alegreya Sans"/>
                <a:cs typeface="Alegreya Sans"/>
                <a:sym typeface="Alegreya Sans"/>
                <a:hlinkClick r:id="rId5">
                  <a:extLst>
                    <a:ext uri="{A12FA001-AC4F-418D-AE19-62706E023703}">
                      <ahyp:hlinkClr val="tx"/>
                    </a:ext>
                  </a:extLst>
                </a:hlinkClick>
              </a:rPr>
              <a:t>Freepik</a:t>
            </a:r>
            <a:r>
              <a:rPr lang="en" sz="1200" u="sng">
                <a:solidFill>
                  <a:schemeClr val="dk1"/>
                </a:solidFill>
                <a:latin typeface="Alegreya Sans"/>
                <a:ea typeface="Alegreya Sans"/>
                <a:cs typeface="Alegreya Sans"/>
                <a:sym typeface="Alegreya Sans"/>
              </a:rPr>
              <a:t> </a:t>
            </a:r>
            <a:endParaRPr b="1" sz="1200" u="sng">
              <a:solidFill>
                <a:schemeClr val="dk1"/>
              </a:solidFill>
              <a:latin typeface="Alegreya Sans"/>
              <a:ea typeface="Alegreya Sans"/>
              <a:cs typeface="Alegreya Sans"/>
              <a:sym typeface="Alegreya Sans"/>
            </a:endParaRPr>
          </a:p>
        </p:txBody>
      </p:sp>
      <p:pic>
        <p:nvPicPr>
          <p:cNvPr id="224" name="Google Shape;224;p22"/>
          <p:cNvPicPr preferRelativeResize="0"/>
          <p:nvPr/>
        </p:nvPicPr>
        <p:blipFill rotWithShape="1">
          <a:blip r:embed="rId6">
            <a:alphaModFix/>
          </a:blip>
          <a:srcRect b="0" l="0" r="0" t="12472"/>
          <a:stretch/>
        </p:blipFill>
        <p:spPr>
          <a:xfrm flipH="1" rot="542249">
            <a:off x="-829075" y="112325"/>
            <a:ext cx="4455725" cy="4918850"/>
          </a:xfrm>
          <a:prstGeom prst="rect">
            <a:avLst/>
          </a:prstGeom>
          <a:noFill/>
          <a:ln>
            <a:noFill/>
          </a:ln>
        </p:spPr>
      </p:pic>
      <p:pic>
        <p:nvPicPr>
          <p:cNvPr id="225" name="Google Shape;225;p22"/>
          <p:cNvPicPr preferRelativeResize="0"/>
          <p:nvPr/>
        </p:nvPicPr>
        <p:blipFill rotWithShape="1">
          <a:blip r:embed="rId6">
            <a:alphaModFix/>
          </a:blip>
          <a:srcRect b="0" l="0" r="0" t="12472"/>
          <a:stretch/>
        </p:blipFill>
        <p:spPr>
          <a:xfrm rot="-542249">
            <a:off x="5517350" y="112325"/>
            <a:ext cx="4455725" cy="491885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26" name="Shape 226"/>
        <p:cNvGrpSpPr/>
        <p:nvPr/>
      </p:nvGrpSpPr>
      <p:grpSpPr>
        <a:xfrm>
          <a:off x="0" y="0"/>
          <a:ext cx="0" cy="0"/>
          <a:chOff x="0" y="0"/>
          <a:chExt cx="0" cy="0"/>
        </a:xfrm>
      </p:grpSpPr>
      <p:sp>
        <p:nvSpPr>
          <p:cNvPr id="227" name="Google Shape;227;p23"/>
          <p:cNvSpPr/>
          <p:nvPr/>
        </p:nvSpPr>
        <p:spPr>
          <a:xfrm>
            <a:off x="0" y="4604000"/>
            <a:ext cx="9144000" cy="572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egreya Sans"/>
              <a:ea typeface="Alegreya Sans"/>
              <a:cs typeface="Alegreya Sans"/>
              <a:sym typeface="Alegreya Sans"/>
            </a:endParaRPr>
          </a:p>
        </p:txBody>
      </p:sp>
      <p:pic>
        <p:nvPicPr>
          <p:cNvPr id="228" name="Google Shape;228;p23"/>
          <p:cNvPicPr preferRelativeResize="0"/>
          <p:nvPr/>
        </p:nvPicPr>
        <p:blipFill>
          <a:blip r:embed="rId2">
            <a:alphaModFix/>
          </a:blip>
          <a:stretch>
            <a:fillRect/>
          </a:stretch>
        </p:blipFill>
        <p:spPr>
          <a:xfrm>
            <a:off x="-1466963" y="3451395"/>
            <a:ext cx="3467000" cy="1168950"/>
          </a:xfrm>
          <a:prstGeom prst="rect">
            <a:avLst/>
          </a:prstGeom>
          <a:noFill/>
          <a:ln>
            <a:noFill/>
          </a:ln>
        </p:spPr>
      </p:pic>
      <p:pic>
        <p:nvPicPr>
          <p:cNvPr id="229" name="Google Shape;229;p23"/>
          <p:cNvPicPr preferRelativeResize="0"/>
          <p:nvPr/>
        </p:nvPicPr>
        <p:blipFill>
          <a:blip r:embed="rId2">
            <a:alphaModFix/>
          </a:blip>
          <a:stretch>
            <a:fillRect/>
          </a:stretch>
        </p:blipFill>
        <p:spPr>
          <a:xfrm>
            <a:off x="7143962" y="3451395"/>
            <a:ext cx="3467000" cy="1168950"/>
          </a:xfrm>
          <a:prstGeom prst="rect">
            <a:avLst/>
          </a:prstGeom>
          <a:noFill/>
          <a:ln>
            <a:noFill/>
          </a:ln>
        </p:spPr>
      </p:pic>
      <p:pic>
        <p:nvPicPr>
          <p:cNvPr id="230" name="Google Shape;230;p23"/>
          <p:cNvPicPr preferRelativeResize="0"/>
          <p:nvPr/>
        </p:nvPicPr>
        <p:blipFill>
          <a:blip r:embed="rId3">
            <a:alphaModFix/>
          </a:blip>
          <a:stretch>
            <a:fillRect/>
          </a:stretch>
        </p:blipFill>
        <p:spPr>
          <a:xfrm flipH="1">
            <a:off x="1970522" y="2752174"/>
            <a:ext cx="377368" cy="382800"/>
          </a:xfrm>
          <a:prstGeom prst="rect">
            <a:avLst/>
          </a:prstGeom>
          <a:noFill/>
          <a:ln>
            <a:noFill/>
          </a:ln>
        </p:spPr>
      </p:pic>
      <p:pic>
        <p:nvPicPr>
          <p:cNvPr id="231" name="Google Shape;231;p23"/>
          <p:cNvPicPr preferRelativeResize="0"/>
          <p:nvPr/>
        </p:nvPicPr>
        <p:blipFill>
          <a:blip r:embed="rId3">
            <a:alphaModFix/>
          </a:blip>
          <a:stretch>
            <a:fillRect/>
          </a:stretch>
        </p:blipFill>
        <p:spPr>
          <a:xfrm>
            <a:off x="7771602" y="2706688"/>
            <a:ext cx="549575" cy="557475"/>
          </a:xfrm>
          <a:prstGeom prst="rect">
            <a:avLst/>
          </a:prstGeom>
          <a:noFill/>
          <a:ln>
            <a:noFill/>
          </a:ln>
        </p:spPr>
      </p:pic>
      <p:pic>
        <p:nvPicPr>
          <p:cNvPr id="232" name="Google Shape;232;p23"/>
          <p:cNvPicPr preferRelativeResize="0"/>
          <p:nvPr/>
        </p:nvPicPr>
        <p:blipFill>
          <a:blip r:embed="rId3">
            <a:alphaModFix/>
          </a:blip>
          <a:stretch>
            <a:fillRect/>
          </a:stretch>
        </p:blipFill>
        <p:spPr>
          <a:xfrm>
            <a:off x="5019001" y="3641048"/>
            <a:ext cx="188300" cy="190975"/>
          </a:xfrm>
          <a:prstGeom prst="rect">
            <a:avLst/>
          </a:prstGeom>
          <a:noFill/>
          <a:ln>
            <a:noFill/>
          </a:ln>
        </p:spPr>
      </p:pic>
      <p:pic>
        <p:nvPicPr>
          <p:cNvPr id="233" name="Google Shape;233;p23"/>
          <p:cNvPicPr preferRelativeResize="0"/>
          <p:nvPr/>
        </p:nvPicPr>
        <p:blipFill>
          <a:blip r:embed="rId3">
            <a:alphaModFix/>
          </a:blip>
          <a:stretch>
            <a:fillRect/>
          </a:stretch>
        </p:blipFill>
        <p:spPr>
          <a:xfrm flipH="1">
            <a:off x="466465" y="2706710"/>
            <a:ext cx="188300" cy="190975"/>
          </a:xfrm>
          <a:prstGeom prst="rect">
            <a:avLst/>
          </a:prstGeom>
          <a:noFill/>
          <a:ln>
            <a:noFill/>
          </a:ln>
        </p:spPr>
      </p:pic>
      <p:pic>
        <p:nvPicPr>
          <p:cNvPr id="234" name="Google Shape;234;p23"/>
          <p:cNvPicPr preferRelativeResize="0"/>
          <p:nvPr/>
        </p:nvPicPr>
        <p:blipFill rotWithShape="1">
          <a:blip r:embed="rId4">
            <a:alphaModFix/>
          </a:blip>
          <a:srcRect b="0" l="0" r="0" t="12472"/>
          <a:stretch/>
        </p:blipFill>
        <p:spPr>
          <a:xfrm flipH="1" rot="863976">
            <a:off x="-1166025" y="-353450"/>
            <a:ext cx="4455725" cy="4918850"/>
          </a:xfrm>
          <a:prstGeom prst="rect">
            <a:avLst/>
          </a:prstGeom>
          <a:noFill/>
          <a:ln>
            <a:noFill/>
          </a:ln>
        </p:spPr>
      </p:pic>
      <p:pic>
        <p:nvPicPr>
          <p:cNvPr id="235" name="Google Shape;235;p23"/>
          <p:cNvPicPr preferRelativeResize="0"/>
          <p:nvPr/>
        </p:nvPicPr>
        <p:blipFill rotWithShape="1">
          <a:blip r:embed="rId4">
            <a:alphaModFix/>
          </a:blip>
          <a:srcRect b="0" l="0" r="0" t="12472"/>
          <a:stretch/>
        </p:blipFill>
        <p:spPr>
          <a:xfrm rot="-1134234">
            <a:off x="6012875" y="-6600"/>
            <a:ext cx="4455725" cy="49188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36" name="Shape 236"/>
        <p:cNvGrpSpPr/>
        <p:nvPr/>
      </p:nvGrpSpPr>
      <p:grpSpPr>
        <a:xfrm>
          <a:off x="0" y="0"/>
          <a:ext cx="0" cy="0"/>
          <a:chOff x="0" y="0"/>
          <a:chExt cx="0" cy="0"/>
        </a:xfrm>
      </p:grpSpPr>
      <p:pic>
        <p:nvPicPr>
          <p:cNvPr id="237" name="Google Shape;237;p24"/>
          <p:cNvPicPr preferRelativeResize="0"/>
          <p:nvPr/>
        </p:nvPicPr>
        <p:blipFill rotWithShape="1">
          <a:blip r:embed="rId2">
            <a:alphaModFix/>
          </a:blip>
          <a:srcRect b="77017" l="0" r="0" t="0"/>
          <a:stretch/>
        </p:blipFill>
        <p:spPr>
          <a:xfrm>
            <a:off x="0" y="4315539"/>
            <a:ext cx="9144000" cy="1277700"/>
          </a:xfrm>
          <a:prstGeom prst="rect">
            <a:avLst/>
          </a:prstGeom>
          <a:noFill/>
          <a:ln>
            <a:noFill/>
          </a:ln>
        </p:spPr>
      </p:pic>
      <p:pic>
        <p:nvPicPr>
          <p:cNvPr id="238" name="Google Shape;238;p24"/>
          <p:cNvPicPr preferRelativeResize="0"/>
          <p:nvPr/>
        </p:nvPicPr>
        <p:blipFill>
          <a:blip r:embed="rId3">
            <a:alphaModFix/>
          </a:blip>
          <a:stretch>
            <a:fillRect/>
          </a:stretch>
        </p:blipFill>
        <p:spPr>
          <a:xfrm>
            <a:off x="-918825" y="3146595"/>
            <a:ext cx="3467000" cy="1168950"/>
          </a:xfrm>
          <a:prstGeom prst="rect">
            <a:avLst/>
          </a:prstGeom>
          <a:noFill/>
          <a:ln>
            <a:noFill/>
          </a:ln>
        </p:spPr>
      </p:pic>
      <p:pic>
        <p:nvPicPr>
          <p:cNvPr id="239" name="Google Shape;239;p24"/>
          <p:cNvPicPr preferRelativeResize="0"/>
          <p:nvPr/>
        </p:nvPicPr>
        <p:blipFill>
          <a:blip r:embed="rId3">
            <a:alphaModFix/>
          </a:blip>
          <a:stretch>
            <a:fillRect/>
          </a:stretch>
        </p:blipFill>
        <p:spPr>
          <a:xfrm>
            <a:off x="6490225" y="3146595"/>
            <a:ext cx="3467000" cy="1168950"/>
          </a:xfrm>
          <a:prstGeom prst="rect">
            <a:avLst/>
          </a:prstGeom>
          <a:noFill/>
          <a:ln>
            <a:noFill/>
          </a:ln>
        </p:spPr>
      </p:pic>
      <p:pic>
        <p:nvPicPr>
          <p:cNvPr id="240" name="Google Shape;240;p24"/>
          <p:cNvPicPr preferRelativeResize="0"/>
          <p:nvPr/>
        </p:nvPicPr>
        <p:blipFill>
          <a:blip r:embed="rId4">
            <a:alphaModFix/>
          </a:blip>
          <a:stretch>
            <a:fillRect/>
          </a:stretch>
        </p:blipFill>
        <p:spPr>
          <a:xfrm flipH="1">
            <a:off x="3668597" y="2530399"/>
            <a:ext cx="377368" cy="382800"/>
          </a:xfrm>
          <a:prstGeom prst="rect">
            <a:avLst/>
          </a:prstGeom>
          <a:noFill/>
          <a:ln>
            <a:noFill/>
          </a:ln>
        </p:spPr>
      </p:pic>
      <p:pic>
        <p:nvPicPr>
          <p:cNvPr id="241" name="Google Shape;241;p24"/>
          <p:cNvPicPr preferRelativeResize="0"/>
          <p:nvPr/>
        </p:nvPicPr>
        <p:blipFill>
          <a:blip r:embed="rId4">
            <a:alphaModFix/>
          </a:blip>
          <a:stretch>
            <a:fillRect/>
          </a:stretch>
        </p:blipFill>
        <p:spPr>
          <a:xfrm>
            <a:off x="7224152" y="2347138"/>
            <a:ext cx="549575" cy="557475"/>
          </a:xfrm>
          <a:prstGeom prst="rect">
            <a:avLst/>
          </a:prstGeom>
          <a:noFill/>
          <a:ln>
            <a:noFill/>
          </a:ln>
        </p:spPr>
      </p:pic>
      <p:pic>
        <p:nvPicPr>
          <p:cNvPr id="242" name="Google Shape;242;p24"/>
          <p:cNvPicPr preferRelativeResize="0"/>
          <p:nvPr/>
        </p:nvPicPr>
        <p:blipFill>
          <a:blip r:embed="rId4">
            <a:alphaModFix/>
          </a:blip>
          <a:stretch>
            <a:fillRect/>
          </a:stretch>
        </p:blipFill>
        <p:spPr>
          <a:xfrm>
            <a:off x="4619501" y="3301448"/>
            <a:ext cx="188300" cy="190975"/>
          </a:xfrm>
          <a:prstGeom prst="rect">
            <a:avLst/>
          </a:prstGeom>
          <a:noFill/>
          <a:ln>
            <a:noFill/>
          </a:ln>
        </p:spPr>
      </p:pic>
      <p:pic>
        <p:nvPicPr>
          <p:cNvPr id="243" name="Google Shape;243;p24"/>
          <p:cNvPicPr preferRelativeResize="0"/>
          <p:nvPr/>
        </p:nvPicPr>
        <p:blipFill>
          <a:blip r:embed="rId4">
            <a:alphaModFix/>
          </a:blip>
          <a:stretch>
            <a:fillRect/>
          </a:stretch>
        </p:blipFill>
        <p:spPr>
          <a:xfrm flipH="1">
            <a:off x="1025740" y="2530410"/>
            <a:ext cx="188300" cy="190975"/>
          </a:xfrm>
          <a:prstGeom prst="rect">
            <a:avLst/>
          </a:prstGeom>
          <a:noFill/>
          <a:ln>
            <a:noFill/>
          </a:ln>
        </p:spPr>
      </p:pic>
      <p:pic>
        <p:nvPicPr>
          <p:cNvPr id="244" name="Google Shape;244;p24"/>
          <p:cNvPicPr preferRelativeResize="0"/>
          <p:nvPr/>
        </p:nvPicPr>
        <p:blipFill rotWithShape="1">
          <a:blip r:embed="rId5">
            <a:alphaModFix/>
          </a:blip>
          <a:srcRect b="0" l="0" r="0" t="12472"/>
          <a:stretch/>
        </p:blipFill>
        <p:spPr>
          <a:xfrm flipH="1" rot="542249">
            <a:off x="-1235400" y="-36325"/>
            <a:ext cx="4455725" cy="4918850"/>
          </a:xfrm>
          <a:prstGeom prst="rect">
            <a:avLst/>
          </a:prstGeom>
          <a:noFill/>
          <a:ln>
            <a:noFill/>
          </a:ln>
        </p:spPr>
      </p:pic>
      <p:pic>
        <p:nvPicPr>
          <p:cNvPr id="245" name="Google Shape;245;p24"/>
          <p:cNvPicPr preferRelativeResize="0"/>
          <p:nvPr/>
        </p:nvPicPr>
        <p:blipFill rotWithShape="1">
          <a:blip r:embed="rId5">
            <a:alphaModFix/>
          </a:blip>
          <a:srcRect b="0" l="0" r="0" t="12472"/>
          <a:stretch/>
        </p:blipFill>
        <p:spPr>
          <a:xfrm rot="-542249">
            <a:off x="5933575" y="166463"/>
            <a:ext cx="4455725" cy="49188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a:off x="0" y="4873750"/>
            <a:ext cx="9144000" cy="30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egreya Sans"/>
              <a:ea typeface="Alegreya Sans"/>
              <a:cs typeface="Alegreya Sans"/>
              <a:sym typeface="Alegreya Sans"/>
            </a:endParaRPr>
          </a:p>
        </p:txBody>
      </p:sp>
      <p:pic>
        <p:nvPicPr>
          <p:cNvPr id="31" name="Google Shape;31;p4"/>
          <p:cNvPicPr preferRelativeResize="0"/>
          <p:nvPr/>
        </p:nvPicPr>
        <p:blipFill>
          <a:blip r:embed="rId2">
            <a:alphaModFix/>
          </a:blip>
          <a:stretch>
            <a:fillRect/>
          </a:stretch>
        </p:blipFill>
        <p:spPr>
          <a:xfrm>
            <a:off x="-2747625" y="3714285"/>
            <a:ext cx="3467000" cy="1168950"/>
          </a:xfrm>
          <a:prstGeom prst="rect">
            <a:avLst/>
          </a:prstGeom>
          <a:noFill/>
          <a:ln>
            <a:noFill/>
          </a:ln>
        </p:spPr>
      </p:pic>
      <p:pic>
        <p:nvPicPr>
          <p:cNvPr id="32" name="Google Shape;32;p4"/>
          <p:cNvPicPr preferRelativeResize="0"/>
          <p:nvPr/>
        </p:nvPicPr>
        <p:blipFill>
          <a:blip r:embed="rId2">
            <a:alphaModFix/>
          </a:blip>
          <a:stretch>
            <a:fillRect/>
          </a:stretch>
        </p:blipFill>
        <p:spPr>
          <a:xfrm>
            <a:off x="8471925" y="3714285"/>
            <a:ext cx="3467000" cy="1168950"/>
          </a:xfrm>
          <a:prstGeom prst="rect">
            <a:avLst/>
          </a:prstGeom>
          <a:noFill/>
          <a:ln>
            <a:noFill/>
          </a:ln>
        </p:spPr>
      </p:pic>
      <p:sp>
        <p:nvSpPr>
          <p:cNvPr id="33" name="Google Shape;33;p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 name="Google Shape;34;p4"/>
          <p:cNvSpPr txBox="1"/>
          <p:nvPr>
            <p:ph idx="1" type="body"/>
          </p:nvPr>
        </p:nvSpPr>
        <p:spPr>
          <a:xfrm>
            <a:off x="720000" y="1152475"/>
            <a:ext cx="7704000" cy="3621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Font typeface="Darker Grotesque SemiBold"/>
              <a:buChar char="●"/>
              <a:defRPr/>
            </a:lvl1pPr>
            <a:lvl2pPr indent="-317500" lvl="1" marL="914400" rtl="0">
              <a:lnSpc>
                <a:spcPct val="115000"/>
              </a:lnSpc>
              <a:spcBef>
                <a:spcPts val="0"/>
              </a:spcBef>
              <a:spcAft>
                <a:spcPts val="0"/>
              </a:spcAft>
              <a:buSzPts val="1400"/>
              <a:buFont typeface="Darker Grotesque SemiBold"/>
              <a:buChar char="○"/>
              <a:defRPr/>
            </a:lvl2pPr>
            <a:lvl3pPr indent="-317500" lvl="2" marL="1371600" rtl="0">
              <a:lnSpc>
                <a:spcPct val="115000"/>
              </a:lnSpc>
              <a:spcBef>
                <a:spcPts val="0"/>
              </a:spcBef>
              <a:spcAft>
                <a:spcPts val="0"/>
              </a:spcAft>
              <a:buSzPts val="1400"/>
              <a:buFont typeface="Darker Grotesque SemiBold"/>
              <a:buChar char="■"/>
              <a:defRPr/>
            </a:lvl3pPr>
            <a:lvl4pPr indent="-317500" lvl="3" marL="1828800" rtl="0">
              <a:lnSpc>
                <a:spcPct val="115000"/>
              </a:lnSpc>
              <a:spcBef>
                <a:spcPts val="0"/>
              </a:spcBef>
              <a:spcAft>
                <a:spcPts val="0"/>
              </a:spcAft>
              <a:buSzPts val="1400"/>
              <a:buFont typeface="Darker Grotesque SemiBold"/>
              <a:buChar char="●"/>
              <a:defRPr/>
            </a:lvl4pPr>
            <a:lvl5pPr indent="-317500" lvl="4" marL="2286000" rtl="0">
              <a:lnSpc>
                <a:spcPct val="115000"/>
              </a:lnSpc>
              <a:spcBef>
                <a:spcPts val="0"/>
              </a:spcBef>
              <a:spcAft>
                <a:spcPts val="0"/>
              </a:spcAft>
              <a:buSzPts val="1400"/>
              <a:buFont typeface="Darker Grotesque SemiBold"/>
              <a:buChar char="○"/>
              <a:defRPr/>
            </a:lvl5pPr>
            <a:lvl6pPr indent="-317500" lvl="5" marL="2743200" rtl="0">
              <a:lnSpc>
                <a:spcPct val="115000"/>
              </a:lnSpc>
              <a:spcBef>
                <a:spcPts val="0"/>
              </a:spcBef>
              <a:spcAft>
                <a:spcPts val="0"/>
              </a:spcAft>
              <a:buSzPts val="1400"/>
              <a:buFont typeface="Darker Grotesque SemiBold"/>
              <a:buChar char="■"/>
              <a:defRPr/>
            </a:lvl6pPr>
            <a:lvl7pPr indent="-317500" lvl="6" marL="3200400" rtl="0">
              <a:lnSpc>
                <a:spcPct val="115000"/>
              </a:lnSpc>
              <a:spcBef>
                <a:spcPts val="0"/>
              </a:spcBef>
              <a:spcAft>
                <a:spcPts val="0"/>
              </a:spcAft>
              <a:buSzPts val="1400"/>
              <a:buFont typeface="Darker Grotesque SemiBold"/>
              <a:buChar char="●"/>
              <a:defRPr/>
            </a:lvl7pPr>
            <a:lvl8pPr indent="-317500" lvl="7" marL="3657600" rtl="0">
              <a:lnSpc>
                <a:spcPct val="115000"/>
              </a:lnSpc>
              <a:spcBef>
                <a:spcPts val="0"/>
              </a:spcBef>
              <a:spcAft>
                <a:spcPts val="0"/>
              </a:spcAft>
              <a:buSzPts val="1400"/>
              <a:buFont typeface="Darker Grotesque SemiBold"/>
              <a:buChar char="○"/>
              <a:defRPr/>
            </a:lvl8pPr>
            <a:lvl9pPr indent="-317500" lvl="8" marL="4114800" rtl="0">
              <a:lnSpc>
                <a:spcPct val="115000"/>
              </a:lnSpc>
              <a:spcBef>
                <a:spcPts val="0"/>
              </a:spcBef>
              <a:spcAft>
                <a:spcPts val="0"/>
              </a:spcAft>
              <a:buSzPts val="1400"/>
              <a:buFont typeface="Darker Grotesque SemiBold"/>
              <a:buChar char="■"/>
              <a:defRPr/>
            </a:lvl9pPr>
          </a:lstStyle>
          <a:p/>
        </p:txBody>
      </p:sp>
      <p:pic>
        <p:nvPicPr>
          <p:cNvPr id="35" name="Google Shape;35;p4"/>
          <p:cNvPicPr preferRelativeResize="0"/>
          <p:nvPr/>
        </p:nvPicPr>
        <p:blipFill>
          <a:blip r:embed="rId3">
            <a:alphaModFix/>
          </a:blip>
          <a:stretch>
            <a:fillRect/>
          </a:stretch>
        </p:blipFill>
        <p:spPr>
          <a:xfrm>
            <a:off x="65453" y="1152463"/>
            <a:ext cx="549575" cy="557475"/>
          </a:xfrm>
          <a:prstGeom prst="rect">
            <a:avLst/>
          </a:prstGeom>
          <a:noFill/>
          <a:ln>
            <a:noFill/>
          </a:ln>
        </p:spPr>
      </p:pic>
      <p:pic>
        <p:nvPicPr>
          <p:cNvPr id="36" name="Google Shape;36;p4"/>
          <p:cNvPicPr preferRelativeResize="0"/>
          <p:nvPr/>
        </p:nvPicPr>
        <p:blipFill>
          <a:blip r:embed="rId3">
            <a:alphaModFix/>
          </a:blip>
          <a:stretch>
            <a:fillRect/>
          </a:stretch>
        </p:blipFill>
        <p:spPr>
          <a:xfrm>
            <a:off x="8594426" y="2579646"/>
            <a:ext cx="356969" cy="362100"/>
          </a:xfrm>
          <a:prstGeom prst="rect">
            <a:avLst/>
          </a:prstGeom>
          <a:noFill/>
          <a:ln>
            <a:noFill/>
          </a:ln>
        </p:spPr>
      </p:pic>
      <p:pic>
        <p:nvPicPr>
          <p:cNvPr id="37" name="Google Shape;37;p4"/>
          <p:cNvPicPr preferRelativeResize="0"/>
          <p:nvPr/>
        </p:nvPicPr>
        <p:blipFill rotWithShape="1">
          <a:blip r:embed="rId4">
            <a:alphaModFix/>
          </a:blip>
          <a:srcRect b="0" l="0" r="0" t="12472"/>
          <a:stretch/>
        </p:blipFill>
        <p:spPr>
          <a:xfrm rot="-1133155">
            <a:off x="6002975" y="112325"/>
            <a:ext cx="4455725" cy="49188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idx="1" type="subTitle"/>
          </p:nvPr>
        </p:nvSpPr>
        <p:spPr>
          <a:xfrm>
            <a:off x="1290750" y="2514025"/>
            <a:ext cx="2907600" cy="448200"/>
          </a:xfrm>
          <a:prstGeom prst="rect">
            <a:avLst/>
          </a:prstGeom>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2000">
                <a:latin typeface="Abril Fatface"/>
                <a:ea typeface="Abril Fatface"/>
                <a:cs typeface="Abril Fatface"/>
                <a:sym typeface="Abril Fatface"/>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0" name="Google Shape;40;p5"/>
          <p:cNvSpPr txBox="1"/>
          <p:nvPr>
            <p:ph idx="2" type="subTitle"/>
          </p:nvPr>
        </p:nvSpPr>
        <p:spPr>
          <a:xfrm>
            <a:off x="4945625" y="2514025"/>
            <a:ext cx="2907600" cy="448200"/>
          </a:xfrm>
          <a:prstGeom prst="rect">
            <a:avLst/>
          </a:prstGeom>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latin typeface="Abril Fatface"/>
                <a:ea typeface="Abril Fatface"/>
                <a:cs typeface="Abril Fatface"/>
                <a:sym typeface="Abril Fatfac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1" name="Google Shape;41;p5"/>
          <p:cNvSpPr txBox="1"/>
          <p:nvPr>
            <p:ph idx="3" type="subTitle"/>
          </p:nvPr>
        </p:nvSpPr>
        <p:spPr>
          <a:xfrm>
            <a:off x="1290750" y="3066116"/>
            <a:ext cx="2907600" cy="116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 name="Google Shape;42;p5"/>
          <p:cNvSpPr txBox="1"/>
          <p:nvPr>
            <p:ph idx="4" type="subTitle"/>
          </p:nvPr>
        </p:nvSpPr>
        <p:spPr>
          <a:xfrm>
            <a:off x="4945625" y="3066116"/>
            <a:ext cx="2907600" cy="116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 name="Google Shape;43;p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44" name="Google Shape;44;p5"/>
          <p:cNvPicPr preferRelativeResize="0"/>
          <p:nvPr/>
        </p:nvPicPr>
        <p:blipFill>
          <a:blip r:embed="rId2">
            <a:alphaModFix/>
          </a:blip>
          <a:stretch>
            <a:fillRect/>
          </a:stretch>
        </p:blipFill>
        <p:spPr>
          <a:xfrm>
            <a:off x="435427" y="2752173"/>
            <a:ext cx="188300" cy="190975"/>
          </a:xfrm>
          <a:prstGeom prst="rect">
            <a:avLst/>
          </a:prstGeom>
          <a:noFill/>
          <a:ln>
            <a:noFill/>
          </a:ln>
        </p:spPr>
      </p:pic>
      <p:pic>
        <p:nvPicPr>
          <p:cNvPr id="45" name="Google Shape;45;p5"/>
          <p:cNvPicPr preferRelativeResize="0"/>
          <p:nvPr/>
        </p:nvPicPr>
        <p:blipFill rotWithShape="1">
          <a:blip r:embed="rId3">
            <a:alphaModFix/>
          </a:blip>
          <a:srcRect b="0" l="0" r="0" t="3222"/>
          <a:stretch/>
        </p:blipFill>
        <p:spPr>
          <a:xfrm flipH="1" rot="542247">
            <a:off x="-1154932" y="973321"/>
            <a:ext cx="4455738" cy="5438609"/>
          </a:xfrm>
          <a:prstGeom prst="rect">
            <a:avLst/>
          </a:prstGeom>
          <a:noFill/>
          <a:ln>
            <a:noFill/>
          </a:ln>
        </p:spPr>
      </p:pic>
      <p:pic>
        <p:nvPicPr>
          <p:cNvPr id="46" name="Google Shape;46;p5"/>
          <p:cNvPicPr preferRelativeResize="0"/>
          <p:nvPr/>
        </p:nvPicPr>
        <p:blipFill rotWithShape="1">
          <a:blip r:embed="rId3">
            <a:alphaModFix/>
          </a:blip>
          <a:srcRect b="0" l="0" r="0" t="12472"/>
          <a:stretch/>
        </p:blipFill>
        <p:spPr>
          <a:xfrm rot="-1197896">
            <a:off x="6093887" y="201525"/>
            <a:ext cx="4455725" cy="4918850"/>
          </a:xfrm>
          <a:prstGeom prst="rect">
            <a:avLst/>
          </a:prstGeom>
          <a:noFill/>
          <a:ln>
            <a:noFill/>
          </a:ln>
        </p:spPr>
      </p:pic>
      <p:sp>
        <p:nvSpPr>
          <p:cNvPr id="47" name="Google Shape;47;p5"/>
          <p:cNvSpPr/>
          <p:nvPr/>
        </p:nvSpPr>
        <p:spPr>
          <a:xfrm>
            <a:off x="0" y="4873750"/>
            <a:ext cx="9144000" cy="30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egreya Sans"/>
              <a:ea typeface="Alegreya Sans"/>
              <a:cs typeface="Alegreya Sans"/>
              <a:sym typeface="Alegreya Sans"/>
            </a:endParaRPr>
          </a:p>
        </p:txBody>
      </p:sp>
      <p:pic>
        <p:nvPicPr>
          <p:cNvPr id="48" name="Google Shape;48;p5"/>
          <p:cNvPicPr preferRelativeResize="0"/>
          <p:nvPr/>
        </p:nvPicPr>
        <p:blipFill>
          <a:blip r:embed="rId4">
            <a:alphaModFix/>
          </a:blip>
          <a:stretch>
            <a:fillRect/>
          </a:stretch>
        </p:blipFill>
        <p:spPr>
          <a:xfrm>
            <a:off x="-2747625" y="3714285"/>
            <a:ext cx="3467000" cy="1168950"/>
          </a:xfrm>
          <a:prstGeom prst="rect">
            <a:avLst/>
          </a:prstGeom>
          <a:noFill/>
          <a:ln>
            <a:noFill/>
          </a:ln>
        </p:spPr>
      </p:pic>
      <p:pic>
        <p:nvPicPr>
          <p:cNvPr id="49" name="Google Shape;49;p5"/>
          <p:cNvPicPr preferRelativeResize="0"/>
          <p:nvPr/>
        </p:nvPicPr>
        <p:blipFill>
          <a:blip r:embed="rId4">
            <a:alphaModFix/>
          </a:blip>
          <a:stretch>
            <a:fillRect/>
          </a:stretch>
        </p:blipFill>
        <p:spPr>
          <a:xfrm>
            <a:off x="8471925" y="3714285"/>
            <a:ext cx="3467000" cy="11689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52" name="Google Shape;52;p6"/>
          <p:cNvPicPr preferRelativeResize="0"/>
          <p:nvPr/>
        </p:nvPicPr>
        <p:blipFill>
          <a:blip r:embed="rId2">
            <a:alphaModFix/>
          </a:blip>
          <a:stretch>
            <a:fillRect/>
          </a:stretch>
        </p:blipFill>
        <p:spPr>
          <a:xfrm>
            <a:off x="163653" y="1796463"/>
            <a:ext cx="549575" cy="557475"/>
          </a:xfrm>
          <a:prstGeom prst="rect">
            <a:avLst/>
          </a:prstGeom>
          <a:noFill/>
          <a:ln>
            <a:noFill/>
          </a:ln>
        </p:spPr>
      </p:pic>
      <p:pic>
        <p:nvPicPr>
          <p:cNvPr id="53" name="Google Shape;53;p6"/>
          <p:cNvPicPr preferRelativeResize="0"/>
          <p:nvPr/>
        </p:nvPicPr>
        <p:blipFill>
          <a:blip r:embed="rId2">
            <a:alphaModFix/>
          </a:blip>
          <a:stretch>
            <a:fillRect/>
          </a:stretch>
        </p:blipFill>
        <p:spPr>
          <a:xfrm>
            <a:off x="8498189" y="1562344"/>
            <a:ext cx="301800" cy="306138"/>
          </a:xfrm>
          <a:prstGeom prst="rect">
            <a:avLst/>
          </a:prstGeom>
          <a:noFill/>
          <a:ln>
            <a:noFill/>
          </a:ln>
        </p:spPr>
      </p:pic>
      <p:pic>
        <p:nvPicPr>
          <p:cNvPr id="54" name="Google Shape;54;p6"/>
          <p:cNvPicPr preferRelativeResize="0"/>
          <p:nvPr/>
        </p:nvPicPr>
        <p:blipFill>
          <a:blip r:embed="rId2">
            <a:alphaModFix/>
          </a:blip>
          <a:stretch>
            <a:fillRect/>
          </a:stretch>
        </p:blipFill>
        <p:spPr>
          <a:xfrm>
            <a:off x="163639" y="1190519"/>
            <a:ext cx="301800" cy="306138"/>
          </a:xfrm>
          <a:prstGeom prst="rect">
            <a:avLst/>
          </a:prstGeom>
          <a:noFill/>
          <a:ln>
            <a:noFill/>
          </a:ln>
        </p:spPr>
      </p:pic>
      <p:pic>
        <p:nvPicPr>
          <p:cNvPr id="55" name="Google Shape;55;p6"/>
          <p:cNvPicPr preferRelativeResize="0"/>
          <p:nvPr/>
        </p:nvPicPr>
        <p:blipFill>
          <a:blip r:embed="rId2">
            <a:alphaModFix/>
          </a:blip>
          <a:stretch>
            <a:fillRect/>
          </a:stretch>
        </p:blipFill>
        <p:spPr>
          <a:xfrm>
            <a:off x="8800001" y="4219572"/>
            <a:ext cx="153475" cy="155675"/>
          </a:xfrm>
          <a:prstGeom prst="rect">
            <a:avLst/>
          </a:prstGeom>
          <a:noFill/>
          <a:ln>
            <a:noFill/>
          </a:ln>
        </p:spPr>
      </p:pic>
      <p:pic>
        <p:nvPicPr>
          <p:cNvPr id="56" name="Google Shape;56;p6"/>
          <p:cNvPicPr preferRelativeResize="0"/>
          <p:nvPr/>
        </p:nvPicPr>
        <p:blipFill rotWithShape="1">
          <a:blip r:embed="rId3">
            <a:alphaModFix/>
          </a:blip>
          <a:srcRect b="0" l="0" r="0" t="6846"/>
          <a:stretch/>
        </p:blipFill>
        <p:spPr>
          <a:xfrm flipH="1" rot="542250">
            <a:off x="-1398860" y="1066509"/>
            <a:ext cx="4455721" cy="5235182"/>
          </a:xfrm>
          <a:prstGeom prst="rect">
            <a:avLst/>
          </a:prstGeom>
          <a:noFill/>
          <a:ln>
            <a:noFill/>
          </a:ln>
        </p:spPr>
      </p:pic>
      <p:pic>
        <p:nvPicPr>
          <p:cNvPr id="57" name="Google Shape;57;p6"/>
          <p:cNvPicPr preferRelativeResize="0"/>
          <p:nvPr/>
        </p:nvPicPr>
        <p:blipFill rotWithShape="1">
          <a:blip r:embed="rId3">
            <a:alphaModFix/>
          </a:blip>
          <a:srcRect b="0" l="0" r="0" t="12472"/>
          <a:stretch/>
        </p:blipFill>
        <p:spPr>
          <a:xfrm rot="-542249">
            <a:off x="5943500" y="112325"/>
            <a:ext cx="4455725" cy="4918850"/>
          </a:xfrm>
          <a:prstGeom prst="rect">
            <a:avLst/>
          </a:prstGeom>
          <a:noFill/>
          <a:ln>
            <a:noFill/>
          </a:ln>
        </p:spPr>
      </p:pic>
      <p:sp>
        <p:nvSpPr>
          <p:cNvPr id="58" name="Google Shape;58;p6"/>
          <p:cNvSpPr/>
          <p:nvPr/>
        </p:nvSpPr>
        <p:spPr>
          <a:xfrm>
            <a:off x="0" y="4873750"/>
            <a:ext cx="9144000" cy="30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egreya Sans"/>
              <a:ea typeface="Alegreya Sans"/>
              <a:cs typeface="Alegreya Sans"/>
              <a:sym typeface="Alegreya Sans"/>
            </a:endParaRPr>
          </a:p>
        </p:txBody>
      </p:sp>
      <p:pic>
        <p:nvPicPr>
          <p:cNvPr id="59" name="Google Shape;59;p6"/>
          <p:cNvPicPr preferRelativeResize="0"/>
          <p:nvPr/>
        </p:nvPicPr>
        <p:blipFill>
          <a:blip r:embed="rId4">
            <a:alphaModFix/>
          </a:blip>
          <a:stretch>
            <a:fillRect/>
          </a:stretch>
        </p:blipFill>
        <p:spPr>
          <a:xfrm>
            <a:off x="-2747625" y="3714285"/>
            <a:ext cx="3467000" cy="1168950"/>
          </a:xfrm>
          <a:prstGeom prst="rect">
            <a:avLst/>
          </a:prstGeom>
          <a:noFill/>
          <a:ln>
            <a:noFill/>
          </a:ln>
        </p:spPr>
      </p:pic>
      <p:pic>
        <p:nvPicPr>
          <p:cNvPr id="60" name="Google Shape;60;p6"/>
          <p:cNvPicPr preferRelativeResize="0"/>
          <p:nvPr/>
        </p:nvPicPr>
        <p:blipFill>
          <a:blip r:embed="rId4">
            <a:alphaModFix/>
          </a:blip>
          <a:stretch>
            <a:fillRect/>
          </a:stretch>
        </p:blipFill>
        <p:spPr>
          <a:xfrm>
            <a:off x="8471925" y="3714285"/>
            <a:ext cx="3467000" cy="1168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p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7"/>
          <p:cNvSpPr txBox="1"/>
          <p:nvPr>
            <p:ph idx="1" type="body"/>
          </p:nvPr>
        </p:nvSpPr>
        <p:spPr>
          <a:xfrm>
            <a:off x="4231113" y="1754975"/>
            <a:ext cx="3824100" cy="2151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64" name="Google Shape;64;p7"/>
          <p:cNvSpPr/>
          <p:nvPr>
            <p:ph idx="2" type="pic"/>
          </p:nvPr>
        </p:nvSpPr>
        <p:spPr>
          <a:xfrm>
            <a:off x="1088788" y="1482725"/>
            <a:ext cx="2406900" cy="2696400"/>
          </a:xfrm>
          <a:prstGeom prst="rect">
            <a:avLst/>
          </a:prstGeom>
          <a:noFill/>
          <a:ln cap="flat" cmpd="sng" w="19050">
            <a:solidFill>
              <a:schemeClr val="lt2"/>
            </a:solidFill>
            <a:prstDash val="solid"/>
            <a:round/>
            <a:headEnd len="sm" w="sm" type="none"/>
            <a:tailEnd len="sm" w="sm" type="none"/>
          </a:ln>
        </p:spPr>
      </p:sp>
      <p:pic>
        <p:nvPicPr>
          <p:cNvPr id="65" name="Google Shape;65;p7"/>
          <p:cNvPicPr preferRelativeResize="0"/>
          <p:nvPr/>
        </p:nvPicPr>
        <p:blipFill rotWithShape="1">
          <a:blip r:embed="rId2">
            <a:alphaModFix/>
          </a:blip>
          <a:srcRect b="0" l="0" r="0" t="2162"/>
          <a:stretch/>
        </p:blipFill>
        <p:spPr>
          <a:xfrm flipH="1" rot="542249">
            <a:off x="-1469137" y="616926"/>
            <a:ext cx="4455723" cy="5498072"/>
          </a:xfrm>
          <a:prstGeom prst="rect">
            <a:avLst/>
          </a:prstGeom>
          <a:noFill/>
          <a:ln>
            <a:noFill/>
          </a:ln>
        </p:spPr>
      </p:pic>
      <p:pic>
        <p:nvPicPr>
          <p:cNvPr id="66" name="Google Shape;66;p7"/>
          <p:cNvPicPr preferRelativeResize="0"/>
          <p:nvPr/>
        </p:nvPicPr>
        <p:blipFill rotWithShape="1">
          <a:blip r:embed="rId2">
            <a:alphaModFix/>
          </a:blip>
          <a:srcRect b="0" l="0" r="0" t="12472"/>
          <a:stretch/>
        </p:blipFill>
        <p:spPr>
          <a:xfrm rot="-1587690">
            <a:off x="6518300" y="280800"/>
            <a:ext cx="4455725" cy="4918850"/>
          </a:xfrm>
          <a:prstGeom prst="rect">
            <a:avLst/>
          </a:prstGeom>
          <a:noFill/>
          <a:ln>
            <a:noFill/>
          </a:ln>
        </p:spPr>
      </p:pic>
      <p:sp>
        <p:nvSpPr>
          <p:cNvPr id="67" name="Google Shape;67;p7"/>
          <p:cNvSpPr/>
          <p:nvPr/>
        </p:nvSpPr>
        <p:spPr>
          <a:xfrm>
            <a:off x="0" y="4873750"/>
            <a:ext cx="9144000" cy="30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egreya Sans"/>
              <a:ea typeface="Alegreya Sans"/>
              <a:cs typeface="Alegreya Sans"/>
              <a:sym typeface="Alegreya Sans"/>
            </a:endParaRPr>
          </a:p>
        </p:txBody>
      </p:sp>
      <p:pic>
        <p:nvPicPr>
          <p:cNvPr id="68" name="Google Shape;68;p7"/>
          <p:cNvPicPr preferRelativeResize="0"/>
          <p:nvPr/>
        </p:nvPicPr>
        <p:blipFill>
          <a:blip r:embed="rId3">
            <a:alphaModFix/>
          </a:blip>
          <a:stretch>
            <a:fillRect/>
          </a:stretch>
        </p:blipFill>
        <p:spPr>
          <a:xfrm>
            <a:off x="-2747625" y="3714285"/>
            <a:ext cx="3467000" cy="1168950"/>
          </a:xfrm>
          <a:prstGeom prst="rect">
            <a:avLst/>
          </a:prstGeom>
          <a:noFill/>
          <a:ln>
            <a:noFill/>
          </a:ln>
        </p:spPr>
      </p:pic>
      <p:pic>
        <p:nvPicPr>
          <p:cNvPr id="69" name="Google Shape;69;p7"/>
          <p:cNvPicPr preferRelativeResize="0"/>
          <p:nvPr/>
        </p:nvPicPr>
        <p:blipFill>
          <a:blip r:embed="rId3">
            <a:alphaModFix/>
          </a:blip>
          <a:stretch>
            <a:fillRect/>
          </a:stretch>
        </p:blipFill>
        <p:spPr>
          <a:xfrm>
            <a:off x="8471925" y="3714285"/>
            <a:ext cx="3467000" cy="1168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pic>
        <p:nvPicPr>
          <p:cNvPr id="71" name="Google Shape;71;p8"/>
          <p:cNvPicPr preferRelativeResize="0"/>
          <p:nvPr/>
        </p:nvPicPr>
        <p:blipFill rotWithShape="1">
          <a:blip r:embed="rId2">
            <a:alphaModFix/>
          </a:blip>
          <a:srcRect b="0" l="0" r="0" t="12472"/>
          <a:stretch/>
        </p:blipFill>
        <p:spPr>
          <a:xfrm flipH="1" rot="542249">
            <a:off x="-1411113" y="112325"/>
            <a:ext cx="4455725" cy="4918850"/>
          </a:xfrm>
          <a:prstGeom prst="rect">
            <a:avLst/>
          </a:prstGeom>
          <a:noFill/>
          <a:ln>
            <a:noFill/>
          </a:ln>
        </p:spPr>
      </p:pic>
      <p:pic>
        <p:nvPicPr>
          <p:cNvPr id="72" name="Google Shape;72;p8"/>
          <p:cNvPicPr preferRelativeResize="0"/>
          <p:nvPr/>
        </p:nvPicPr>
        <p:blipFill rotWithShape="1">
          <a:blip r:embed="rId2">
            <a:alphaModFix/>
          </a:blip>
          <a:srcRect b="0" l="0" r="0" t="12472"/>
          <a:stretch/>
        </p:blipFill>
        <p:spPr>
          <a:xfrm rot="-542249">
            <a:off x="6099387" y="112325"/>
            <a:ext cx="4455725" cy="4918850"/>
          </a:xfrm>
          <a:prstGeom prst="rect">
            <a:avLst/>
          </a:prstGeom>
          <a:noFill/>
          <a:ln>
            <a:noFill/>
          </a:ln>
        </p:spPr>
      </p:pic>
      <p:sp>
        <p:nvSpPr>
          <p:cNvPr id="73" name="Google Shape;73;p8"/>
          <p:cNvSpPr txBox="1"/>
          <p:nvPr>
            <p:ph type="title"/>
          </p:nvPr>
        </p:nvSpPr>
        <p:spPr>
          <a:xfrm>
            <a:off x="1388100" y="1303075"/>
            <a:ext cx="6367800" cy="14154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pic>
        <p:nvPicPr>
          <p:cNvPr id="74" name="Google Shape;74;p8"/>
          <p:cNvPicPr preferRelativeResize="0"/>
          <p:nvPr/>
        </p:nvPicPr>
        <p:blipFill rotWithShape="1">
          <a:blip r:embed="rId3">
            <a:alphaModFix/>
          </a:blip>
          <a:srcRect b="77017" l="0" r="0" t="0"/>
          <a:stretch/>
        </p:blipFill>
        <p:spPr>
          <a:xfrm>
            <a:off x="0" y="4315539"/>
            <a:ext cx="9144000" cy="1277700"/>
          </a:xfrm>
          <a:prstGeom prst="rect">
            <a:avLst/>
          </a:prstGeom>
          <a:noFill/>
          <a:ln>
            <a:noFill/>
          </a:ln>
        </p:spPr>
      </p:pic>
      <p:pic>
        <p:nvPicPr>
          <p:cNvPr id="75" name="Google Shape;75;p8"/>
          <p:cNvPicPr preferRelativeResize="0"/>
          <p:nvPr/>
        </p:nvPicPr>
        <p:blipFill>
          <a:blip r:embed="rId4">
            <a:alphaModFix/>
          </a:blip>
          <a:stretch>
            <a:fillRect/>
          </a:stretch>
        </p:blipFill>
        <p:spPr>
          <a:xfrm>
            <a:off x="-918825" y="3146595"/>
            <a:ext cx="3467000" cy="1168950"/>
          </a:xfrm>
          <a:prstGeom prst="rect">
            <a:avLst/>
          </a:prstGeom>
          <a:noFill/>
          <a:ln>
            <a:noFill/>
          </a:ln>
        </p:spPr>
      </p:pic>
      <p:pic>
        <p:nvPicPr>
          <p:cNvPr id="76" name="Google Shape;76;p8"/>
          <p:cNvPicPr preferRelativeResize="0"/>
          <p:nvPr/>
        </p:nvPicPr>
        <p:blipFill>
          <a:blip r:embed="rId4">
            <a:alphaModFix/>
          </a:blip>
          <a:stretch>
            <a:fillRect/>
          </a:stretch>
        </p:blipFill>
        <p:spPr>
          <a:xfrm>
            <a:off x="6490225" y="3146595"/>
            <a:ext cx="3467000" cy="1168950"/>
          </a:xfrm>
          <a:prstGeom prst="rect">
            <a:avLst/>
          </a:prstGeom>
          <a:noFill/>
          <a:ln>
            <a:noFill/>
          </a:ln>
        </p:spPr>
      </p:pic>
      <p:pic>
        <p:nvPicPr>
          <p:cNvPr id="77" name="Google Shape;77;p8"/>
          <p:cNvPicPr preferRelativeResize="0"/>
          <p:nvPr/>
        </p:nvPicPr>
        <p:blipFill>
          <a:blip r:embed="rId5">
            <a:alphaModFix/>
          </a:blip>
          <a:stretch>
            <a:fillRect/>
          </a:stretch>
        </p:blipFill>
        <p:spPr>
          <a:xfrm>
            <a:off x="8430775" y="2436950"/>
            <a:ext cx="265775" cy="269600"/>
          </a:xfrm>
          <a:prstGeom prst="rect">
            <a:avLst/>
          </a:prstGeom>
          <a:noFill/>
          <a:ln>
            <a:noFill/>
          </a:ln>
        </p:spPr>
      </p:pic>
      <p:pic>
        <p:nvPicPr>
          <p:cNvPr id="78" name="Google Shape;78;p8"/>
          <p:cNvPicPr preferRelativeResize="0"/>
          <p:nvPr/>
        </p:nvPicPr>
        <p:blipFill>
          <a:blip r:embed="rId5">
            <a:alphaModFix/>
          </a:blip>
          <a:stretch>
            <a:fillRect/>
          </a:stretch>
        </p:blipFill>
        <p:spPr>
          <a:xfrm>
            <a:off x="368027" y="2752173"/>
            <a:ext cx="188300" cy="1909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9" name="Shape 79"/>
        <p:cNvGrpSpPr/>
        <p:nvPr/>
      </p:nvGrpSpPr>
      <p:grpSpPr>
        <a:xfrm>
          <a:off x="0" y="0"/>
          <a:ext cx="0" cy="0"/>
          <a:chOff x="0" y="0"/>
          <a:chExt cx="0" cy="0"/>
        </a:xfrm>
      </p:grpSpPr>
      <p:sp>
        <p:nvSpPr>
          <p:cNvPr id="80" name="Google Shape;80;p9"/>
          <p:cNvSpPr txBox="1"/>
          <p:nvPr>
            <p:ph idx="1" type="subTitle"/>
          </p:nvPr>
        </p:nvSpPr>
        <p:spPr>
          <a:xfrm>
            <a:off x="1382273" y="1534000"/>
            <a:ext cx="3017400" cy="245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 name="Google Shape;81;p9"/>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2" name="Google Shape;82;p9"/>
          <p:cNvSpPr txBox="1"/>
          <p:nvPr>
            <p:ph idx="2" type="subTitle"/>
          </p:nvPr>
        </p:nvSpPr>
        <p:spPr>
          <a:xfrm>
            <a:off x="4744327" y="1534000"/>
            <a:ext cx="3017400" cy="245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pic>
        <p:nvPicPr>
          <p:cNvPr id="83" name="Google Shape;83;p9"/>
          <p:cNvPicPr preferRelativeResize="0"/>
          <p:nvPr/>
        </p:nvPicPr>
        <p:blipFill>
          <a:blip r:embed="rId2">
            <a:alphaModFix/>
          </a:blip>
          <a:stretch>
            <a:fillRect/>
          </a:stretch>
        </p:blipFill>
        <p:spPr>
          <a:xfrm>
            <a:off x="-2275825" y="3705395"/>
            <a:ext cx="3467000" cy="1168950"/>
          </a:xfrm>
          <a:prstGeom prst="rect">
            <a:avLst/>
          </a:prstGeom>
          <a:noFill/>
          <a:ln>
            <a:noFill/>
          </a:ln>
        </p:spPr>
      </p:pic>
      <p:pic>
        <p:nvPicPr>
          <p:cNvPr id="84" name="Google Shape;84;p9"/>
          <p:cNvPicPr preferRelativeResize="0"/>
          <p:nvPr/>
        </p:nvPicPr>
        <p:blipFill>
          <a:blip r:embed="rId2">
            <a:alphaModFix/>
          </a:blip>
          <a:stretch>
            <a:fillRect/>
          </a:stretch>
        </p:blipFill>
        <p:spPr>
          <a:xfrm>
            <a:off x="7921500" y="3705395"/>
            <a:ext cx="3467000" cy="1168950"/>
          </a:xfrm>
          <a:prstGeom prst="rect">
            <a:avLst/>
          </a:prstGeom>
          <a:noFill/>
          <a:ln>
            <a:noFill/>
          </a:ln>
        </p:spPr>
      </p:pic>
      <p:pic>
        <p:nvPicPr>
          <p:cNvPr id="85" name="Google Shape;85;p9"/>
          <p:cNvPicPr preferRelativeResize="0"/>
          <p:nvPr/>
        </p:nvPicPr>
        <p:blipFill rotWithShape="1">
          <a:blip r:embed="rId3">
            <a:alphaModFix/>
          </a:blip>
          <a:srcRect b="0" l="0" r="0" t="12472"/>
          <a:stretch/>
        </p:blipFill>
        <p:spPr>
          <a:xfrm flipH="1" rot="542249">
            <a:off x="-829075" y="112325"/>
            <a:ext cx="4455725" cy="4918850"/>
          </a:xfrm>
          <a:prstGeom prst="rect">
            <a:avLst/>
          </a:prstGeom>
          <a:noFill/>
          <a:ln>
            <a:noFill/>
          </a:ln>
        </p:spPr>
      </p:pic>
      <p:pic>
        <p:nvPicPr>
          <p:cNvPr id="86" name="Google Shape;86;p9"/>
          <p:cNvPicPr preferRelativeResize="0"/>
          <p:nvPr/>
        </p:nvPicPr>
        <p:blipFill rotWithShape="1">
          <a:blip r:embed="rId3">
            <a:alphaModFix/>
          </a:blip>
          <a:srcRect b="0" l="0" r="0" t="12472"/>
          <a:stretch/>
        </p:blipFill>
        <p:spPr>
          <a:xfrm rot="-1199978">
            <a:off x="6111975" y="42950"/>
            <a:ext cx="4455725" cy="4918850"/>
          </a:xfrm>
          <a:prstGeom prst="rect">
            <a:avLst/>
          </a:prstGeom>
          <a:noFill/>
          <a:ln>
            <a:noFill/>
          </a:ln>
        </p:spPr>
      </p:pic>
      <p:sp>
        <p:nvSpPr>
          <p:cNvPr id="87" name="Google Shape;87;p9"/>
          <p:cNvSpPr/>
          <p:nvPr/>
        </p:nvSpPr>
        <p:spPr>
          <a:xfrm>
            <a:off x="0" y="4873750"/>
            <a:ext cx="9144000" cy="30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egreya Sans"/>
              <a:ea typeface="Alegreya Sans"/>
              <a:cs typeface="Alegreya Sans"/>
              <a:sym typeface="Alegreya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10"/>
          <p:cNvSpPr/>
          <p:nvPr>
            <p:ph idx="2" type="pic"/>
          </p:nvPr>
        </p:nvSpPr>
        <p:spPr>
          <a:xfrm>
            <a:off x="0" y="0"/>
            <a:ext cx="9144000" cy="5143500"/>
          </a:xfrm>
          <a:prstGeom prst="rect">
            <a:avLst/>
          </a:prstGeom>
          <a:noFill/>
          <a:ln>
            <a:noFill/>
          </a:ln>
        </p:spPr>
      </p:sp>
      <p:sp>
        <p:nvSpPr>
          <p:cNvPr id="90" name="Google Shape;90;p10"/>
          <p:cNvSpPr txBox="1"/>
          <p:nvPr>
            <p:ph type="title"/>
          </p:nvPr>
        </p:nvSpPr>
        <p:spPr>
          <a:xfrm>
            <a:off x="740550" y="3910025"/>
            <a:ext cx="7662900" cy="693900"/>
          </a:xfrm>
          <a:prstGeom prst="rect">
            <a:avLst/>
          </a:prstGeom>
          <a:solidFill>
            <a:schemeClr val="accent2"/>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1pPr>
            <a:lvl2pPr indent="-317500" lvl="1" marL="91440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2pPr>
            <a:lvl3pPr indent="-317500" lvl="2" marL="137160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3pPr>
            <a:lvl4pPr indent="-317500" lvl="3" marL="182880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4pPr>
            <a:lvl5pPr indent="-317500" lvl="4" marL="228600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5pPr>
            <a:lvl6pPr indent="-317500" lvl="5" marL="274320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6pPr>
            <a:lvl7pPr indent="-317500" lvl="6" marL="320040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7pPr>
            <a:lvl8pPr indent="-317500" lvl="7" marL="365760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8pPr>
            <a:lvl9pPr indent="-317500" lvl="8" marL="4114800">
              <a:lnSpc>
                <a:spcPct val="100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15.png"/><Relationship Id="rId8"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ph idx="1" type="subTitle"/>
          </p:nvPr>
        </p:nvSpPr>
        <p:spPr>
          <a:xfrm>
            <a:off x="2741125" y="2622125"/>
            <a:ext cx="3595500" cy="382800"/>
          </a:xfrm>
          <a:prstGeom prst="rect">
            <a:avLst/>
          </a:prstGeom>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Nelly Atsmon and Ivana Spasova</a:t>
            </a:r>
            <a:endParaRPr/>
          </a:p>
        </p:txBody>
      </p:sp>
      <p:sp>
        <p:nvSpPr>
          <p:cNvPr id="251" name="Google Shape;251;p25"/>
          <p:cNvSpPr txBox="1"/>
          <p:nvPr>
            <p:ph type="ctrTitle"/>
          </p:nvPr>
        </p:nvSpPr>
        <p:spPr>
          <a:xfrm>
            <a:off x="768675" y="539500"/>
            <a:ext cx="7698600" cy="188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Box Office Performance</a:t>
            </a:r>
            <a:endParaRPr/>
          </a:p>
          <a:p>
            <a:pPr indent="0" lvl="0" marL="0" rtl="0" algn="ctr">
              <a:spcBef>
                <a:spcPts val="0"/>
              </a:spcBef>
              <a:spcAft>
                <a:spcPts val="0"/>
              </a:spcAft>
              <a:buNone/>
            </a:pPr>
            <a:r>
              <a:rPr lang="en" sz="3700"/>
              <a:t>Data Presentation</a:t>
            </a:r>
            <a:endParaRPr sz="3700"/>
          </a:p>
        </p:txBody>
      </p:sp>
      <p:pic>
        <p:nvPicPr>
          <p:cNvPr id="252" name="Google Shape;252;p25"/>
          <p:cNvPicPr preferRelativeResize="0"/>
          <p:nvPr/>
        </p:nvPicPr>
        <p:blipFill>
          <a:blip r:embed="rId3">
            <a:alphaModFix/>
          </a:blip>
          <a:stretch>
            <a:fillRect/>
          </a:stretch>
        </p:blipFill>
        <p:spPr>
          <a:xfrm>
            <a:off x="4766001" y="3549724"/>
            <a:ext cx="377368" cy="382800"/>
          </a:xfrm>
          <a:prstGeom prst="rect">
            <a:avLst/>
          </a:prstGeom>
          <a:noFill/>
          <a:ln>
            <a:noFill/>
          </a:ln>
        </p:spPr>
      </p:pic>
      <p:pic>
        <p:nvPicPr>
          <p:cNvPr id="253" name="Google Shape;253;p25"/>
          <p:cNvPicPr preferRelativeResize="0"/>
          <p:nvPr/>
        </p:nvPicPr>
        <p:blipFill>
          <a:blip r:embed="rId3">
            <a:alphaModFix/>
          </a:blip>
          <a:stretch>
            <a:fillRect/>
          </a:stretch>
        </p:blipFill>
        <p:spPr>
          <a:xfrm>
            <a:off x="982053" y="2622113"/>
            <a:ext cx="549575" cy="557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 of visualisation</a:t>
            </a:r>
            <a:endParaRPr/>
          </a:p>
        </p:txBody>
      </p:sp>
      <p:pic>
        <p:nvPicPr>
          <p:cNvPr id="332" name="Google Shape;332;p34"/>
          <p:cNvPicPr preferRelativeResize="0"/>
          <p:nvPr/>
        </p:nvPicPr>
        <p:blipFill>
          <a:blip r:embed="rId3">
            <a:alphaModFix/>
          </a:blip>
          <a:stretch>
            <a:fillRect/>
          </a:stretch>
        </p:blipFill>
        <p:spPr>
          <a:xfrm>
            <a:off x="4452925" y="1338900"/>
            <a:ext cx="3885075" cy="3064601"/>
          </a:xfrm>
          <a:prstGeom prst="rect">
            <a:avLst/>
          </a:prstGeom>
          <a:noFill/>
          <a:ln>
            <a:noFill/>
          </a:ln>
        </p:spPr>
      </p:pic>
      <p:sp>
        <p:nvSpPr>
          <p:cNvPr id="333" name="Google Shape;333;p34"/>
          <p:cNvSpPr txBox="1"/>
          <p:nvPr/>
        </p:nvSpPr>
        <p:spPr>
          <a:xfrm>
            <a:off x="864125" y="1425825"/>
            <a:ext cx="3469200" cy="28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1"/>
                </a:solidFill>
                <a:latin typeface="Alegreya Sans"/>
                <a:ea typeface="Alegreya Sans"/>
                <a:cs typeface="Alegreya Sans"/>
                <a:sym typeface="Alegreya Sans"/>
              </a:rPr>
              <a:t>Bar charts</a:t>
            </a:r>
            <a:endParaRPr b="1" u="sng">
              <a:solidFill>
                <a:schemeClr val="dk1"/>
              </a:solidFill>
              <a:latin typeface="Alegreya Sans"/>
              <a:ea typeface="Alegreya Sans"/>
              <a:cs typeface="Alegreya Sans"/>
              <a:sym typeface="Alegreya Sans"/>
            </a:endParaRPr>
          </a:p>
          <a:p>
            <a:pPr indent="0" lvl="0" marL="0" rtl="0" algn="l">
              <a:spcBef>
                <a:spcPts val="0"/>
              </a:spcBef>
              <a:spcAft>
                <a:spcPts val="0"/>
              </a:spcAft>
              <a:buNone/>
            </a:pPr>
            <a:r>
              <a:t/>
            </a:r>
            <a:endParaRPr b="1" u="sng">
              <a:solidFill>
                <a:schemeClr val="dk1"/>
              </a:solidFill>
              <a:latin typeface="Alegreya Sans"/>
              <a:ea typeface="Alegreya Sans"/>
              <a:cs typeface="Alegreya Sans"/>
              <a:sym typeface="Alegreya Sans"/>
            </a:endParaRPr>
          </a:p>
          <a:p>
            <a:pPr indent="-317500" lvl="0" marL="457200" rtl="0" algn="l">
              <a:spcBef>
                <a:spcPts val="0"/>
              </a:spcBef>
              <a:spcAft>
                <a:spcPts val="0"/>
              </a:spcAft>
              <a:buClr>
                <a:schemeClr val="dk1"/>
              </a:buClr>
              <a:buSzPts val="1400"/>
              <a:buFont typeface="Alegreya Sans"/>
              <a:buChar char="-"/>
            </a:pPr>
            <a:r>
              <a:rPr lang="en">
                <a:solidFill>
                  <a:schemeClr val="dk1"/>
                </a:solidFill>
                <a:latin typeface="Alegreya Sans"/>
                <a:ea typeface="Alegreya Sans"/>
                <a:cs typeface="Alegreya Sans"/>
                <a:sym typeface="Alegreya Sans"/>
              </a:rPr>
              <a:t>Most effective data </a:t>
            </a:r>
            <a:r>
              <a:rPr lang="en">
                <a:solidFill>
                  <a:schemeClr val="dk1"/>
                </a:solidFill>
                <a:latin typeface="Alegreya Sans"/>
                <a:ea typeface="Alegreya Sans"/>
                <a:cs typeface="Alegreya Sans"/>
                <a:sym typeface="Alegreya Sans"/>
              </a:rPr>
              <a:t>visualisation</a:t>
            </a:r>
            <a:r>
              <a:rPr lang="en">
                <a:solidFill>
                  <a:schemeClr val="dk1"/>
                </a:solidFill>
                <a:latin typeface="Alegreya Sans"/>
                <a:ea typeface="Alegreya Sans"/>
                <a:cs typeface="Alegreya Sans"/>
                <a:sym typeface="Alegreya Sans"/>
              </a:rPr>
              <a:t> for comparison</a:t>
            </a:r>
            <a:endParaRPr>
              <a:solidFill>
                <a:schemeClr val="dk1"/>
              </a:solidFill>
              <a:latin typeface="Alegreya Sans"/>
              <a:ea typeface="Alegreya Sans"/>
              <a:cs typeface="Alegreya Sans"/>
              <a:sym typeface="Alegreya Sans"/>
            </a:endParaRPr>
          </a:p>
          <a:p>
            <a:pPr indent="-317500" lvl="0" marL="457200" rtl="0" algn="l">
              <a:spcBef>
                <a:spcPts val="0"/>
              </a:spcBef>
              <a:spcAft>
                <a:spcPts val="0"/>
              </a:spcAft>
              <a:buClr>
                <a:schemeClr val="dk1"/>
              </a:buClr>
              <a:buSzPts val="1400"/>
              <a:buFont typeface="Alegreya Sans"/>
              <a:buChar char="-"/>
            </a:pPr>
            <a:r>
              <a:rPr lang="en">
                <a:solidFill>
                  <a:schemeClr val="dk1"/>
                </a:solidFill>
                <a:latin typeface="Alegreya Sans"/>
                <a:ea typeface="Alegreya Sans"/>
                <a:cs typeface="Alegreya Sans"/>
                <a:sym typeface="Alegreya Sans"/>
              </a:rPr>
              <a:t>Comparing box office </a:t>
            </a:r>
            <a:r>
              <a:rPr lang="en">
                <a:solidFill>
                  <a:schemeClr val="dk1"/>
                </a:solidFill>
                <a:latin typeface="Alegreya Sans"/>
                <a:ea typeface="Alegreya Sans"/>
                <a:cs typeface="Alegreya Sans"/>
                <a:sym typeface="Alegreya Sans"/>
              </a:rPr>
              <a:t>revenue, budgets, and profits across different films</a:t>
            </a:r>
            <a:endParaRPr>
              <a:solidFill>
                <a:schemeClr val="dk1"/>
              </a:solidFill>
              <a:latin typeface="Alegreya Sans"/>
              <a:ea typeface="Alegreya Sans"/>
              <a:cs typeface="Alegreya Sans"/>
              <a:sym typeface="Alegreya Sans"/>
            </a:endParaRPr>
          </a:p>
          <a:p>
            <a:pPr indent="0" lvl="0" marL="457200" rtl="0" algn="l">
              <a:spcBef>
                <a:spcPts val="0"/>
              </a:spcBef>
              <a:spcAft>
                <a:spcPts val="0"/>
              </a:spcAft>
              <a:buNone/>
            </a:pPr>
            <a:r>
              <a:t/>
            </a:r>
            <a:endParaRPr>
              <a:solidFill>
                <a:schemeClr val="dk1"/>
              </a:solidFill>
              <a:latin typeface="Alegreya Sans"/>
              <a:ea typeface="Alegreya Sans"/>
              <a:cs typeface="Alegreya Sans"/>
              <a:sym typeface="Alegreya Sans"/>
            </a:endParaRPr>
          </a:p>
          <a:p>
            <a:pPr indent="0" lvl="0" marL="0" rtl="0" algn="l">
              <a:spcBef>
                <a:spcPts val="0"/>
              </a:spcBef>
              <a:spcAft>
                <a:spcPts val="0"/>
              </a:spcAft>
              <a:buNone/>
            </a:pPr>
            <a:r>
              <a:rPr b="1" lang="en" u="sng">
                <a:solidFill>
                  <a:schemeClr val="dk1"/>
                </a:solidFill>
                <a:latin typeface="Alegreya Sans"/>
                <a:ea typeface="Alegreya Sans"/>
                <a:cs typeface="Alegreya Sans"/>
                <a:sym typeface="Alegreya Sans"/>
              </a:rPr>
              <a:t>Giving user’s a sense of the amount of money</a:t>
            </a:r>
            <a:endParaRPr b="1" u="sng">
              <a:solidFill>
                <a:schemeClr val="dk1"/>
              </a:solidFill>
              <a:latin typeface="Alegreya Sans"/>
              <a:ea typeface="Alegreya Sans"/>
              <a:cs typeface="Alegreya Sans"/>
              <a:sym typeface="Alegreya Sans"/>
            </a:endParaRPr>
          </a:p>
          <a:p>
            <a:pPr indent="0" lvl="0" marL="0" rtl="0" algn="l">
              <a:spcBef>
                <a:spcPts val="0"/>
              </a:spcBef>
              <a:spcAft>
                <a:spcPts val="0"/>
              </a:spcAft>
              <a:buNone/>
            </a:pPr>
            <a:r>
              <a:t/>
            </a:r>
            <a:endParaRPr b="1" u="sng">
              <a:solidFill>
                <a:schemeClr val="dk1"/>
              </a:solidFill>
              <a:latin typeface="Alegreya Sans"/>
              <a:ea typeface="Alegreya Sans"/>
              <a:cs typeface="Alegreya Sans"/>
              <a:sym typeface="Alegreya Sans"/>
            </a:endParaRPr>
          </a:p>
          <a:p>
            <a:pPr indent="-317500" lvl="0" marL="457200" rtl="0" algn="l">
              <a:spcBef>
                <a:spcPts val="0"/>
              </a:spcBef>
              <a:spcAft>
                <a:spcPts val="0"/>
              </a:spcAft>
              <a:buClr>
                <a:schemeClr val="dk1"/>
              </a:buClr>
              <a:buSzPts val="1400"/>
              <a:buFont typeface="Alegreya Sans"/>
              <a:buChar char="-"/>
            </a:pPr>
            <a:r>
              <a:rPr lang="en">
                <a:solidFill>
                  <a:schemeClr val="dk1"/>
                </a:solidFill>
                <a:latin typeface="Alegreya Sans"/>
                <a:ea typeface="Alegreya Sans"/>
                <a:cs typeface="Alegreya Sans"/>
                <a:sym typeface="Alegreya Sans"/>
              </a:rPr>
              <a:t>A visualisation to represent the amount of dollars made for the highest grossing films - audience clarity</a:t>
            </a:r>
            <a:endParaRPr>
              <a:solidFill>
                <a:schemeClr val="dk1"/>
              </a:solidFill>
              <a:latin typeface="Alegreya Sans"/>
              <a:ea typeface="Alegreya Sans"/>
              <a:cs typeface="Alegreya Sans"/>
              <a:sym typeface="Alegreya Sans"/>
            </a:endParaRPr>
          </a:p>
          <a:p>
            <a:pPr indent="-317500" lvl="0" marL="457200" rtl="0" algn="l">
              <a:spcBef>
                <a:spcPts val="0"/>
              </a:spcBef>
              <a:spcAft>
                <a:spcPts val="0"/>
              </a:spcAft>
              <a:buClr>
                <a:schemeClr val="dk1"/>
              </a:buClr>
              <a:buSzPts val="1400"/>
              <a:buFont typeface="Alegreya Sans"/>
              <a:buChar char="-"/>
            </a:pPr>
            <a:r>
              <a:rPr lang="en">
                <a:solidFill>
                  <a:schemeClr val="dk1"/>
                </a:solidFill>
                <a:latin typeface="Alegreya Sans"/>
                <a:ea typeface="Alegreya Sans"/>
                <a:cs typeface="Alegreya Sans"/>
                <a:sym typeface="Alegreya Sans"/>
              </a:rPr>
              <a:t>Student example</a:t>
            </a:r>
            <a:endParaRPr>
              <a:solidFill>
                <a:schemeClr val="dk1"/>
              </a:solidFill>
              <a:latin typeface="Alegreya Sans"/>
              <a:ea typeface="Alegreya Sans"/>
              <a:cs typeface="Alegreya Sans"/>
              <a:sym typeface="Alegrey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35"/>
          <p:cNvPicPr preferRelativeResize="0"/>
          <p:nvPr/>
        </p:nvPicPr>
        <p:blipFill>
          <a:blip r:embed="rId3">
            <a:alphaModFix/>
          </a:blip>
          <a:stretch>
            <a:fillRect/>
          </a:stretch>
        </p:blipFill>
        <p:spPr>
          <a:xfrm>
            <a:off x="2878325" y="109425"/>
            <a:ext cx="3359900" cy="1414475"/>
          </a:xfrm>
          <a:prstGeom prst="rect">
            <a:avLst/>
          </a:prstGeom>
          <a:noFill/>
          <a:ln>
            <a:noFill/>
          </a:ln>
        </p:spPr>
      </p:pic>
      <p:sp>
        <p:nvSpPr>
          <p:cNvPr id="339" name="Google Shape;339;p35"/>
          <p:cNvSpPr txBox="1"/>
          <p:nvPr>
            <p:ph idx="429496729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Aesthetic choices</a:t>
            </a:r>
            <a:endParaRPr/>
          </a:p>
        </p:txBody>
      </p:sp>
      <p:pic>
        <p:nvPicPr>
          <p:cNvPr id="340" name="Google Shape;340;p35"/>
          <p:cNvPicPr preferRelativeResize="0"/>
          <p:nvPr/>
        </p:nvPicPr>
        <p:blipFill rotWithShape="1">
          <a:blip r:embed="rId4">
            <a:alphaModFix/>
          </a:blip>
          <a:srcRect b="7270" l="0" r="0" t="0"/>
          <a:stretch/>
        </p:blipFill>
        <p:spPr>
          <a:xfrm>
            <a:off x="76200" y="51950"/>
            <a:ext cx="2802126" cy="1705426"/>
          </a:xfrm>
          <a:prstGeom prst="rect">
            <a:avLst/>
          </a:prstGeom>
          <a:noFill/>
          <a:ln>
            <a:noFill/>
          </a:ln>
        </p:spPr>
      </p:pic>
      <p:pic>
        <p:nvPicPr>
          <p:cNvPr id="341" name="Google Shape;341;p35"/>
          <p:cNvPicPr preferRelativeResize="0"/>
          <p:nvPr/>
        </p:nvPicPr>
        <p:blipFill>
          <a:blip r:embed="rId5">
            <a:alphaModFix/>
          </a:blip>
          <a:stretch>
            <a:fillRect/>
          </a:stretch>
        </p:blipFill>
        <p:spPr>
          <a:xfrm>
            <a:off x="76200" y="1755455"/>
            <a:ext cx="2802125" cy="1632583"/>
          </a:xfrm>
          <a:prstGeom prst="rect">
            <a:avLst/>
          </a:prstGeom>
          <a:noFill/>
          <a:ln>
            <a:noFill/>
          </a:ln>
        </p:spPr>
      </p:pic>
      <p:sp>
        <p:nvSpPr>
          <p:cNvPr id="342" name="Google Shape;342;p35"/>
          <p:cNvSpPr txBox="1"/>
          <p:nvPr/>
        </p:nvSpPr>
        <p:spPr>
          <a:xfrm>
            <a:off x="2941225" y="1755450"/>
            <a:ext cx="3297000" cy="3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Alegreya Sans"/>
                <a:ea typeface="Alegreya Sans"/>
                <a:cs typeface="Alegreya Sans"/>
                <a:sym typeface="Alegreya Sans"/>
              </a:rPr>
              <a:t>Theme and visual </a:t>
            </a:r>
            <a:r>
              <a:rPr b="1" lang="en" sz="1500">
                <a:solidFill>
                  <a:schemeClr val="lt1"/>
                </a:solidFill>
                <a:latin typeface="Alegreya Sans"/>
                <a:ea typeface="Alegreya Sans"/>
                <a:cs typeface="Alegreya Sans"/>
                <a:sym typeface="Alegreya Sans"/>
              </a:rPr>
              <a:t>consistency</a:t>
            </a:r>
            <a:endParaRPr b="1" sz="1500">
              <a:solidFill>
                <a:schemeClr val="lt1"/>
              </a:solidFill>
              <a:latin typeface="Alegreya Sans"/>
              <a:ea typeface="Alegreya Sans"/>
              <a:cs typeface="Alegreya Sans"/>
              <a:sym typeface="Alegreya Sans"/>
            </a:endParaRPr>
          </a:p>
          <a:p>
            <a:pPr indent="-323850" lvl="0" marL="457200" rtl="0" algn="l">
              <a:spcBef>
                <a:spcPts val="0"/>
              </a:spcBef>
              <a:spcAft>
                <a:spcPts val="0"/>
              </a:spcAft>
              <a:buClr>
                <a:schemeClr val="lt1"/>
              </a:buClr>
              <a:buSzPts val="1500"/>
              <a:buFont typeface="Alegreya Sans"/>
              <a:buChar char="-"/>
            </a:pPr>
            <a:r>
              <a:rPr lang="en" sz="1500">
                <a:solidFill>
                  <a:schemeClr val="lt1"/>
                </a:solidFill>
                <a:latin typeface="Alegreya Sans"/>
                <a:ea typeface="Alegreya Sans"/>
                <a:cs typeface="Alegreya Sans"/>
                <a:sym typeface="Alegreya Sans"/>
              </a:rPr>
              <a:t>Create the feeling of a cinema</a:t>
            </a:r>
            <a:endParaRPr sz="1500">
              <a:solidFill>
                <a:schemeClr val="lt1"/>
              </a:solidFill>
              <a:latin typeface="Alegreya Sans"/>
              <a:ea typeface="Alegreya Sans"/>
              <a:cs typeface="Alegreya Sans"/>
              <a:sym typeface="Alegreya Sans"/>
            </a:endParaRPr>
          </a:p>
          <a:p>
            <a:pPr indent="-323850" lvl="0" marL="457200" rtl="0" algn="l">
              <a:spcBef>
                <a:spcPts val="0"/>
              </a:spcBef>
              <a:spcAft>
                <a:spcPts val="0"/>
              </a:spcAft>
              <a:buClr>
                <a:schemeClr val="lt1"/>
              </a:buClr>
              <a:buSzPts val="1500"/>
              <a:buFont typeface="Alegreya Sans"/>
              <a:buChar char="-"/>
            </a:pPr>
            <a:r>
              <a:rPr lang="en" sz="1500">
                <a:solidFill>
                  <a:schemeClr val="lt1"/>
                </a:solidFill>
                <a:latin typeface="Alegreya Sans"/>
                <a:ea typeface="Alegreya Sans"/>
                <a:cs typeface="Alegreya Sans"/>
                <a:sym typeface="Alegreya Sans"/>
              </a:rPr>
              <a:t>E.g. Margins of website follow rules of theatre screens (wider ratio)</a:t>
            </a:r>
            <a:endParaRPr sz="1500">
              <a:solidFill>
                <a:schemeClr val="lt1"/>
              </a:solidFill>
              <a:latin typeface="Alegreya Sans"/>
              <a:ea typeface="Alegreya Sans"/>
              <a:cs typeface="Alegreya Sans"/>
              <a:sym typeface="Alegreya Sans"/>
            </a:endParaRPr>
          </a:p>
          <a:p>
            <a:pPr indent="-323850" lvl="0" marL="457200" rtl="0" algn="l">
              <a:spcBef>
                <a:spcPts val="0"/>
              </a:spcBef>
              <a:spcAft>
                <a:spcPts val="0"/>
              </a:spcAft>
              <a:buClr>
                <a:schemeClr val="lt1"/>
              </a:buClr>
              <a:buSzPts val="1500"/>
              <a:buFont typeface="Alegreya Sans"/>
              <a:buChar char="-"/>
            </a:pPr>
            <a:r>
              <a:t/>
            </a:r>
            <a:endParaRPr sz="1500">
              <a:solidFill>
                <a:schemeClr val="lt1"/>
              </a:solidFill>
              <a:latin typeface="Alegreya Sans"/>
              <a:ea typeface="Alegreya Sans"/>
              <a:cs typeface="Alegreya Sans"/>
              <a:sym typeface="Alegreya Sans"/>
            </a:endParaRPr>
          </a:p>
          <a:p>
            <a:pPr indent="0" lvl="0" marL="0" rtl="0" algn="l">
              <a:spcBef>
                <a:spcPts val="0"/>
              </a:spcBef>
              <a:spcAft>
                <a:spcPts val="0"/>
              </a:spcAft>
              <a:buNone/>
            </a:pPr>
            <a:r>
              <a:rPr b="1" lang="en" sz="1500">
                <a:solidFill>
                  <a:schemeClr val="lt1"/>
                </a:solidFill>
                <a:latin typeface="Alegreya Sans"/>
                <a:ea typeface="Alegreya Sans"/>
                <a:cs typeface="Alegreya Sans"/>
                <a:sym typeface="Alegreya Sans"/>
              </a:rPr>
              <a:t>Colour palette and typography</a:t>
            </a:r>
            <a:endParaRPr b="1" sz="1500">
              <a:solidFill>
                <a:schemeClr val="lt1"/>
              </a:solidFill>
              <a:latin typeface="Alegreya Sans"/>
              <a:ea typeface="Alegreya Sans"/>
              <a:cs typeface="Alegreya Sans"/>
              <a:sym typeface="Alegreya Sans"/>
            </a:endParaRPr>
          </a:p>
          <a:p>
            <a:pPr indent="-323850" lvl="0" marL="457200" rtl="0" algn="l">
              <a:spcBef>
                <a:spcPts val="0"/>
              </a:spcBef>
              <a:spcAft>
                <a:spcPts val="0"/>
              </a:spcAft>
              <a:buClr>
                <a:schemeClr val="lt1"/>
              </a:buClr>
              <a:buSzPts val="1500"/>
              <a:buFont typeface="Alegreya Sans"/>
              <a:buChar char="-"/>
            </a:pPr>
            <a:r>
              <a:rPr lang="en" sz="1500">
                <a:solidFill>
                  <a:schemeClr val="lt1"/>
                </a:solidFill>
                <a:latin typeface="Alegreya Sans"/>
                <a:ea typeface="Alegreya Sans"/>
                <a:cs typeface="Alegreya Sans"/>
                <a:sym typeface="Alegreya Sans"/>
              </a:rPr>
              <a:t>Similar colours to presentation</a:t>
            </a:r>
            <a:endParaRPr sz="1500">
              <a:solidFill>
                <a:schemeClr val="lt1"/>
              </a:solidFill>
              <a:latin typeface="Alegreya Sans"/>
              <a:ea typeface="Alegreya Sans"/>
              <a:cs typeface="Alegreya Sans"/>
              <a:sym typeface="Alegreya Sans"/>
            </a:endParaRPr>
          </a:p>
          <a:p>
            <a:pPr indent="-323850" lvl="0" marL="457200" marR="0" rtl="0" algn="l">
              <a:lnSpc>
                <a:spcPct val="100000"/>
              </a:lnSpc>
              <a:spcBef>
                <a:spcPts val="0"/>
              </a:spcBef>
              <a:spcAft>
                <a:spcPts val="0"/>
              </a:spcAft>
              <a:buClr>
                <a:schemeClr val="lt1"/>
              </a:buClr>
              <a:buSzPts val="1500"/>
              <a:buFont typeface="Alegreya Sans"/>
              <a:buChar char="-"/>
            </a:pPr>
            <a:r>
              <a:rPr lang="en" sz="1500">
                <a:solidFill>
                  <a:schemeClr val="lt1"/>
                </a:solidFill>
                <a:latin typeface="Alegreya Sans"/>
                <a:ea typeface="Alegreya Sans"/>
                <a:cs typeface="Alegreya Sans"/>
                <a:sym typeface="Alegreya Sans"/>
              </a:rPr>
              <a:t>Helvetica medium </a:t>
            </a:r>
            <a:r>
              <a:rPr lang="en" sz="1500">
                <a:solidFill>
                  <a:schemeClr val="lt1"/>
                </a:solidFill>
                <a:latin typeface="Alegreya Sans"/>
                <a:ea typeface="Alegreya Sans"/>
                <a:cs typeface="Alegreya Sans"/>
                <a:sym typeface="Alegreya Sans"/>
              </a:rPr>
              <a:t>italic</a:t>
            </a:r>
            <a:r>
              <a:rPr lang="en" sz="1500">
                <a:solidFill>
                  <a:schemeClr val="lt1"/>
                </a:solidFill>
                <a:latin typeface="Alegreya Sans"/>
                <a:ea typeface="Alegreya Sans"/>
                <a:cs typeface="Alegreya Sans"/>
                <a:sym typeface="Alegreya Sans"/>
              </a:rPr>
              <a:t> </a:t>
            </a:r>
            <a:endParaRPr sz="1500">
              <a:solidFill>
                <a:schemeClr val="lt1"/>
              </a:solidFill>
              <a:latin typeface="Alegreya Sans"/>
              <a:ea typeface="Alegreya Sans"/>
              <a:cs typeface="Alegreya Sans"/>
              <a:sym typeface="Alegreya Sans"/>
            </a:endParaRPr>
          </a:p>
          <a:p>
            <a:pPr indent="0" lvl="0" marL="457200" marR="0" rtl="0" algn="l">
              <a:lnSpc>
                <a:spcPct val="100000"/>
              </a:lnSpc>
              <a:spcBef>
                <a:spcPts val="0"/>
              </a:spcBef>
              <a:spcAft>
                <a:spcPts val="0"/>
              </a:spcAft>
              <a:buNone/>
            </a:pPr>
            <a:r>
              <a:t/>
            </a:r>
            <a:endParaRPr sz="1500">
              <a:solidFill>
                <a:schemeClr val="lt1"/>
              </a:solidFill>
              <a:latin typeface="Alegreya Sans"/>
              <a:ea typeface="Alegreya Sans"/>
              <a:cs typeface="Alegreya Sans"/>
              <a:sym typeface="Alegreya Sans"/>
            </a:endParaRPr>
          </a:p>
          <a:p>
            <a:pPr indent="0" lvl="0" marL="0" rtl="0" algn="l">
              <a:spcBef>
                <a:spcPts val="0"/>
              </a:spcBef>
              <a:spcAft>
                <a:spcPts val="0"/>
              </a:spcAft>
              <a:buNone/>
            </a:pPr>
            <a:r>
              <a:rPr b="1" lang="en" sz="1500">
                <a:solidFill>
                  <a:schemeClr val="lt1"/>
                </a:solidFill>
                <a:latin typeface="Alegreya Sans"/>
                <a:ea typeface="Alegreya Sans"/>
                <a:cs typeface="Alegreya Sans"/>
                <a:sym typeface="Alegreya Sans"/>
              </a:rPr>
              <a:t>Visual Elements</a:t>
            </a:r>
            <a:endParaRPr b="1" sz="1500">
              <a:solidFill>
                <a:schemeClr val="lt1"/>
              </a:solidFill>
              <a:latin typeface="Alegreya Sans"/>
              <a:ea typeface="Alegreya Sans"/>
              <a:cs typeface="Alegreya Sans"/>
              <a:sym typeface="Alegreya Sans"/>
            </a:endParaRPr>
          </a:p>
          <a:p>
            <a:pPr indent="-317500" lvl="0" marL="457200" rtl="0" algn="l">
              <a:spcBef>
                <a:spcPts val="0"/>
              </a:spcBef>
              <a:spcAft>
                <a:spcPts val="0"/>
              </a:spcAft>
              <a:buClr>
                <a:schemeClr val="lt1"/>
              </a:buClr>
              <a:buSzPts val="1400"/>
              <a:buFont typeface="Alegreya Sans"/>
              <a:buChar char="-"/>
            </a:pPr>
            <a:r>
              <a:rPr lang="en">
                <a:solidFill>
                  <a:schemeClr val="lt1"/>
                </a:solidFill>
                <a:latin typeface="Alegreya Sans"/>
                <a:ea typeface="Alegreya Sans"/>
                <a:cs typeface="Alegreya Sans"/>
                <a:sym typeface="Alegreya Sans"/>
              </a:rPr>
              <a:t>Visualisation that shows abundance of money in the film industry through something on theme (popcorn?)</a:t>
            </a:r>
            <a:endParaRPr>
              <a:solidFill>
                <a:schemeClr val="lt1"/>
              </a:solidFill>
              <a:latin typeface="Alegreya Sans"/>
              <a:ea typeface="Alegreya Sans"/>
              <a:cs typeface="Alegreya Sans"/>
              <a:sym typeface="Alegreya Sans"/>
            </a:endParaRPr>
          </a:p>
          <a:p>
            <a:pPr indent="-317500" lvl="0" marL="457200" rtl="0" algn="l">
              <a:spcBef>
                <a:spcPts val="0"/>
              </a:spcBef>
              <a:spcAft>
                <a:spcPts val="0"/>
              </a:spcAft>
              <a:buClr>
                <a:schemeClr val="lt1"/>
              </a:buClr>
              <a:buSzPts val="1400"/>
              <a:buFont typeface="Alegreya Sans"/>
              <a:buChar char="-"/>
            </a:pPr>
            <a:r>
              <a:rPr lang="en">
                <a:solidFill>
                  <a:schemeClr val="lt1"/>
                </a:solidFill>
                <a:latin typeface="Alegreya Sans"/>
                <a:ea typeface="Alegreya Sans"/>
                <a:cs typeface="Alegreya Sans"/>
                <a:sym typeface="Alegreya Sans"/>
              </a:rPr>
              <a:t>Icons in bar charts instead of text</a:t>
            </a:r>
            <a:endParaRPr>
              <a:solidFill>
                <a:schemeClr val="lt1"/>
              </a:solidFill>
              <a:latin typeface="Alegreya Sans"/>
              <a:ea typeface="Alegreya Sans"/>
              <a:cs typeface="Alegreya Sans"/>
              <a:sym typeface="Alegreya Sans"/>
            </a:endParaRPr>
          </a:p>
        </p:txBody>
      </p:sp>
      <p:pic>
        <p:nvPicPr>
          <p:cNvPr id="343" name="Google Shape;343;p35"/>
          <p:cNvPicPr preferRelativeResize="0"/>
          <p:nvPr/>
        </p:nvPicPr>
        <p:blipFill>
          <a:blip r:embed="rId6">
            <a:alphaModFix/>
          </a:blip>
          <a:stretch>
            <a:fillRect/>
          </a:stretch>
        </p:blipFill>
        <p:spPr>
          <a:xfrm>
            <a:off x="176775" y="3388050"/>
            <a:ext cx="2600976" cy="1733984"/>
          </a:xfrm>
          <a:prstGeom prst="rect">
            <a:avLst/>
          </a:prstGeom>
          <a:noFill/>
          <a:ln>
            <a:noFill/>
          </a:ln>
        </p:spPr>
      </p:pic>
      <p:pic>
        <p:nvPicPr>
          <p:cNvPr id="344" name="Google Shape;344;p35"/>
          <p:cNvPicPr preferRelativeResize="0"/>
          <p:nvPr/>
        </p:nvPicPr>
        <p:blipFill rotWithShape="1">
          <a:blip r:embed="rId7">
            <a:alphaModFix/>
          </a:blip>
          <a:srcRect b="7868" l="0" r="0" t="0"/>
          <a:stretch/>
        </p:blipFill>
        <p:spPr>
          <a:xfrm>
            <a:off x="6390625" y="109425"/>
            <a:ext cx="2600975" cy="2496874"/>
          </a:xfrm>
          <a:prstGeom prst="rect">
            <a:avLst/>
          </a:prstGeom>
          <a:noFill/>
          <a:ln>
            <a:noFill/>
          </a:ln>
        </p:spPr>
      </p:pic>
      <p:pic>
        <p:nvPicPr>
          <p:cNvPr id="345" name="Google Shape;345;p35"/>
          <p:cNvPicPr preferRelativeResize="0"/>
          <p:nvPr/>
        </p:nvPicPr>
        <p:blipFill>
          <a:blip r:embed="rId8">
            <a:alphaModFix/>
          </a:blip>
          <a:stretch>
            <a:fillRect/>
          </a:stretch>
        </p:blipFill>
        <p:spPr>
          <a:xfrm>
            <a:off x="6476125" y="2758700"/>
            <a:ext cx="2384799" cy="2384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6"/>
          <p:cNvSpPr txBox="1"/>
          <p:nvPr>
            <p:ph idx="4294967295"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Technical choices</a:t>
            </a:r>
            <a:endParaRPr>
              <a:solidFill>
                <a:schemeClr val="lt1"/>
              </a:solidFill>
            </a:endParaRPr>
          </a:p>
        </p:txBody>
      </p:sp>
      <p:sp>
        <p:nvSpPr>
          <p:cNvPr id="351" name="Google Shape;351;p36"/>
          <p:cNvSpPr txBox="1"/>
          <p:nvPr>
            <p:ph idx="4294967295" type="subTitle"/>
          </p:nvPr>
        </p:nvSpPr>
        <p:spPr>
          <a:xfrm>
            <a:off x="709104" y="1959365"/>
            <a:ext cx="23811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Each page on website will have clear </a:t>
            </a:r>
            <a:r>
              <a:rPr lang="en">
                <a:solidFill>
                  <a:schemeClr val="lt1"/>
                </a:solidFill>
              </a:rPr>
              <a:t>hyperlinks</a:t>
            </a:r>
            <a:r>
              <a:rPr lang="en">
                <a:solidFill>
                  <a:schemeClr val="lt1"/>
                </a:solidFill>
              </a:rPr>
              <a:t> to take you back to previous page, as well as a navigation menu at the top</a:t>
            </a:r>
            <a:endParaRPr>
              <a:solidFill>
                <a:schemeClr val="lt1"/>
              </a:solidFill>
            </a:endParaRPr>
          </a:p>
        </p:txBody>
      </p:sp>
      <p:sp>
        <p:nvSpPr>
          <p:cNvPr id="352" name="Google Shape;352;p36"/>
          <p:cNvSpPr txBox="1"/>
          <p:nvPr>
            <p:ph idx="4294967295" type="subTitle"/>
          </p:nvPr>
        </p:nvSpPr>
        <p:spPr>
          <a:xfrm>
            <a:off x="3381447" y="1959365"/>
            <a:ext cx="23811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Making sure it is accessible to different platforms and looks good on all browsers</a:t>
            </a:r>
            <a:endParaRPr>
              <a:solidFill>
                <a:schemeClr val="lt1"/>
              </a:solidFill>
            </a:endParaRPr>
          </a:p>
          <a:p>
            <a:pPr indent="0" lvl="0" marL="0" rtl="0" algn="l">
              <a:spcBef>
                <a:spcPts val="0"/>
              </a:spcBef>
              <a:spcAft>
                <a:spcPts val="0"/>
              </a:spcAft>
              <a:buNone/>
            </a:pPr>
            <a:r>
              <a:t/>
            </a:r>
            <a:endParaRPr/>
          </a:p>
        </p:txBody>
      </p:sp>
      <p:sp>
        <p:nvSpPr>
          <p:cNvPr id="353" name="Google Shape;353;p36"/>
          <p:cNvSpPr txBox="1"/>
          <p:nvPr>
            <p:ph idx="4294967295" type="subTitle"/>
          </p:nvPr>
        </p:nvSpPr>
        <p:spPr>
          <a:xfrm>
            <a:off x="709104" y="1410725"/>
            <a:ext cx="2381100" cy="448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bril Fatface"/>
                <a:ea typeface="Abril Fatface"/>
                <a:cs typeface="Abril Fatface"/>
                <a:sym typeface="Abril Fatface"/>
              </a:rPr>
              <a:t>Navigation Menu</a:t>
            </a:r>
            <a:endParaRPr>
              <a:solidFill>
                <a:schemeClr val="lt1"/>
              </a:solidFill>
              <a:latin typeface="Abril Fatface"/>
              <a:ea typeface="Abril Fatface"/>
              <a:cs typeface="Abril Fatface"/>
              <a:sym typeface="Abril Fatface"/>
            </a:endParaRPr>
          </a:p>
        </p:txBody>
      </p:sp>
      <p:sp>
        <p:nvSpPr>
          <p:cNvPr id="354" name="Google Shape;354;p36"/>
          <p:cNvSpPr txBox="1"/>
          <p:nvPr>
            <p:ph idx="4294967295" type="subTitle"/>
          </p:nvPr>
        </p:nvSpPr>
        <p:spPr>
          <a:xfrm>
            <a:off x="3381450" y="1410725"/>
            <a:ext cx="2409600" cy="448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bril Fatface"/>
                <a:ea typeface="Abril Fatface"/>
                <a:cs typeface="Abril Fatface"/>
                <a:sym typeface="Abril Fatface"/>
              </a:rPr>
              <a:t>Accessibility/</a:t>
            </a:r>
            <a:r>
              <a:rPr lang="en">
                <a:solidFill>
                  <a:schemeClr val="lt1"/>
                </a:solidFill>
                <a:latin typeface="Abril Fatface"/>
                <a:ea typeface="Abril Fatface"/>
                <a:cs typeface="Abril Fatface"/>
                <a:sym typeface="Abril Fatface"/>
              </a:rPr>
              <a:t>Compatibility</a:t>
            </a:r>
            <a:endParaRPr>
              <a:solidFill>
                <a:schemeClr val="lt1"/>
              </a:solidFill>
              <a:latin typeface="Abril Fatface"/>
              <a:ea typeface="Abril Fatface"/>
              <a:cs typeface="Abril Fatface"/>
              <a:sym typeface="Abril Fatface"/>
            </a:endParaRPr>
          </a:p>
        </p:txBody>
      </p:sp>
      <p:sp>
        <p:nvSpPr>
          <p:cNvPr id="355" name="Google Shape;355;p36"/>
          <p:cNvSpPr txBox="1"/>
          <p:nvPr>
            <p:ph idx="4294967295" type="subTitle"/>
          </p:nvPr>
        </p:nvSpPr>
        <p:spPr>
          <a:xfrm>
            <a:off x="709104" y="3559565"/>
            <a:ext cx="23811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visualisation plays as soon as user opens the website to create an overwhelming feeling of abundance</a:t>
            </a:r>
            <a:endParaRPr>
              <a:solidFill>
                <a:schemeClr val="lt1"/>
              </a:solidFill>
              <a:highlight>
                <a:schemeClr val="lt1"/>
              </a:highlight>
            </a:endParaRPr>
          </a:p>
        </p:txBody>
      </p:sp>
      <p:pic>
        <p:nvPicPr>
          <p:cNvPr id="356" name="Google Shape;356;p36"/>
          <p:cNvPicPr preferRelativeResize="0"/>
          <p:nvPr/>
        </p:nvPicPr>
        <p:blipFill>
          <a:blip r:embed="rId3">
            <a:alphaModFix/>
          </a:blip>
          <a:stretch>
            <a:fillRect/>
          </a:stretch>
        </p:blipFill>
        <p:spPr>
          <a:xfrm>
            <a:off x="6471502" y="4119885"/>
            <a:ext cx="188300" cy="190975"/>
          </a:xfrm>
          <a:prstGeom prst="rect">
            <a:avLst/>
          </a:prstGeom>
          <a:noFill/>
          <a:ln>
            <a:noFill/>
          </a:ln>
        </p:spPr>
      </p:pic>
      <p:pic>
        <p:nvPicPr>
          <p:cNvPr id="357" name="Google Shape;357;p36"/>
          <p:cNvPicPr preferRelativeResize="0"/>
          <p:nvPr/>
        </p:nvPicPr>
        <p:blipFill>
          <a:blip r:embed="rId3">
            <a:alphaModFix/>
          </a:blip>
          <a:stretch>
            <a:fillRect/>
          </a:stretch>
        </p:blipFill>
        <p:spPr>
          <a:xfrm>
            <a:off x="7958876" y="1396574"/>
            <a:ext cx="377368" cy="382800"/>
          </a:xfrm>
          <a:prstGeom prst="rect">
            <a:avLst/>
          </a:prstGeom>
          <a:noFill/>
          <a:ln>
            <a:noFill/>
          </a:ln>
        </p:spPr>
      </p:pic>
      <p:sp>
        <p:nvSpPr>
          <p:cNvPr id="358" name="Google Shape;358;p36"/>
          <p:cNvSpPr txBox="1"/>
          <p:nvPr>
            <p:ph idx="4294967295" type="subTitle"/>
          </p:nvPr>
        </p:nvSpPr>
        <p:spPr>
          <a:xfrm>
            <a:off x="3381447" y="3559565"/>
            <a:ext cx="23811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Starting with the visual content at the start of website, then moving to the literary content after they click</a:t>
            </a:r>
            <a:endParaRPr>
              <a:solidFill>
                <a:schemeClr val="lt1"/>
              </a:solidFill>
            </a:endParaRPr>
          </a:p>
        </p:txBody>
      </p:sp>
      <p:sp>
        <p:nvSpPr>
          <p:cNvPr id="359" name="Google Shape;359;p36"/>
          <p:cNvSpPr txBox="1"/>
          <p:nvPr>
            <p:ph idx="4294967295" type="subTitle"/>
          </p:nvPr>
        </p:nvSpPr>
        <p:spPr>
          <a:xfrm>
            <a:off x="6053796" y="1948840"/>
            <a:ext cx="23811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 footer at the bottom of the website with the essence of our project so audience can read it whenever confused</a:t>
            </a:r>
            <a:endParaRPr>
              <a:solidFill>
                <a:schemeClr val="lt1"/>
              </a:solidFill>
            </a:endParaRPr>
          </a:p>
        </p:txBody>
      </p:sp>
      <p:sp>
        <p:nvSpPr>
          <p:cNvPr id="360" name="Google Shape;360;p36"/>
          <p:cNvSpPr txBox="1"/>
          <p:nvPr>
            <p:ph idx="4294967295" type="subTitle"/>
          </p:nvPr>
        </p:nvSpPr>
        <p:spPr>
          <a:xfrm>
            <a:off x="6053800" y="3531999"/>
            <a:ext cx="2381100" cy="7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Nelly will work on the HTML aspects of the project</a:t>
            </a:r>
            <a:endParaRPr>
              <a:solidFill>
                <a:schemeClr val="lt1"/>
              </a:solidFill>
            </a:endParaRPr>
          </a:p>
          <a:p>
            <a:pPr indent="0" lvl="0" marL="0" rtl="0" algn="l">
              <a:spcBef>
                <a:spcPts val="0"/>
              </a:spcBef>
              <a:spcAft>
                <a:spcPts val="0"/>
              </a:spcAft>
              <a:buNone/>
            </a:pPr>
            <a:r>
              <a:rPr lang="en">
                <a:solidFill>
                  <a:schemeClr val="lt1"/>
                </a:solidFill>
              </a:rPr>
              <a:t>Ivana will work on the p5.js aspects of the project</a:t>
            </a:r>
            <a:endParaRPr>
              <a:solidFill>
                <a:schemeClr val="lt1"/>
              </a:solidFill>
            </a:endParaRPr>
          </a:p>
        </p:txBody>
      </p:sp>
      <p:sp>
        <p:nvSpPr>
          <p:cNvPr id="361" name="Google Shape;361;p36"/>
          <p:cNvSpPr txBox="1"/>
          <p:nvPr>
            <p:ph idx="4294967295" type="subTitle"/>
          </p:nvPr>
        </p:nvSpPr>
        <p:spPr>
          <a:xfrm>
            <a:off x="6053796" y="1410725"/>
            <a:ext cx="2381100" cy="448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bril Fatface"/>
                <a:ea typeface="Abril Fatface"/>
                <a:cs typeface="Abril Fatface"/>
                <a:sym typeface="Abril Fatface"/>
              </a:rPr>
              <a:t>Footer</a:t>
            </a:r>
            <a:endParaRPr>
              <a:solidFill>
                <a:schemeClr val="lt1"/>
              </a:solidFill>
              <a:latin typeface="Abril Fatface"/>
              <a:ea typeface="Abril Fatface"/>
              <a:cs typeface="Abril Fatface"/>
              <a:sym typeface="Abril Fatface"/>
            </a:endParaRPr>
          </a:p>
        </p:txBody>
      </p:sp>
      <p:sp>
        <p:nvSpPr>
          <p:cNvPr id="362" name="Google Shape;362;p36"/>
          <p:cNvSpPr txBox="1"/>
          <p:nvPr>
            <p:ph idx="4294967295" type="subTitle"/>
          </p:nvPr>
        </p:nvSpPr>
        <p:spPr>
          <a:xfrm>
            <a:off x="709104" y="3010925"/>
            <a:ext cx="2381100" cy="448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bril Fatface"/>
                <a:ea typeface="Abril Fatface"/>
                <a:cs typeface="Abril Fatface"/>
                <a:sym typeface="Abril Fatface"/>
              </a:rPr>
              <a:t>Data visualisation</a:t>
            </a:r>
            <a:endParaRPr>
              <a:solidFill>
                <a:schemeClr val="lt1"/>
              </a:solidFill>
              <a:latin typeface="Abril Fatface"/>
              <a:ea typeface="Abril Fatface"/>
              <a:cs typeface="Abril Fatface"/>
              <a:sym typeface="Abril Fatface"/>
            </a:endParaRPr>
          </a:p>
        </p:txBody>
      </p:sp>
      <p:sp>
        <p:nvSpPr>
          <p:cNvPr id="363" name="Google Shape;363;p36"/>
          <p:cNvSpPr txBox="1"/>
          <p:nvPr>
            <p:ph idx="4294967295" type="subTitle"/>
          </p:nvPr>
        </p:nvSpPr>
        <p:spPr>
          <a:xfrm>
            <a:off x="3381453" y="3010925"/>
            <a:ext cx="2381100" cy="448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bril Fatface"/>
                <a:ea typeface="Abril Fatface"/>
                <a:cs typeface="Abril Fatface"/>
                <a:sym typeface="Abril Fatface"/>
              </a:rPr>
              <a:t>Visual hierarchy</a:t>
            </a:r>
            <a:endParaRPr>
              <a:solidFill>
                <a:schemeClr val="lt1"/>
              </a:solidFill>
              <a:latin typeface="Abril Fatface"/>
              <a:ea typeface="Abril Fatface"/>
              <a:cs typeface="Abril Fatface"/>
              <a:sym typeface="Abril Fatface"/>
            </a:endParaRPr>
          </a:p>
        </p:txBody>
      </p:sp>
      <p:sp>
        <p:nvSpPr>
          <p:cNvPr id="364" name="Google Shape;364;p36"/>
          <p:cNvSpPr txBox="1"/>
          <p:nvPr>
            <p:ph idx="4294967295" type="subTitle"/>
          </p:nvPr>
        </p:nvSpPr>
        <p:spPr>
          <a:xfrm>
            <a:off x="6053801" y="3010925"/>
            <a:ext cx="2381100" cy="448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bril Fatface"/>
                <a:ea typeface="Abril Fatface"/>
                <a:cs typeface="Abril Fatface"/>
                <a:sym typeface="Abril Fatface"/>
              </a:rPr>
              <a:t>Coding split up:</a:t>
            </a:r>
            <a:endParaRPr>
              <a:solidFill>
                <a:schemeClr val="lt1"/>
              </a:solidFill>
              <a:latin typeface="Abril Fatface"/>
              <a:ea typeface="Abril Fatface"/>
              <a:cs typeface="Abril Fatface"/>
              <a:sym typeface="Abril Fatfac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Foreseeable</a:t>
            </a:r>
            <a:r>
              <a:rPr lang="en"/>
              <a:t> issues</a:t>
            </a:r>
            <a:endParaRPr/>
          </a:p>
        </p:txBody>
      </p:sp>
      <p:sp>
        <p:nvSpPr>
          <p:cNvPr id="370" name="Google Shape;370;p37"/>
          <p:cNvSpPr txBox="1"/>
          <p:nvPr>
            <p:ph idx="7" type="subTitle"/>
          </p:nvPr>
        </p:nvSpPr>
        <p:spPr>
          <a:xfrm>
            <a:off x="709104" y="1410725"/>
            <a:ext cx="2381100" cy="44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Time management</a:t>
            </a:r>
            <a:endParaRPr/>
          </a:p>
        </p:txBody>
      </p:sp>
      <p:sp>
        <p:nvSpPr>
          <p:cNvPr id="371" name="Google Shape;371;p37"/>
          <p:cNvSpPr txBox="1"/>
          <p:nvPr>
            <p:ph idx="8" type="subTitle"/>
          </p:nvPr>
        </p:nvSpPr>
        <p:spPr>
          <a:xfrm>
            <a:off x="3381447" y="1410725"/>
            <a:ext cx="2381100" cy="44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accessibility</a:t>
            </a:r>
            <a:endParaRPr/>
          </a:p>
        </p:txBody>
      </p:sp>
      <p:sp>
        <p:nvSpPr>
          <p:cNvPr id="372" name="Google Shape;372;p37"/>
          <p:cNvSpPr txBox="1"/>
          <p:nvPr>
            <p:ph idx="9" type="subTitle"/>
          </p:nvPr>
        </p:nvSpPr>
        <p:spPr>
          <a:xfrm>
            <a:off x="6053796" y="1410725"/>
            <a:ext cx="2381100" cy="44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coverage</a:t>
            </a:r>
            <a:endParaRPr/>
          </a:p>
        </p:txBody>
      </p:sp>
      <p:sp>
        <p:nvSpPr>
          <p:cNvPr id="373" name="Google Shape;373;p37"/>
          <p:cNvSpPr txBox="1"/>
          <p:nvPr>
            <p:ph idx="13" type="subTitle"/>
          </p:nvPr>
        </p:nvSpPr>
        <p:spPr>
          <a:xfrm>
            <a:off x="709104" y="3010925"/>
            <a:ext cx="2381100" cy="44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Quality</a:t>
            </a:r>
            <a:endParaRPr/>
          </a:p>
        </p:txBody>
      </p:sp>
      <p:sp>
        <p:nvSpPr>
          <p:cNvPr id="374" name="Google Shape;374;p37"/>
          <p:cNvSpPr txBox="1"/>
          <p:nvPr>
            <p:ph idx="14" type="subTitle"/>
          </p:nvPr>
        </p:nvSpPr>
        <p:spPr>
          <a:xfrm>
            <a:off x="3381453" y="3010925"/>
            <a:ext cx="2381100" cy="44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External factors</a:t>
            </a:r>
            <a:endParaRPr/>
          </a:p>
        </p:txBody>
      </p:sp>
      <p:sp>
        <p:nvSpPr>
          <p:cNvPr id="375" name="Google Shape;375;p37"/>
          <p:cNvSpPr txBox="1"/>
          <p:nvPr>
            <p:ph idx="15" type="subTitle"/>
          </p:nvPr>
        </p:nvSpPr>
        <p:spPr>
          <a:xfrm>
            <a:off x="6053800" y="3010925"/>
            <a:ext cx="2381100" cy="75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Seasonality and trends</a:t>
            </a:r>
            <a:endParaRPr/>
          </a:p>
        </p:txBody>
      </p:sp>
      <p:pic>
        <p:nvPicPr>
          <p:cNvPr id="376" name="Google Shape;376;p37"/>
          <p:cNvPicPr preferRelativeResize="0"/>
          <p:nvPr/>
        </p:nvPicPr>
        <p:blipFill>
          <a:blip r:embed="rId3">
            <a:alphaModFix/>
          </a:blip>
          <a:stretch>
            <a:fillRect/>
          </a:stretch>
        </p:blipFill>
        <p:spPr>
          <a:xfrm>
            <a:off x="524539" y="2544624"/>
            <a:ext cx="377368" cy="382800"/>
          </a:xfrm>
          <a:prstGeom prst="rect">
            <a:avLst/>
          </a:prstGeom>
          <a:noFill/>
          <a:ln>
            <a:noFill/>
          </a:ln>
        </p:spPr>
      </p:pic>
      <p:pic>
        <p:nvPicPr>
          <p:cNvPr id="377" name="Google Shape;377;p37"/>
          <p:cNvPicPr preferRelativeResize="0"/>
          <p:nvPr/>
        </p:nvPicPr>
        <p:blipFill>
          <a:blip r:embed="rId3">
            <a:alphaModFix/>
          </a:blip>
          <a:stretch>
            <a:fillRect/>
          </a:stretch>
        </p:blipFill>
        <p:spPr>
          <a:xfrm>
            <a:off x="5814027" y="3900735"/>
            <a:ext cx="188300" cy="19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8"/>
          <p:cNvSpPr txBox="1"/>
          <p:nvPr>
            <p:ph type="title"/>
          </p:nvPr>
        </p:nvSpPr>
        <p:spPr>
          <a:xfrm>
            <a:off x="7151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Production timetable</a:t>
            </a:r>
            <a:endParaRPr/>
          </a:p>
        </p:txBody>
      </p:sp>
      <p:pic>
        <p:nvPicPr>
          <p:cNvPr id="383" name="Google Shape;383;p38"/>
          <p:cNvPicPr preferRelativeResize="0"/>
          <p:nvPr/>
        </p:nvPicPr>
        <p:blipFill>
          <a:blip r:embed="rId3">
            <a:alphaModFix/>
          </a:blip>
          <a:stretch>
            <a:fillRect/>
          </a:stretch>
        </p:blipFill>
        <p:spPr>
          <a:xfrm>
            <a:off x="5399526" y="4021549"/>
            <a:ext cx="377368" cy="382800"/>
          </a:xfrm>
          <a:prstGeom prst="rect">
            <a:avLst/>
          </a:prstGeom>
          <a:noFill/>
          <a:ln>
            <a:noFill/>
          </a:ln>
        </p:spPr>
      </p:pic>
      <p:pic>
        <p:nvPicPr>
          <p:cNvPr id="384" name="Google Shape;384;p38"/>
          <p:cNvPicPr preferRelativeResize="0"/>
          <p:nvPr/>
        </p:nvPicPr>
        <p:blipFill>
          <a:blip r:embed="rId3">
            <a:alphaModFix/>
          </a:blip>
          <a:stretch>
            <a:fillRect/>
          </a:stretch>
        </p:blipFill>
        <p:spPr>
          <a:xfrm>
            <a:off x="6868378" y="1017713"/>
            <a:ext cx="549575" cy="557475"/>
          </a:xfrm>
          <a:prstGeom prst="rect">
            <a:avLst/>
          </a:prstGeom>
          <a:noFill/>
          <a:ln>
            <a:noFill/>
          </a:ln>
        </p:spPr>
      </p:pic>
      <p:pic>
        <p:nvPicPr>
          <p:cNvPr id="385" name="Google Shape;385;p38"/>
          <p:cNvPicPr preferRelativeResize="0"/>
          <p:nvPr/>
        </p:nvPicPr>
        <p:blipFill>
          <a:blip r:embed="rId3">
            <a:alphaModFix/>
          </a:blip>
          <a:stretch>
            <a:fillRect/>
          </a:stretch>
        </p:blipFill>
        <p:spPr>
          <a:xfrm>
            <a:off x="929702" y="1200973"/>
            <a:ext cx="188300" cy="190975"/>
          </a:xfrm>
          <a:prstGeom prst="rect">
            <a:avLst/>
          </a:prstGeom>
          <a:noFill/>
          <a:ln>
            <a:noFill/>
          </a:ln>
        </p:spPr>
      </p:pic>
      <p:graphicFrame>
        <p:nvGraphicFramePr>
          <p:cNvPr id="386" name="Google Shape;386;p38"/>
          <p:cNvGraphicFramePr/>
          <p:nvPr/>
        </p:nvGraphicFramePr>
        <p:xfrm>
          <a:off x="1024175" y="3090488"/>
          <a:ext cx="3000000" cy="3000000"/>
        </p:xfrm>
        <a:graphic>
          <a:graphicData uri="http://schemas.openxmlformats.org/drawingml/2006/table">
            <a:tbl>
              <a:tblPr>
                <a:noFill/>
                <a:tableStyleId>{B6AC5419-CAD2-4556-8DFE-DC158389EE40}</a:tableStyleId>
              </a:tblPr>
              <a:tblGrid>
                <a:gridCol w="734800"/>
                <a:gridCol w="781250"/>
                <a:gridCol w="1026975"/>
                <a:gridCol w="865600"/>
                <a:gridCol w="643175"/>
                <a:gridCol w="845225"/>
                <a:gridCol w="735800"/>
              </a:tblGrid>
              <a:tr h="325425">
                <a:tc>
                  <a:txBody>
                    <a:bodyPr/>
                    <a:lstStyle/>
                    <a:p>
                      <a:pPr indent="0" lvl="0" marL="0" rtl="0" algn="l">
                        <a:lnSpc>
                          <a:spcPct val="115000"/>
                        </a:lnSpc>
                        <a:spcBef>
                          <a:spcPts val="0"/>
                        </a:spcBef>
                        <a:spcAft>
                          <a:spcPts val="0"/>
                        </a:spcAft>
                        <a:buNone/>
                      </a:pPr>
                      <a:r>
                        <a:rPr lang="en">
                          <a:solidFill>
                            <a:schemeClr val="dk1"/>
                          </a:solidFill>
                        </a:rPr>
                        <a:t>Monday</a:t>
                      </a:r>
                      <a:endParaRPr>
                        <a:solidFill>
                          <a:schemeClr val="dk1"/>
                        </a:solidFill>
                      </a:endParaRPr>
                    </a:p>
                  </a:txBody>
                  <a:tcPr marT="19050" marB="19050" marR="28575" marL="2857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Tuesday</a:t>
                      </a:r>
                      <a:endParaRPr>
                        <a:solidFill>
                          <a:schemeClr val="dk1"/>
                        </a:solidFill>
                      </a:endParaRPr>
                    </a:p>
                  </a:txBody>
                  <a:tcPr marT="19050" marB="19050" marR="28575" marL="2857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Wednesday</a:t>
                      </a:r>
                      <a:endParaRPr>
                        <a:solidFill>
                          <a:schemeClr val="dk1"/>
                        </a:solidFill>
                      </a:endParaRPr>
                    </a:p>
                  </a:txBody>
                  <a:tcPr marT="19050" marB="19050" marR="28575" marL="2857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Thursday</a:t>
                      </a:r>
                      <a:endParaRPr>
                        <a:solidFill>
                          <a:schemeClr val="dk1"/>
                        </a:solidFill>
                      </a:endParaRPr>
                    </a:p>
                  </a:txBody>
                  <a:tcPr marT="19050" marB="19050" marR="28575" marL="2857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Friday</a:t>
                      </a:r>
                      <a:endParaRPr>
                        <a:solidFill>
                          <a:schemeClr val="dk1"/>
                        </a:solidFill>
                      </a:endParaRPr>
                    </a:p>
                  </a:txBody>
                  <a:tcPr marT="19050" marB="19050" marR="28575" marL="2857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Saturday</a:t>
                      </a:r>
                      <a:endParaRPr>
                        <a:solidFill>
                          <a:schemeClr val="dk1"/>
                        </a:solidFill>
                      </a:endParaRPr>
                    </a:p>
                  </a:txBody>
                  <a:tcPr marT="19050" marB="19050" marR="28575" marL="2857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Sunday</a:t>
                      </a:r>
                      <a:endParaRPr>
                        <a:solidFill>
                          <a:schemeClr val="dk1"/>
                        </a:solidFill>
                      </a:endParaRPr>
                    </a:p>
                  </a:txBody>
                  <a:tcPr marT="19050" marB="19050" marR="28575" marL="2857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258100">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E06666"/>
                    </a:solidFill>
                  </a:tcPr>
                </a:tc>
              </a:tr>
              <a:tr h="258100">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E06666"/>
                    </a:solidFill>
                  </a:tcPr>
                </a:tc>
              </a:tr>
              <a:tr h="258100">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E06666"/>
                    </a:solidFill>
                  </a:tcPr>
                </a:tc>
              </a:tr>
              <a:tr h="258100">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E06666"/>
                    </a:solidFill>
                  </a:tcPr>
                </a:tc>
              </a:tr>
              <a:tr h="258100">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E06666"/>
                    </a:solidFill>
                  </a:tcPr>
                </a:tc>
              </a:tr>
            </a:tbl>
          </a:graphicData>
        </a:graphic>
      </p:graphicFrame>
      <p:sp>
        <p:nvSpPr>
          <p:cNvPr id="387" name="Google Shape;387;p38"/>
          <p:cNvSpPr txBox="1"/>
          <p:nvPr/>
        </p:nvSpPr>
        <p:spPr>
          <a:xfrm>
            <a:off x="789700" y="1575200"/>
            <a:ext cx="2764500" cy="8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6D9EEB"/>
                </a:solidFill>
              </a:rPr>
              <a:t>blue</a:t>
            </a:r>
            <a:r>
              <a:rPr lang="en" sz="1500">
                <a:solidFill>
                  <a:schemeClr val="dk1"/>
                </a:solidFill>
              </a:rPr>
              <a:t> - work on the project</a:t>
            </a:r>
            <a:endParaRPr sz="1500">
              <a:solidFill>
                <a:schemeClr val="dk1"/>
              </a:solidFill>
            </a:endParaRPr>
          </a:p>
          <a:p>
            <a:pPr indent="0" lvl="0" marL="0" rtl="0" algn="l">
              <a:spcBef>
                <a:spcPts val="0"/>
              </a:spcBef>
              <a:spcAft>
                <a:spcPts val="0"/>
              </a:spcAft>
              <a:buNone/>
            </a:pPr>
            <a:r>
              <a:rPr lang="en" sz="1500">
                <a:solidFill>
                  <a:srgbClr val="93C47D"/>
                </a:solidFill>
              </a:rPr>
              <a:t>green </a:t>
            </a:r>
            <a:r>
              <a:rPr lang="en" sz="1500">
                <a:solidFill>
                  <a:schemeClr val="dk1"/>
                </a:solidFill>
              </a:rPr>
              <a:t>- discuss our progress</a:t>
            </a:r>
            <a:endParaRPr sz="1500">
              <a:solidFill>
                <a:schemeClr val="dk1"/>
              </a:solidFill>
            </a:endParaRPr>
          </a:p>
          <a:p>
            <a:pPr indent="0" lvl="0" marL="0" rtl="0" algn="l">
              <a:spcBef>
                <a:spcPts val="0"/>
              </a:spcBef>
              <a:spcAft>
                <a:spcPts val="0"/>
              </a:spcAft>
              <a:buNone/>
            </a:pPr>
            <a:r>
              <a:rPr lang="en" sz="1500">
                <a:solidFill>
                  <a:srgbClr val="E06666"/>
                </a:solidFill>
              </a:rPr>
              <a:t>red</a:t>
            </a:r>
            <a:r>
              <a:rPr lang="en" sz="1500"/>
              <a:t> </a:t>
            </a:r>
            <a:r>
              <a:rPr lang="en" sz="1500">
                <a:solidFill>
                  <a:schemeClr val="dk1"/>
                </a:solidFill>
              </a:rPr>
              <a:t>- break from project</a:t>
            </a:r>
            <a:endParaRPr sz="1500">
              <a:solidFill>
                <a:schemeClr val="dk1"/>
              </a:solidFill>
            </a:endParaRPr>
          </a:p>
        </p:txBody>
      </p:sp>
      <p:graphicFrame>
        <p:nvGraphicFramePr>
          <p:cNvPr id="388" name="Google Shape;388;p38"/>
          <p:cNvGraphicFramePr/>
          <p:nvPr/>
        </p:nvGraphicFramePr>
        <p:xfrm>
          <a:off x="4239475" y="1444563"/>
          <a:ext cx="3000000" cy="3000000"/>
        </p:xfrm>
        <a:graphic>
          <a:graphicData uri="http://schemas.openxmlformats.org/drawingml/2006/table">
            <a:tbl>
              <a:tblPr>
                <a:noFill/>
                <a:tableStyleId>{C0E91659-E35C-43A8-A79A-43233B670FCB}</a:tableStyleId>
              </a:tblPr>
              <a:tblGrid>
                <a:gridCol w="706600"/>
                <a:gridCol w="1184075"/>
                <a:gridCol w="851900"/>
                <a:gridCol w="1312000"/>
              </a:tblGrid>
              <a:tr h="381000">
                <a:tc>
                  <a:txBody>
                    <a:bodyPr/>
                    <a:lstStyle/>
                    <a:p>
                      <a:pPr indent="0" lvl="0" marL="0" rtl="0" algn="l">
                        <a:spcBef>
                          <a:spcPts val="0"/>
                        </a:spcBef>
                        <a:spcAft>
                          <a:spcPts val="0"/>
                        </a:spcAft>
                        <a:buNone/>
                      </a:pPr>
                      <a:r>
                        <a:rPr lang="en">
                          <a:solidFill>
                            <a:srgbClr val="6D9EEB"/>
                          </a:solidFill>
                        </a:rPr>
                        <a:t>Week 1</a:t>
                      </a:r>
                      <a:endParaRPr>
                        <a:solidFill>
                          <a:srgbClr val="6D9EEB"/>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Presentation</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6D9EEB"/>
                          </a:solidFill>
                        </a:rPr>
                        <a:t>Week 3-6</a:t>
                      </a:r>
                      <a:endParaRPr>
                        <a:solidFill>
                          <a:srgbClr val="6D9EEB"/>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rPr>
                        <a:t>Coding</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solidFill>
                            <a:srgbClr val="6D9EEB"/>
                          </a:solidFill>
                        </a:rPr>
                        <a:t>Week 2</a:t>
                      </a:r>
                      <a:endParaRPr>
                        <a:solidFill>
                          <a:srgbClr val="6D9EEB"/>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rPr>
                        <a:t>Research</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6D9EEB"/>
                          </a:solidFill>
                        </a:rPr>
                        <a:t>Week 8</a:t>
                      </a:r>
                      <a:endParaRPr>
                        <a:solidFill>
                          <a:srgbClr val="6D9EEB"/>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rPr>
                        <a:t>Wrap up</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9"/>
          <p:cNvSpPr txBox="1"/>
          <p:nvPr>
            <p:ph type="title"/>
          </p:nvPr>
        </p:nvSpPr>
        <p:spPr>
          <a:xfrm>
            <a:off x="720000" y="1675675"/>
            <a:ext cx="7704000" cy="12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 for your attention!</a:t>
            </a:r>
            <a:endParaRPr/>
          </a:p>
          <a:p>
            <a:pPr indent="0" lvl="0" marL="0" rtl="0" algn="ctr">
              <a:spcBef>
                <a:spcPts val="0"/>
              </a:spcBef>
              <a:spcAft>
                <a:spcPts val="0"/>
              </a:spcAft>
              <a:buNone/>
            </a:pPr>
            <a:r>
              <a:t/>
            </a:r>
            <a:endParaRPr/>
          </a:p>
          <a:p>
            <a:pPr indent="0" lvl="0" marL="0" rtl="0" algn="r">
              <a:spcBef>
                <a:spcPts val="0"/>
              </a:spcBef>
              <a:spcAft>
                <a:spcPts val="0"/>
              </a:spcAft>
              <a:buNone/>
            </a:pPr>
            <a:r>
              <a:rPr lang="en" sz="2200"/>
              <a:t>Any questions?</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6"/>
          <p:cNvSpPr txBox="1"/>
          <p:nvPr>
            <p:ph idx="1" type="subTitle"/>
          </p:nvPr>
        </p:nvSpPr>
        <p:spPr>
          <a:xfrm>
            <a:off x="1400800" y="1616150"/>
            <a:ext cx="6263700" cy="27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Examine the significance of the film industry;</a:t>
            </a:r>
            <a:endParaRPr sz="1500"/>
          </a:p>
          <a:p>
            <a:pPr indent="-323850" lvl="0" marL="457200" rtl="0" algn="l">
              <a:spcBef>
                <a:spcPts val="0"/>
              </a:spcBef>
              <a:spcAft>
                <a:spcPts val="0"/>
              </a:spcAft>
              <a:buSzPts val="1500"/>
              <a:buChar char="-"/>
            </a:pPr>
            <a:r>
              <a:rPr lang="en" sz="1500"/>
              <a:t>Show the sheer amount of money that is involved </a:t>
            </a:r>
            <a:endParaRPr sz="1500"/>
          </a:p>
          <a:p>
            <a:pPr indent="0" lvl="0" marL="457200" rtl="0" algn="l">
              <a:spcBef>
                <a:spcPts val="0"/>
              </a:spcBef>
              <a:spcAft>
                <a:spcPts val="0"/>
              </a:spcAft>
              <a:buNone/>
            </a:pPr>
            <a:r>
              <a:t/>
            </a:r>
            <a:endParaRPr sz="1500"/>
          </a:p>
          <a:p>
            <a:pPr indent="0" lvl="0" marL="0" rtl="0" algn="l">
              <a:spcBef>
                <a:spcPts val="0"/>
              </a:spcBef>
              <a:spcAft>
                <a:spcPts val="0"/>
              </a:spcAft>
              <a:buNone/>
            </a:pPr>
            <a:r>
              <a:rPr lang="en" sz="1500"/>
              <a:t>How do different factors impact revenue</a:t>
            </a:r>
            <a:r>
              <a:rPr lang="en" sz="1500"/>
              <a:t>;</a:t>
            </a:r>
            <a:endParaRPr sz="1500"/>
          </a:p>
          <a:p>
            <a:pPr indent="-323850" lvl="0" marL="457200" rtl="0" algn="l">
              <a:spcBef>
                <a:spcPts val="0"/>
              </a:spcBef>
              <a:spcAft>
                <a:spcPts val="0"/>
              </a:spcAft>
              <a:buSzPts val="1500"/>
              <a:buChar char="-"/>
            </a:pPr>
            <a:r>
              <a:rPr lang="en" sz="1500"/>
              <a:t>Genre</a:t>
            </a:r>
            <a:endParaRPr sz="1500"/>
          </a:p>
          <a:p>
            <a:pPr indent="-323850" lvl="0" marL="457200" rtl="0" algn="l">
              <a:spcBef>
                <a:spcPts val="0"/>
              </a:spcBef>
              <a:spcAft>
                <a:spcPts val="0"/>
              </a:spcAft>
              <a:buSzPts val="1500"/>
              <a:buChar char="-"/>
            </a:pPr>
            <a:r>
              <a:rPr lang="en" sz="1500"/>
              <a:t>Budget</a:t>
            </a:r>
            <a:endParaRPr sz="1500"/>
          </a:p>
          <a:p>
            <a:pPr indent="-323850" lvl="0" marL="457200" rtl="0" algn="l">
              <a:spcBef>
                <a:spcPts val="0"/>
              </a:spcBef>
              <a:spcAft>
                <a:spcPts val="0"/>
              </a:spcAft>
              <a:buSzPts val="1500"/>
              <a:buChar char="-"/>
            </a:pPr>
            <a:r>
              <a:rPr lang="en" sz="1500"/>
              <a:t>Release Date</a:t>
            </a:r>
            <a:endParaRPr sz="1500"/>
          </a:p>
          <a:p>
            <a:pPr indent="0" lvl="0" marL="457200" rtl="0" algn="l">
              <a:spcBef>
                <a:spcPts val="0"/>
              </a:spcBef>
              <a:spcAft>
                <a:spcPts val="0"/>
              </a:spcAft>
              <a:buNone/>
            </a:pPr>
            <a:r>
              <a:t/>
            </a:r>
            <a:endParaRPr sz="1500"/>
          </a:p>
          <a:p>
            <a:pPr indent="0" lvl="0" marL="0" rtl="0" algn="l">
              <a:spcBef>
                <a:spcPts val="0"/>
              </a:spcBef>
              <a:spcAft>
                <a:spcPts val="0"/>
              </a:spcAft>
              <a:buNone/>
            </a:pPr>
            <a:r>
              <a:rPr lang="en" sz="1500"/>
              <a:t>Disparity between budget and gross revenue;</a:t>
            </a:r>
            <a:endParaRPr sz="1500"/>
          </a:p>
          <a:p>
            <a:pPr indent="-323850" lvl="0" marL="457200" rtl="0" algn="l">
              <a:spcBef>
                <a:spcPts val="0"/>
              </a:spcBef>
              <a:spcAft>
                <a:spcPts val="0"/>
              </a:spcAft>
              <a:buSzPts val="1500"/>
              <a:buChar char="-"/>
            </a:pPr>
            <a:r>
              <a:rPr lang="en" sz="1500"/>
              <a:t>Value in profit</a:t>
            </a:r>
            <a:endParaRPr sz="1500"/>
          </a:p>
          <a:p>
            <a:pPr indent="-323850" lvl="0" marL="457200" rtl="0" algn="l">
              <a:spcBef>
                <a:spcPts val="0"/>
              </a:spcBef>
              <a:spcAft>
                <a:spcPts val="0"/>
              </a:spcAft>
              <a:buSzPts val="1500"/>
              <a:buChar char="-"/>
            </a:pPr>
            <a:r>
              <a:rPr lang="en" sz="1500"/>
              <a:t>Are there budget thresholds where investing beyond which tends to yield diminishing results?</a:t>
            </a:r>
            <a:endParaRPr sz="1500"/>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259" name="Google Shape;259;p26"/>
          <p:cNvSpPr txBox="1"/>
          <p:nvPr>
            <p:ph type="title"/>
          </p:nvPr>
        </p:nvSpPr>
        <p:spPr>
          <a:xfrm>
            <a:off x="680650" y="444950"/>
            <a:ext cx="7704000" cy="139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 of the topic</a:t>
            </a:r>
            <a:endParaRPr/>
          </a:p>
          <a:p>
            <a:pPr indent="0" lvl="0" marL="0" rtl="0" algn="ctr">
              <a:spcBef>
                <a:spcPts val="0"/>
              </a:spcBef>
              <a:spcAft>
                <a:spcPts val="0"/>
              </a:spcAft>
              <a:buNone/>
            </a:pPr>
            <a:r>
              <a:rPr i="1" lang="en" sz="1900">
                <a:latin typeface="Alegreya Sans"/>
                <a:ea typeface="Alegreya Sans"/>
                <a:cs typeface="Alegreya Sans"/>
                <a:sym typeface="Alegreya Sans"/>
              </a:rPr>
              <a:t>Exploring box office performance data and understanding ‘success’ in the film industry</a:t>
            </a:r>
            <a:endParaRPr i="1" sz="1900">
              <a:latin typeface="Alegreya Sans"/>
              <a:ea typeface="Alegreya Sans"/>
              <a:cs typeface="Alegreya Sans"/>
              <a:sym typeface="Alegreya Sans"/>
            </a:endParaRPr>
          </a:p>
        </p:txBody>
      </p:sp>
      <p:pic>
        <p:nvPicPr>
          <p:cNvPr id="260" name="Google Shape;260;p26"/>
          <p:cNvPicPr preferRelativeResize="0"/>
          <p:nvPr/>
        </p:nvPicPr>
        <p:blipFill>
          <a:blip r:embed="rId3">
            <a:alphaModFix/>
          </a:blip>
          <a:stretch>
            <a:fillRect/>
          </a:stretch>
        </p:blipFill>
        <p:spPr>
          <a:xfrm>
            <a:off x="680651" y="2579646"/>
            <a:ext cx="356969" cy="362100"/>
          </a:xfrm>
          <a:prstGeom prst="rect">
            <a:avLst/>
          </a:prstGeom>
          <a:noFill/>
          <a:ln>
            <a:noFill/>
          </a:ln>
        </p:spPr>
      </p:pic>
      <p:pic>
        <p:nvPicPr>
          <p:cNvPr id="261" name="Google Shape;261;p26"/>
          <p:cNvPicPr preferRelativeResize="0"/>
          <p:nvPr/>
        </p:nvPicPr>
        <p:blipFill>
          <a:blip r:embed="rId3">
            <a:alphaModFix/>
          </a:blip>
          <a:stretch>
            <a:fillRect/>
          </a:stretch>
        </p:blipFill>
        <p:spPr>
          <a:xfrm>
            <a:off x="7178673" y="3915898"/>
            <a:ext cx="447475" cy="453900"/>
          </a:xfrm>
          <a:prstGeom prst="rect">
            <a:avLst/>
          </a:prstGeom>
          <a:noFill/>
          <a:ln>
            <a:noFill/>
          </a:ln>
        </p:spPr>
      </p:pic>
      <p:pic>
        <p:nvPicPr>
          <p:cNvPr id="262" name="Google Shape;262;p26"/>
          <p:cNvPicPr preferRelativeResize="0"/>
          <p:nvPr/>
        </p:nvPicPr>
        <p:blipFill>
          <a:blip r:embed="rId3">
            <a:alphaModFix/>
          </a:blip>
          <a:stretch>
            <a:fillRect/>
          </a:stretch>
        </p:blipFill>
        <p:spPr>
          <a:xfrm>
            <a:off x="8155990" y="1287263"/>
            <a:ext cx="549575" cy="557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of Dataset</a:t>
            </a:r>
            <a:endParaRPr b="0"/>
          </a:p>
        </p:txBody>
      </p:sp>
      <p:sp>
        <p:nvSpPr>
          <p:cNvPr id="268" name="Google Shape;268;p27"/>
          <p:cNvSpPr txBox="1"/>
          <p:nvPr>
            <p:ph idx="5" type="title"/>
          </p:nvPr>
        </p:nvSpPr>
        <p:spPr>
          <a:xfrm>
            <a:off x="882375" y="1641169"/>
            <a:ext cx="733500" cy="73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69" name="Google Shape;269;p27"/>
          <p:cNvSpPr txBox="1"/>
          <p:nvPr>
            <p:ph idx="6" type="title"/>
          </p:nvPr>
        </p:nvSpPr>
        <p:spPr>
          <a:xfrm>
            <a:off x="2657623" y="2920668"/>
            <a:ext cx="7314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70" name="Google Shape;270;p27"/>
          <p:cNvSpPr txBox="1"/>
          <p:nvPr>
            <p:ph idx="7" type="title"/>
          </p:nvPr>
        </p:nvSpPr>
        <p:spPr>
          <a:xfrm>
            <a:off x="4862825" y="1642237"/>
            <a:ext cx="7314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71" name="Google Shape;271;p27"/>
          <p:cNvSpPr txBox="1"/>
          <p:nvPr>
            <p:ph idx="9" type="subTitle"/>
          </p:nvPr>
        </p:nvSpPr>
        <p:spPr>
          <a:xfrm>
            <a:off x="1796750" y="1783832"/>
            <a:ext cx="2466000" cy="44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Highest Box Office</a:t>
            </a:r>
            <a:endParaRPr/>
          </a:p>
        </p:txBody>
      </p:sp>
      <p:sp>
        <p:nvSpPr>
          <p:cNvPr id="272" name="Google Shape;272;p27"/>
          <p:cNvSpPr txBox="1"/>
          <p:nvPr>
            <p:ph idx="14" type="subTitle"/>
          </p:nvPr>
        </p:nvSpPr>
        <p:spPr>
          <a:xfrm>
            <a:off x="5814075" y="1783832"/>
            <a:ext cx="2466000" cy="44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Highest Budgets</a:t>
            </a:r>
            <a:endParaRPr/>
          </a:p>
        </p:txBody>
      </p:sp>
      <p:sp>
        <p:nvSpPr>
          <p:cNvPr id="273" name="Google Shape;273;p27"/>
          <p:cNvSpPr txBox="1"/>
          <p:nvPr>
            <p:ph idx="15" type="subTitle"/>
          </p:nvPr>
        </p:nvSpPr>
        <p:spPr>
          <a:xfrm>
            <a:off x="3666300" y="3062282"/>
            <a:ext cx="2466000" cy="44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Highest Profits</a:t>
            </a:r>
            <a:endParaRPr/>
          </a:p>
        </p:txBody>
      </p:sp>
      <p:pic>
        <p:nvPicPr>
          <p:cNvPr id="274" name="Google Shape;274;p27"/>
          <p:cNvPicPr preferRelativeResize="0"/>
          <p:nvPr/>
        </p:nvPicPr>
        <p:blipFill>
          <a:blip r:embed="rId3">
            <a:alphaModFix/>
          </a:blip>
          <a:stretch>
            <a:fillRect/>
          </a:stretch>
        </p:blipFill>
        <p:spPr>
          <a:xfrm flipH="1">
            <a:off x="4610099" y="4036051"/>
            <a:ext cx="441856" cy="44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8"/>
          <p:cNvSpPr txBox="1"/>
          <p:nvPr>
            <p:ph idx="1" type="subTitle"/>
          </p:nvPr>
        </p:nvSpPr>
        <p:spPr>
          <a:xfrm>
            <a:off x="1778423" y="1972232"/>
            <a:ext cx="24660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txBox="1"/>
          <p:nvPr>
            <p:ph idx="2" type="subTitle"/>
          </p:nvPr>
        </p:nvSpPr>
        <p:spPr>
          <a:xfrm>
            <a:off x="5814075" y="1972232"/>
            <a:ext cx="24660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txBox="1"/>
          <p:nvPr>
            <p:ph idx="3" type="subTitle"/>
          </p:nvPr>
        </p:nvSpPr>
        <p:spPr>
          <a:xfrm>
            <a:off x="1778423" y="3801032"/>
            <a:ext cx="24660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txBox="1"/>
          <p:nvPr>
            <p:ph idx="4" type="subTitle"/>
          </p:nvPr>
        </p:nvSpPr>
        <p:spPr>
          <a:xfrm>
            <a:off x="5814075" y="3801032"/>
            <a:ext cx="24660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28"/>
          <p:cNvSpPr txBox="1"/>
          <p:nvPr>
            <p:ph idx="5" type="title"/>
          </p:nvPr>
        </p:nvSpPr>
        <p:spPr>
          <a:xfrm>
            <a:off x="863925" y="1327744"/>
            <a:ext cx="733500" cy="73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28"/>
          <p:cNvSpPr txBox="1"/>
          <p:nvPr>
            <p:ph idx="6" type="title"/>
          </p:nvPr>
        </p:nvSpPr>
        <p:spPr>
          <a:xfrm>
            <a:off x="865073" y="3151118"/>
            <a:ext cx="7314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6" name="Google Shape;286;p28"/>
          <p:cNvSpPr txBox="1"/>
          <p:nvPr>
            <p:ph idx="7" type="title"/>
          </p:nvPr>
        </p:nvSpPr>
        <p:spPr>
          <a:xfrm>
            <a:off x="4899675" y="1328787"/>
            <a:ext cx="7314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 name="Google Shape;287;p28"/>
          <p:cNvSpPr txBox="1"/>
          <p:nvPr>
            <p:ph idx="8" type="title"/>
          </p:nvPr>
        </p:nvSpPr>
        <p:spPr>
          <a:xfrm>
            <a:off x="4899675" y="3151120"/>
            <a:ext cx="7314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28"/>
          <p:cNvSpPr txBox="1"/>
          <p:nvPr>
            <p:ph idx="9" type="subTitle"/>
          </p:nvPr>
        </p:nvSpPr>
        <p:spPr>
          <a:xfrm>
            <a:off x="1778325" y="1515032"/>
            <a:ext cx="2466000" cy="44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txBox="1"/>
          <p:nvPr>
            <p:ph idx="13" type="subTitle"/>
          </p:nvPr>
        </p:nvSpPr>
        <p:spPr>
          <a:xfrm>
            <a:off x="1778325" y="3343834"/>
            <a:ext cx="2466000" cy="44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txBox="1"/>
          <p:nvPr>
            <p:ph idx="14" type="subTitle"/>
          </p:nvPr>
        </p:nvSpPr>
        <p:spPr>
          <a:xfrm>
            <a:off x="5814075" y="1515032"/>
            <a:ext cx="2466000" cy="44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txBox="1"/>
          <p:nvPr>
            <p:ph idx="15" type="subTitle"/>
          </p:nvPr>
        </p:nvSpPr>
        <p:spPr>
          <a:xfrm>
            <a:off x="5814075" y="3343832"/>
            <a:ext cx="2466000" cy="44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28"/>
          <p:cNvPicPr preferRelativeResize="0"/>
          <p:nvPr/>
        </p:nvPicPr>
        <p:blipFill>
          <a:blip r:embed="rId3">
            <a:alphaModFix/>
          </a:blip>
          <a:stretch>
            <a:fillRect/>
          </a:stretch>
        </p:blipFill>
        <p:spPr>
          <a:xfrm>
            <a:off x="0" y="0"/>
            <a:ext cx="9144000" cy="518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nvSpPr>
        <p:spPr>
          <a:xfrm>
            <a:off x="5001000" y="-35050"/>
            <a:ext cx="41430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Alegreya Sans"/>
                <a:ea typeface="Alegreya Sans"/>
                <a:cs typeface="Alegreya Sans"/>
                <a:sym typeface="Alegreya Sans"/>
              </a:rPr>
              <a:t>Movies with the most Golden Globe wins of all time as of 2024</a:t>
            </a:r>
            <a:endParaRPr b="1" sz="1200">
              <a:solidFill>
                <a:schemeClr val="lt1"/>
              </a:solidFill>
              <a:latin typeface="Alegreya Sans"/>
              <a:ea typeface="Alegreya Sans"/>
              <a:cs typeface="Alegreya Sans"/>
              <a:sym typeface="Alegreya Sans"/>
            </a:endParaRPr>
          </a:p>
        </p:txBody>
      </p:sp>
      <p:sp>
        <p:nvSpPr>
          <p:cNvPr id="298" name="Google Shape;298;p29"/>
          <p:cNvSpPr txBox="1"/>
          <p:nvPr/>
        </p:nvSpPr>
        <p:spPr>
          <a:xfrm>
            <a:off x="-448175" y="1386200"/>
            <a:ext cx="90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Alegreya Sans"/>
              <a:ea typeface="Alegreya Sans"/>
              <a:cs typeface="Alegreya Sans"/>
              <a:sym typeface="Alegreya Sans"/>
            </a:endParaRPr>
          </a:p>
        </p:txBody>
      </p:sp>
      <p:pic>
        <p:nvPicPr>
          <p:cNvPr id="299" name="Google Shape;299;p29"/>
          <p:cNvPicPr preferRelativeResize="0"/>
          <p:nvPr/>
        </p:nvPicPr>
        <p:blipFill>
          <a:blip r:embed="rId3">
            <a:alphaModFix/>
          </a:blip>
          <a:stretch>
            <a:fillRect/>
          </a:stretch>
        </p:blipFill>
        <p:spPr>
          <a:xfrm>
            <a:off x="-21025" y="-12"/>
            <a:ext cx="9144000" cy="517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305" name="Google Shape;305;p30"/>
          <p:cNvPicPr preferRelativeResize="0"/>
          <p:nvPr/>
        </p:nvPicPr>
        <p:blipFill>
          <a:blip r:embed="rId3">
            <a:alphaModFix/>
          </a:blip>
          <a:stretch>
            <a:fillRect/>
          </a:stretch>
        </p:blipFill>
        <p:spPr>
          <a:xfrm>
            <a:off x="0" y="0"/>
            <a:ext cx="9143999" cy="518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311" name="Google Shape;311;p31"/>
          <p:cNvPicPr preferRelativeResize="0"/>
          <p:nvPr/>
        </p:nvPicPr>
        <p:blipFill>
          <a:blip r:embed="rId3">
            <a:alphaModFix/>
          </a:blip>
          <a:stretch>
            <a:fillRect/>
          </a:stretch>
        </p:blipFill>
        <p:spPr>
          <a:xfrm>
            <a:off x="0" y="0"/>
            <a:ext cx="9144000" cy="518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2"/>
          <p:cNvSpPr txBox="1"/>
          <p:nvPr>
            <p:ph type="title"/>
          </p:nvPr>
        </p:nvSpPr>
        <p:spPr>
          <a:xfrm>
            <a:off x="720000" y="460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Critique of dataset </a:t>
            </a:r>
            <a:endParaRPr/>
          </a:p>
          <a:p>
            <a:pPr indent="0" lvl="0" marL="0" rtl="0" algn="ctr">
              <a:spcBef>
                <a:spcPts val="0"/>
              </a:spcBef>
              <a:spcAft>
                <a:spcPts val="0"/>
              </a:spcAft>
              <a:buNone/>
            </a:pPr>
            <a:r>
              <a:t/>
            </a:r>
            <a:endParaRPr/>
          </a:p>
        </p:txBody>
      </p:sp>
      <p:graphicFrame>
        <p:nvGraphicFramePr>
          <p:cNvPr id="317" name="Google Shape;317;p32"/>
          <p:cNvGraphicFramePr/>
          <p:nvPr/>
        </p:nvGraphicFramePr>
        <p:xfrm>
          <a:off x="1617825" y="1669125"/>
          <a:ext cx="3000000" cy="3000000"/>
        </p:xfrm>
        <a:graphic>
          <a:graphicData uri="http://schemas.openxmlformats.org/drawingml/2006/table">
            <a:tbl>
              <a:tblPr>
                <a:noFill/>
                <a:tableStyleId>{C0E91659-E35C-43A8-A79A-43233B670FCB}</a:tableStyleId>
              </a:tblPr>
              <a:tblGrid>
                <a:gridCol w="1129975"/>
                <a:gridCol w="4778375"/>
              </a:tblGrid>
              <a:tr h="497100">
                <a:tc>
                  <a:txBody>
                    <a:bodyPr/>
                    <a:lstStyle/>
                    <a:p>
                      <a:pPr indent="0" lvl="0" marL="0" rtl="0" algn="l">
                        <a:spcBef>
                          <a:spcPts val="0"/>
                        </a:spcBef>
                        <a:spcAft>
                          <a:spcPts val="0"/>
                        </a:spcAft>
                        <a:buNone/>
                      </a:pPr>
                      <a:r>
                        <a:rPr b="1" lang="en" sz="1100" u="sng">
                          <a:solidFill>
                            <a:schemeClr val="dk1"/>
                          </a:solidFill>
                          <a:latin typeface="Alegreya Sans"/>
                          <a:ea typeface="Alegreya Sans"/>
                          <a:cs typeface="Alegreya Sans"/>
                          <a:sym typeface="Alegreya Sans"/>
                        </a:rPr>
                        <a:t>Limited Variables</a:t>
                      </a:r>
                      <a:endParaRPr b="1" sz="1100" u="sng">
                        <a:solidFill>
                          <a:schemeClr val="dk1"/>
                        </a:solidFill>
                        <a:latin typeface="Alegreya Sans"/>
                        <a:ea typeface="Alegreya Sans"/>
                        <a:cs typeface="Alegreya Sans"/>
                        <a:sym typeface="Alegreya Sans"/>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Alegreya Sans"/>
                          <a:ea typeface="Alegreya Sans"/>
                          <a:cs typeface="Alegreya Sans"/>
                          <a:sym typeface="Alegreya Sans"/>
                        </a:rPr>
                        <a:t>Does not account for marketing expenditures, distribution </a:t>
                      </a:r>
                      <a:r>
                        <a:rPr lang="en" sz="1100">
                          <a:solidFill>
                            <a:schemeClr val="dk1"/>
                          </a:solidFill>
                          <a:latin typeface="Alegreya Sans"/>
                          <a:ea typeface="Alegreya Sans"/>
                          <a:cs typeface="Alegreya Sans"/>
                          <a:sym typeface="Alegreya Sans"/>
                        </a:rPr>
                        <a:t>strategies</a:t>
                      </a:r>
                      <a:r>
                        <a:rPr lang="en" sz="1100">
                          <a:solidFill>
                            <a:schemeClr val="dk1"/>
                          </a:solidFill>
                          <a:latin typeface="Alegreya Sans"/>
                          <a:ea typeface="Alegreya Sans"/>
                          <a:cs typeface="Alegreya Sans"/>
                          <a:sym typeface="Alegreya Sans"/>
                        </a:rPr>
                        <a:t> or audience demographics</a:t>
                      </a:r>
                      <a:endParaRPr sz="1100">
                        <a:solidFill>
                          <a:schemeClr val="dk1"/>
                        </a:solidFill>
                        <a:latin typeface="Alegreya Sans"/>
                        <a:ea typeface="Alegreya Sans"/>
                        <a:cs typeface="Alegreya Sans"/>
                        <a:sym typeface="Alegreya Sans"/>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628425">
                <a:tc>
                  <a:txBody>
                    <a:bodyPr/>
                    <a:lstStyle/>
                    <a:p>
                      <a:pPr indent="0" lvl="0" marL="0" rtl="0" algn="l">
                        <a:spcBef>
                          <a:spcPts val="0"/>
                        </a:spcBef>
                        <a:spcAft>
                          <a:spcPts val="0"/>
                        </a:spcAft>
                        <a:buNone/>
                      </a:pPr>
                      <a:r>
                        <a:rPr b="1" lang="en" sz="1100" u="sng">
                          <a:solidFill>
                            <a:schemeClr val="dk1"/>
                          </a:solidFill>
                          <a:latin typeface="Alegreya Sans"/>
                          <a:ea typeface="Alegreya Sans"/>
                          <a:cs typeface="Alegreya Sans"/>
                          <a:sym typeface="Alegreya Sans"/>
                        </a:rPr>
                        <a:t>Data Quality</a:t>
                      </a:r>
                      <a:endParaRPr b="1" sz="1100" u="sng">
                        <a:solidFill>
                          <a:schemeClr val="dk1"/>
                        </a:solidFill>
                        <a:latin typeface="Alegreya Sans"/>
                        <a:ea typeface="Alegreya Sans"/>
                        <a:cs typeface="Alegreya Sans"/>
                        <a:sym typeface="Alegreya Sans"/>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100">
                          <a:solidFill>
                            <a:schemeClr val="dk1"/>
                          </a:solidFill>
                          <a:latin typeface="Alegreya Sans"/>
                          <a:ea typeface="Alegreya Sans"/>
                          <a:cs typeface="Alegreya Sans"/>
                          <a:sym typeface="Alegreya Sans"/>
                        </a:rPr>
                        <a:t>Datasets may </a:t>
                      </a:r>
                      <a:r>
                        <a:rPr lang="en" sz="1100">
                          <a:solidFill>
                            <a:schemeClr val="dk1"/>
                          </a:solidFill>
                          <a:latin typeface="Alegreya Sans"/>
                          <a:ea typeface="Alegreya Sans"/>
                          <a:cs typeface="Alegreya Sans"/>
                          <a:sym typeface="Alegreya Sans"/>
                        </a:rPr>
                        <a:t>contain errors, inconsistencies or missing values due to human errors, we are avoiding that </a:t>
                      </a:r>
                      <a:endParaRPr sz="1100">
                        <a:solidFill>
                          <a:schemeClr val="dk1"/>
                        </a:solidFill>
                        <a:latin typeface="Alegreya Sans"/>
                        <a:ea typeface="Alegreya Sans"/>
                        <a:cs typeface="Alegreya Sans"/>
                        <a:sym typeface="Alegreya Sans"/>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628425">
                <a:tc>
                  <a:txBody>
                    <a:bodyPr/>
                    <a:lstStyle/>
                    <a:p>
                      <a:pPr indent="0" lvl="0" marL="0" rtl="0" algn="l">
                        <a:spcBef>
                          <a:spcPts val="0"/>
                        </a:spcBef>
                        <a:spcAft>
                          <a:spcPts val="0"/>
                        </a:spcAft>
                        <a:buNone/>
                      </a:pPr>
                      <a:r>
                        <a:rPr b="1" lang="en" sz="1100" u="sng">
                          <a:solidFill>
                            <a:schemeClr val="dk1"/>
                          </a:solidFill>
                          <a:latin typeface="Alegreya Sans"/>
                          <a:ea typeface="Alegreya Sans"/>
                          <a:cs typeface="Alegreya Sans"/>
                          <a:sym typeface="Alegreya Sans"/>
                        </a:rPr>
                        <a:t>Data Format</a:t>
                      </a:r>
                      <a:endParaRPr b="1" sz="1100" u="sng">
                        <a:solidFill>
                          <a:schemeClr val="dk1"/>
                        </a:solidFill>
                        <a:latin typeface="Alegreya Sans"/>
                        <a:ea typeface="Alegreya Sans"/>
                        <a:cs typeface="Alegreya Sans"/>
                        <a:sym typeface="Alegreya Sans"/>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Alegreya Sans"/>
                          <a:ea typeface="Alegreya Sans"/>
                          <a:cs typeface="Alegreya Sans"/>
                          <a:sym typeface="Alegreya Sans"/>
                        </a:rPr>
                        <a:t>Inconsistent</a:t>
                      </a:r>
                      <a:r>
                        <a:rPr lang="en" sz="1100">
                          <a:solidFill>
                            <a:schemeClr val="dk1"/>
                          </a:solidFill>
                          <a:latin typeface="Alegreya Sans"/>
                          <a:ea typeface="Alegreya Sans"/>
                          <a:cs typeface="Alegreya Sans"/>
                          <a:sym typeface="Alegreya Sans"/>
                        </a:rPr>
                        <a:t> or unclear data formats complicate data processing and interpretation</a:t>
                      </a:r>
                      <a:endParaRPr sz="1100">
                        <a:solidFill>
                          <a:schemeClr val="dk1"/>
                        </a:solidFill>
                        <a:latin typeface="Alegreya Sans"/>
                        <a:ea typeface="Alegreya Sans"/>
                        <a:cs typeface="Alegreya Sans"/>
                        <a:sym typeface="Alegreya Sans"/>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628425">
                <a:tc>
                  <a:txBody>
                    <a:bodyPr/>
                    <a:lstStyle/>
                    <a:p>
                      <a:pPr indent="0" lvl="0" marL="0" rtl="0" algn="l">
                        <a:spcBef>
                          <a:spcPts val="0"/>
                        </a:spcBef>
                        <a:spcAft>
                          <a:spcPts val="0"/>
                        </a:spcAft>
                        <a:buNone/>
                      </a:pPr>
                      <a:r>
                        <a:rPr b="1" lang="en" sz="1100" u="sng">
                          <a:solidFill>
                            <a:schemeClr val="dk1"/>
                          </a:solidFill>
                          <a:latin typeface="Alegreya Sans"/>
                          <a:ea typeface="Alegreya Sans"/>
                          <a:cs typeface="Alegreya Sans"/>
                          <a:sym typeface="Alegreya Sans"/>
                        </a:rPr>
                        <a:t>Data accessibility</a:t>
                      </a:r>
                      <a:endParaRPr b="1" sz="1100" u="sng">
                        <a:solidFill>
                          <a:schemeClr val="dk1"/>
                        </a:solidFill>
                        <a:latin typeface="Alegreya Sans"/>
                        <a:ea typeface="Alegreya Sans"/>
                        <a:cs typeface="Alegreya Sans"/>
                        <a:sym typeface="Alegreya Sans"/>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Alegreya Sans"/>
                          <a:ea typeface="Alegreya Sans"/>
                          <a:cs typeface="Alegreya Sans"/>
                          <a:sym typeface="Alegreya Sans"/>
                        </a:rPr>
                        <a:t>Datasets may not be available for us, </a:t>
                      </a:r>
                      <a:r>
                        <a:rPr lang="en" sz="1100">
                          <a:solidFill>
                            <a:schemeClr val="dk1"/>
                          </a:solidFill>
                          <a:latin typeface="Alegreya Sans"/>
                          <a:ea typeface="Alegreya Sans"/>
                          <a:cs typeface="Alegreya Sans"/>
                          <a:sym typeface="Alegreya Sans"/>
                        </a:rPr>
                        <a:t>based on location</a:t>
                      </a:r>
                      <a:endParaRPr sz="1100">
                        <a:solidFill>
                          <a:schemeClr val="dk1"/>
                        </a:solidFill>
                        <a:latin typeface="Alegreya Sans"/>
                        <a:ea typeface="Alegreya Sans"/>
                        <a:cs typeface="Alegreya Sans"/>
                        <a:sym typeface="Alegreya Sans"/>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Relevant literature</a:t>
            </a:r>
            <a:endParaRPr/>
          </a:p>
        </p:txBody>
      </p:sp>
      <p:sp>
        <p:nvSpPr>
          <p:cNvPr id="323" name="Google Shape;323;p33"/>
          <p:cNvSpPr txBox="1"/>
          <p:nvPr>
            <p:ph idx="1" type="body"/>
          </p:nvPr>
        </p:nvSpPr>
        <p:spPr>
          <a:xfrm>
            <a:off x="4867300" y="1230650"/>
            <a:ext cx="3556800" cy="2000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t>
            </a:r>
            <a:r>
              <a:rPr lang="en"/>
              <a:t>Using descriptive analytics can help a company decide on what month to release a movie, what a movie should be rated, whether or not to hire a famous director, or what genre movie to produce.” </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rPr lang="en"/>
              <a:t>-  ‘What Makes a Movie Successful’ </a:t>
            </a:r>
            <a:endParaRPr/>
          </a:p>
          <a:p>
            <a:pPr indent="0" lvl="0" marL="0" rtl="0" algn="r">
              <a:spcBef>
                <a:spcPts val="0"/>
              </a:spcBef>
              <a:spcAft>
                <a:spcPts val="0"/>
              </a:spcAft>
              <a:buNone/>
            </a:pPr>
            <a:r>
              <a:rPr lang="en"/>
              <a:t>Sarah E. Joseph </a:t>
            </a:r>
            <a:endParaRPr/>
          </a:p>
        </p:txBody>
      </p:sp>
      <p:pic>
        <p:nvPicPr>
          <p:cNvPr id="324" name="Google Shape;324;p33"/>
          <p:cNvPicPr preferRelativeResize="0"/>
          <p:nvPr/>
        </p:nvPicPr>
        <p:blipFill>
          <a:blip r:embed="rId3">
            <a:alphaModFix/>
          </a:blip>
          <a:stretch>
            <a:fillRect/>
          </a:stretch>
        </p:blipFill>
        <p:spPr>
          <a:xfrm>
            <a:off x="2921250" y="2446150"/>
            <a:ext cx="1479400" cy="2223150"/>
          </a:xfrm>
          <a:prstGeom prst="rect">
            <a:avLst/>
          </a:prstGeom>
          <a:noFill/>
          <a:ln>
            <a:noFill/>
          </a:ln>
        </p:spPr>
      </p:pic>
      <p:sp>
        <p:nvSpPr>
          <p:cNvPr id="325" name="Google Shape;325;p33"/>
          <p:cNvSpPr txBox="1"/>
          <p:nvPr/>
        </p:nvSpPr>
        <p:spPr>
          <a:xfrm>
            <a:off x="720000" y="1235400"/>
            <a:ext cx="3408300" cy="26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legreya Sans"/>
                <a:ea typeface="Alegreya Sans"/>
                <a:cs typeface="Alegreya Sans"/>
                <a:sym typeface="Alegreya Sans"/>
              </a:rPr>
              <a:t>"Data scientists must approach data accuracy with a critical eye, recognising that even seemingly reliable data sources can contain hidden inaccuracies that could undermine the integrity of their analyses."</a:t>
            </a:r>
            <a:endParaRPr>
              <a:solidFill>
                <a:schemeClr val="dk1"/>
              </a:solidFill>
              <a:latin typeface="Alegreya Sans"/>
              <a:ea typeface="Alegreya Sans"/>
              <a:cs typeface="Alegreya Sans"/>
              <a:sym typeface="Alegreya Sans"/>
            </a:endParaRPr>
          </a:p>
          <a:p>
            <a:pPr indent="0" lvl="0" marL="0" rtl="0" algn="l">
              <a:spcBef>
                <a:spcPts val="0"/>
              </a:spcBef>
              <a:spcAft>
                <a:spcPts val="0"/>
              </a:spcAft>
              <a:buNone/>
            </a:pPr>
            <a:r>
              <a:t/>
            </a:r>
            <a:endParaRPr>
              <a:solidFill>
                <a:schemeClr val="dk1"/>
              </a:solidFill>
              <a:latin typeface="Alegreya Sans"/>
              <a:ea typeface="Alegreya Sans"/>
              <a:cs typeface="Alegreya Sans"/>
              <a:sym typeface="Alegreya Sans"/>
            </a:endParaRPr>
          </a:p>
          <a:p>
            <a:pPr indent="0" lvl="0" marL="0" rtl="0" algn="l">
              <a:spcBef>
                <a:spcPts val="0"/>
              </a:spcBef>
              <a:spcAft>
                <a:spcPts val="0"/>
              </a:spcAft>
              <a:buNone/>
            </a:pPr>
            <a:r>
              <a:t/>
            </a:r>
            <a:endParaRPr>
              <a:solidFill>
                <a:schemeClr val="dk1"/>
              </a:solidFill>
              <a:latin typeface="Alegreya Sans"/>
              <a:ea typeface="Alegreya Sans"/>
              <a:cs typeface="Alegreya Sans"/>
              <a:sym typeface="Alegreya Sans"/>
            </a:endParaRPr>
          </a:p>
          <a:p>
            <a:pPr indent="0" lvl="0" marL="0" rtl="0" algn="l">
              <a:spcBef>
                <a:spcPts val="0"/>
              </a:spcBef>
              <a:spcAft>
                <a:spcPts val="0"/>
              </a:spcAft>
              <a:buNone/>
            </a:pPr>
            <a:r>
              <a:rPr lang="en">
                <a:solidFill>
                  <a:schemeClr val="dk1"/>
                </a:solidFill>
                <a:latin typeface="Alegreya Sans"/>
                <a:ea typeface="Alegreya Sans"/>
                <a:cs typeface="Alegreya Sans"/>
                <a:sym typeface="Alegreya Sans"/>
              </a:rPr>
              <a:t>- ‘Doing Data Science’</a:t>
            </a:r>
            <a:endParaRPr>
              <a:solidFill>
                <a:schemeClr val="dk1"/>
              </a:solidFill>
              <a:latin typeface="Alegreya Sans"/>
              <a:ea typeface="Alegreya Sans"/>
              <a:cs typeface="Alegreya Sans"/>
              <a:sym typeface="Alegreya Sans"/>
            </a:endParaRPr>
          </a:p>
          <a:p>
            <a:pPr indent="0" lvl="0" marL="0" rtl="0" algn="l">
              <a:spcBef>
                <a:spcPts val="0"/>
              </a:spcBef>
              <a:spcAft>
                <a:spcPts val="0"/>
              </a:spcAft>
              <a:buNone/>
            </a:pPr>
            <a:r>
              <a:rPr lang="en">
                <a:solidFill>
                  <a:schemeClr val="dk1"/>
                </a:solidFill>
                <a:latin typeface="Alegreya Sans"/>
                <a:ea typeface="Alegreya Sans"/>
                <a:cs typeface="Alegreya Sans"/>
                <a:sym typeface="Alegreya Sans"/>
              </a:rPr>
              <a:t>Carly O’Neil and </a:t>
            </a:r>
            <a:endParaRPr>
              <a:solidFill>
                <a:schemeClr val="dk1"/>
              </a:solidFill>
              <a:latin typeface="Alegreya Sans"/>
              <a:ea typeface="Alegreya Sans"/>
              <a:cs typeface="Alegreya Sans"/>
              <a:sym typeface="Alegreya Sans"/>
            </a:endParaRPr>
          </a:p>
          <a:p>
            <a:pPr indent="0" lvl="0" marL="0" rtl="0" algn="l">
              <a:spcBef>
                <a:spcPts val="0"/>
              </a:spcBef>
              <a:spcAft>
                <a:spcPts val="0"/>
              </a:spcAft>
              <a:buNone/>
            </a:pPr>
            <a:r>
              <a:rPr lang="en">
                <a:solidFill>
                  <a:schemeClr val="dk1"/>
                </a:solidFill>
                <a:latin typeface="Alegreya Sans"/>
                <a:ea typeface="Alegreya Sans"/>
                <a:cs typeface="Alegreya Sans"/>
                <a:sym typeface="Alegreya Sans"/>
              </a:rPr>
              <a:t>Rachel Schutt</a:t>
            </a:r>
            <a:endParaRPr>
              <a:solidFill>
                <a:schemeClr val="dk1"/>
              </a:solidFill>
              <a:latin typeface="Alegreya Sans"/>
              <a:ea typeface="Alegreya Sans"/>
              <a:cs typeface="Alegreya Sans"/>
              <a:sym typeface="Alegreya Sans"/>
            </a:endParaRPr>
          </a:p>
          <a:p>
            <a:pPr indent="0" lvl="0" marL="0" rtl="0" algn="l">
              <a:spcBef>
                <a:spcPts val="0"/>
              </a:spcBef>
              <a:spcAft>
                <a:spcPts val="0"/>
              </a:spcAft>
              <a:buNone/>
            </a:pPr>
            <a:r>
              <a:t/>
            </a:r>
            <a:endParaRPr>
              <a:solidFill>
                <a:schemeClr val="dk1"/>
              </a:solidFill>
              <a:latin typeface="Alegreya Sans"/>
              <a:ea typeface="Alegreya Sans"/>
              <a:cs typeface="Alegreya Sans"/>
              <a:sym typeface="Alegreya Sans"/>
            </a:endParaRPr>
          </a:p>
        </p:txBody>
      </p:sp>
      <p:pic>
        <p:nvPicPr>
          <p:cNvPr id="326" name="Google Shape;326;p33"/>
          <p:cNvPicPr preferRelativeResize="0"/>
          <p:nvPr/>
        </p:nvPicPr>
        <p:blipFill>
          <a:blip r:embed="rId4">
            <a:alphaModFix/>
          </a:blip>
          <a:stretch>
            <a:fillRect/>
          </a:stretch>
        </p:blipFill>
        <p:spPr>
          <a:xfrm>
            <a:off x="4463200" y="3155667"/>
            <a:ext cx="2090050" cy="1513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 Golden Figurine Movie Awards by Slidesgo">
  <a:themeElements>
    <a:clrScheme name="Simple Light">
      <a:dk1>
        <a:srgbClr val="FFFFFF"/>
      </a:dk1>
      <a:lt1>
        <a:srgbClr val="22122F"/>
      </a:lt1>
      <a:dk2>
        <a:srgbClr val="D1212E"/>
      </a:dk2>
      <a:lt2>
        <a:srgbClr val="F7B238"/>
      </a:lt2>
      <a:accent1>
        <a:srgbClr val="CCCCC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