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Titillium Web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Titillium Web Extra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italic.fntdata"/><Relationship Id="rId30" Type="http://schemas.openxmlformats.org/officeDocument/2006/relationships/font" Target="fonts/TitilliumWebExtra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itilliumWebExtra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1.xml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add50046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add5004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add500465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add500465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cadd500465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cadd500465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cadd500465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cadd500465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add50046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add50046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cadd50046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cadd50046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cadd500465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cadd500465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cadd500465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cadd500465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add5004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add5004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add5004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add5004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dc/mortali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in the US By Demographics</a:t>
            </a:r>
            <a:endParaRPr/>
          </a:p>
        </p:txBody>
      </p:sp>
      <p:sp>
        <p:nvSpPr>
          <p:cNvPr id="784" name="Google Shape;78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Ivana Lin and Ricky 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5" y="940025"/>
            <a:ext cx="6272750" cy="18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49" y="2996575"/>
            <a:ext cx="7251951" cy="19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25"/>
          <p:cNvSpPr txBox="1"/>
          <p:nvPr/>
        </p:nvSpPr>
        <p:spPr>
          <a:xfrm>
            <a:off x="-27450" y="268250"/>
            <a:ext cx="91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Education, Race, and Suicide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0" y="982925"/>
            <a:ext cx="6855501" cy="37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26"/>
          <p:cNvSpPr txBox="1"/>
          <p:nvPr/>
        </p:nvSpPr>
        <p:spPr>
          <a:xfrm>
            <a:off x="2723851" y="224600"/>
            <a:ext cx="369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0" y="982925"/>
            <a:ext cx="6855501" cy="37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/>
          <p:nvPr/>
        </p:nvSpPr>
        <p:spPr>
          <a:xfrm>
            <a:off x="2723851" y="224600"/>
            <a:ext cx="369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/>
        </p:nvSpPr>
        <p:spPr>
          <a:xfrm>
            <a:off x="2237850" y="377375"/>
            <a:ext cx="466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Data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6" name="Google Shape;796;p18"/>
          <p:cNvSpPr txBox="1"/>
          <p:nvPr/>
        </p:nvSpPr>
        <p:spPr>
          <a:xfrm>
            <a:off x="2237850" y="1124850"/>
            <a:ext cx="5115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CDC’s National Vital Statistics Systems</a:t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●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Spans 2005 to 2015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●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Each year’s data contained in individual csv files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○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Number of rows varies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○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At least 2 million rows each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○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77 columns each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Light"/>
              <a:buChar char="●"/>
            </a:pPr>
            <a:r>
              <a:rPr lang="en" sz="1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Each row details a death in the US</a:t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/>
              </a:rPr>
              <a:t>https://www.kaggle.com/cdc/mortality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0" y="956750"/>
            <a:ext cx="8106000" cy="395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19"/>
          <p:cNvSpPr txBox="1"/>
          <p:nvPr/>
        </p:nvSpPr>
        <p:spPr>
          <a:xfrm>
            <a:off x="2237850" y="223625"/>
            <a:ext cx="466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Sex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00" y="1226125"/>
            <a:ext cx="8287598" cy="3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0"/>
          <p:cNvSpPr txBox="1"/>
          <p:nvPr/>
        </p:nvSpPr>
        <p:spPr>
          <a:xfrm>
            <a:off x="2237850" y="377375"/>
            <a:ext cx="466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Race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13" y="1167350"/>
            <a:ext cx="8425576" cy="3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1"/>
          <p:cNvSpPr txBox="1"/>
          <p:nvPr/>
        </p:nvSpPr>
        <p:spPr>
          <a:xfrm>
            <a:off x="1161600" y="321475"/>
            <a:ext cx="682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Hispanic Origin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2"/>
          <p:cNvSpPr txBox="1"/>
          <p:nvPr/>
        </p:nvSpPr>
        <p:spPr>
          <a:xfrm>
            <a:off x="998550" y="293525"/>
            <a:ext cx="714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Suicide Correlations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0" name="Google Shape;8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00" y="940025"/>
            <a:ext cx="7839362" cy="3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3"/>
          <p:cNvSpPr txBox="1"/>
          <p:nvPr/>
        </p:nvSpPr>
        <p:spPr>
          <a:xfrm>
            <a:off x="1571850" y="293525"/>
            <a:ext cx="60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Suicide and Age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6" name="Google Shape;8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25" y="2537525"/>
            <a:ext cx="4671324" cy="20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1138125"/>
            <a:ext cx="4435226" cy="2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4"/>
          <p:cNvSpPr txBox="1"/>
          <p:nvPr/>
        </p:nvSpPr>
        <p:spPr>
          <a:xfrm>
            <a:off x="-27450" y="268250"/>
            <a:ext cx="91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Our Findings: Education, Race, and Suicide</a:t>
            </a:r>
            <a:endParaRPr b="1"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3" name="Google Shape;8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00" y="999050"/>
            <a:ext cx="5054275" cy="13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273" y="2697675"/>
            <a:ext cx="5755976" cy="2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