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456" y="-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98168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983634" y="3015443"/>
            <a:ext cx="12416732" cy="3917902"/>
          </a:xfrm>
          <a:prstGeom prst="rect">
            <a:avLst/>
          </a:prstGeom>
        </p:spPr>
        <p:txBody>
          <a:bodyPr lIns="60275" tIns="60275" rIns="60275" bIns="60275" anchor="b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5983634" y="7038826"/>
            <a:ext cx="12416732" cy="1341128"/>
          </a:xfrm>
          <a:prstGeom prst="rect">
            <a:avLst/>
          </a:prstGeom>
        </p:spPr>
        <p:txBody>
          <a:bodyPr lIns="60275" tIns="60275" rIns="60275" bIns="60275"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62493" y="12049218"/>
            <a:ext cx="443945" cy="450751"/>
          </a:xfrm>
          <a:prstGeom prst="rect">
            <a:avLst/>
          </a:prstGeom>
        </p:spPr>
        <p:txBody>
          <a:bodyPr lIns="60275" tIns="60275" rIns="60275" bIns="60275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pic" idx="13"/>
          </p:nvPr>
        </p:nvSpPr>
        <p:spPr>
          <a:xfrm>
            <a:off x="3047999" y="-1"/>
            <a:ext cx="18288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half" idx="14"/>
          </p:nvPr>
        </p:nvSpPr>
        <p:spPr>
          <a:xfrm>
            <a:off x="3047999" y="7625953"/>
            <a:ext cx="18288001" cy="5072063"/>
          </a:xfrm>
          <a:prstGeom prst="rect">
            <a:avLst/>
          </a:prstGeom>
          <a:solidFill>
            <a:srgbClr val="FFFFFF"/>
          </a:solidFill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5C5C5C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5"/>
          </p:nvPr>
        </p:nvSpPr>
        <p:spPr>
          <a:xfrm flipV="1">
            <a:off x="3851671" y="10715620"/>
            <a:ext cx="16698517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>
            <a:noAutofit/>
          </a:bodyPr>
          <a:lstStyle/>
          <a:p>
            <a:pPr marL="0" indent="0" defTabSz="642937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3851671" y="7822406"/>
            <a:ext cx="16680658" cy="310753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defRPr sz="16800" cap="all">
                <a:solidFill>
                  <a:srgbClr val="5C5C5C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3851671" y="10787062"/>
            <a:ext cx="16680658" cy="1732360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20113118" y="12930187"/>
            <a:ext cx="375023" cy="409576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CBCBCB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chatbotscommunity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160730 Шаблон презентации.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7438961" y="11298565"/>
            <a:ext cx="775532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err="1"/>
              <a:t>команда</a:t>
            </a:r>
            <a:r>
              <a:rPr dirty="0"/>
              <a:t> </a:t>
            </a:r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112837" y="5963602"/>
            <a:ext cx="22158326" cy="178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включаем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Скринкаст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112837" y="5597842"/>
            <a:ext cx="22158326" cy="252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включаем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ЛАЙВ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(ЕСЛИ технически возможно и если успеете)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Куда можно развить</a:t>
            </a:r>
          </a:p>
        </p:txBody>
      </p:sp>
      <p:sp>
        <p:nvSpPr>
          <p:cNvPr id="234" name="Shape 234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35" name="Shape 235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23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как найти бота, чтобы попробовать?</a:t>
            </a:r>
          </a:p>
        </p:txBody>
      </p:sp>
      <p:sp>
        <p:nvSpPr>
          <p:cNvPr id="240" name="Shape 240"/>
          <p:cNvSpPr/>
          <p:nvPr/>
        </p:nvSpPr>
        <p:spPr>
          <a:xfrm>
            <a:off x="1112837" y="5083090"/>
            <a:ext cx="22158326" cy="230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41" name="Shape 241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sp>
        <p:nvSpPr>
          <p:cNvPr id="242" name="Shape 242"/>
          <p:cNvSpPr/>
          <p:nvPr/>
        </p:nvSpPr>
        <p:spPr>
          <a:xfrm>
            <a:off x="1112837" y="7986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Ссылка на github</a:t>
            </a:r>
          </a:p>
        </p:txBody>
      </p:sp>
      <p:sp>
        <p:nvSpPr>
          <p:cNvPr id="243" name="Shape 243"/>
          <p:cNvSpPr/>
          <p:nvPr/>
        </p:nvSpPr>
        <p:spPr>
          <a:xfrm>
            <a:off x="1112837" y="9645577"/>
            <a:ext cx="22158326" cy="82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…</a:t>
            </a:r>
          </a:p>
        </p:txBody>
      </p:sp>
      <p:sp>
        <p:nvSpPr>
          <p:cNvPr id="244" name="Shape 244"/>
          <p:cNvSpPr/>
          <p:nvPr/>
        </p:nvSpPr>
        <p:spPr>
          <a:xfrm>
            <a:off x="1112837" y="108313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контакты для связи</a:t>
            </a:r>
          </a:p>
        </p:txBody>
      </p:sp>
      <p:sp>
        <p:nvSpPr>
          <p:cNvPr id="245" name="Shape 245"/>
          <p:cNvSpPr/>
          <p:nvPr/>
        </p:nvSpPr>
        <p:spPr>
          <a:xfrm>
            <a:off x="1112837" y="12490377"/>
            <a:ext cx="22158326" cy="82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…</a:t>
            </a:r>
          </a:p>
        </p:txBody>
      </p:sp>
      <p:pic>
        <p:nvPicPr>
          <p:cNvPr id="24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4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Шаблон презентации v 2.0.011.jpg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112837" y="3516107"/>
            <a:ext cx="2215832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8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СОСТАВ КОМАНДЫ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63294" t="48199" r="34188" b="47320"/>
          <a:stretch>
            <a:fillRect/>
          </a:stretch>
        </p:blipFill>
        <p:spPr>
          <a:xfrm>
            <a:off x="7924800" y="5257800"/>
            <a:ext cx="6375222" cy="6375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1998592" y="9601953"/>
            <a:ext cx="6992740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rPr lang="en-US" dirty="0" err="1" smtClean="0"/>
              <a:t>Иван</a:t>
            </a:r>
            <a:endParaRPr dirty="0"/>
          </a:p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rPr lang="en-US" dirty="0" err="1" smtClean="0"/>
              <a:t>Бала</a:t>
            </a:r>
            <a:r>
              <a:rPr lang="ru-RU" dirty="0" smtClean="0"/>
              <a:t>ш</a:t>
            </a:r>
            <a:r>
              <a:rPr lang="en-US" dirty="0" err="1" smtClean="0"/>
              <a:t>ов</a:t>
            </a: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1998592" y="10747671"/>
            <a:ext cx="6992740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defRPr sz="4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 err="1" smtClean="0"/>
              <a:t>Разработчик</a:t>
            </a:r>
            <a:endParaRPr dirty="0"/>
          </a:p>
        </p:txBody>
      </p:sp>
      <p:pic>
        <p:nvPicPr>
          <p:cNvPr id="16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4999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164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12837" y="3755678"/>
            <a:ext cx="2215832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lang="en-US" dirty="0" smtClean="0"/>
              <a:t>MUZICIST</a:t>
            </a: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1112837" y="4994752"/>
            <a:ext cx="22158326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бот</a:t>
            </a:r>
            <a:r>
              <a:rPr dirty="0"/>
              <a:t>,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которого</a:t>
            </a:r>
            <a:r>
              <a:rPr dirty="0"/>
              <a:t> </a:t>
            </a:r>
            <a:r>
              <a:rPr dirty="0" err="1" smtClean="0"/>
              <a:t>можно</a:t>
            </a:r>
            <a:r>
              <a:rPr lang="en-US" dirty="0"/>
              <a:t> </a:t>
            </a:r>
            <a:r>
              <a:rPr lang="en-US" dirty="0" err="1" smtClean="0"/>
              <a:t>полу</a:t>
            </a:r>
            <a:r>
              <a:rPr lang="ru-RU" dirty="0"/>
              <a:t>ч</a:t>
            </a:r>
            <a:r>
              <a:rPr lang="en-US" dirty="0" err="1" smtClean="0"/>
              <a:t>ить</a:t>
            </a:r>
            <a:r>
              <a:rPr lang="en-US" dirty="0" smtClean="0"/>
              <a:t> </a:t>
            </a:r>
            <a:r>
              <a:rPr lang="en-US" dirty="0" err="1" smtClean="0"/>
              <a:t>плейлист</a:t>
            </a:r>
            <a:r>
              <a:rPr lang="en-US" dirty="0" smtClean="0"/>
              <a:t> </a:t>
            </a:r>
            <a:r>
              <a:rPr lang="en-US" dirty="0" err="1" smtClean="0"/>
              <a:t>удоволетворя</a:t>
            </a:r>
            <a:r>
              <a:rPr lang="ru-RU" dirty="0" err="1"/>
              <a:t>ющий</a:t>
            </a:r>
            <a:r>
              <a:rPr lang="ru-RU" dirty="0"/>
              <a:t> интересам одного </a:t>
            </a:r>
            <a:r>
              <a:rPr lang="ru-RU" dirty="0" smtClean="0"/>
              <a:t>и </a:t>
            </a:r>
            <a:r>
              <a:rPr lang="ru-RU" dirty="0"/>
              <a:t>более людей</a:t>
            </a:r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1112837" y="7599936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Использованные технологии</a:t>
            </a:r>
          </a:p>
        </p:txBody>
      </p:sp>
      <p:sp>
        <p:nvSpPr>
          <p:cNvPr id="169" name="Shape 169"/>
          <p:cNvSpPr/>
          <p:nvPr/>
        </p:nvSpPr>
        <p:spPr>
          <a:xfrm>
            <a:off x="1112837" y="9328117"/>
            <a:ext cx="22158326" cy="291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smtClean="0"/>
              <a:t>Python</a:t>
            </a:r>
            <a:endParaRPr dirty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smtClean="0"/>
              <a:t>Muzis.ru </a:t>
            </a:r>
            <a:r>
              <a:rPr lang="en-US" dirty="0" smtClean="0"/>
              <a:t>API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err="1" smtClean="0"/>
              <a:t>Lastfm</a:t>
            </a:r>
            <a:r>
              <a:rPr lang="en-US" dirty="0" smtClean="0"/>
              <a:t> API</a:t>
            </a:r>
            <a:endParaRPr dirty="0"/>
          </a:p>
        </p:txBody>
      </p:sp>
      <p:sp>
        <p:nvSpPr>
          <p:cNvPr id="170" name="Shape 170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4999394" y="72546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17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112837" y="3302747"/>
            <a:ext cx="22158326" cy="178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почему считаете, что ваше решение нативно для мессенджеров?</a:t>
            </a:r>
          </a:p>
        </p:txBody>
      </p:sp>
      <p:sp>
        <p:nvSpPr>
          <p:cNvPr id="176" name="Shape 176"/>
          <p:cNvSpPr/>
          <p:nvPr/>
        </p:nvSpPr>
        <p:spPr>
          <a:xfrm>
            <a:off x="1112837" y="5275842"/>
            <a:ext cx="22158326" cy="4760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err="1" smtClean="0"/>
              <a:t>Все</a:t>
            </a:r>
            <a:r>
              <a:rPr lang="en-US" dirty="0" smtClean="0"/>
              <a:t> </a:t>
            </a:r>
            <a:r>
              <a:rPr lang="en-US" dirty="0" err="1" smtClean="0"/>
              <a:t>взаимодействия</a:t>
            </a:r>
            <a:r>
              <a:rPr lang="en-US" dirty="0" smtClean="0"/>
              <a:t> </a:t>
            </a:r>
            <a:r>
              <a:rPr lang="en-US" dirty="0" err="1" smtClean="0"/>
              <a:t>сделаны</a:t>
            </a:r>
            <a:r>
              <a:rPr lang="en-US" dirty="0" smtClean="0"/>
              <a:t> с </a:t>
            </a:r>
            <a:r>
              <a:rPr lang="en-US" dirty="0" err="1" smtClean="0"/>
              <a:t>минимальным</a:t>
            </a:r>
            <a:r>
              <a:rPr lang="en-US" dirty="0" smtClean="0"/>
              <a:t> </a:t>
            </a:r>
            <a:r>
              <a:rPr lang="ru-RU" dirty="0"/>
              <a:t>ущербом для основного взаимодействия в чате</a:t>
            </a:r>
            <a:r>
              <a:rPr lang="en-US" dirty="0" smtClean="0"/>
              <a:t> </a:t>
            </a:r>
            <a:endParaRPr dirty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dirty="0"/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dirty="0"/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dirty="0"/>
              <a:t>…</a:t>
            </a:r>
          </a:p>
        </p:txBody>
      </p:sp>
      <p:sp>
        <p:nvSpPr>
          <p:cNvPr id="177" name="Shape 177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178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9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112837" y="3755678"/>
            <a:ext cx="2215832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ЦА </a:t>
            </a:r>
            <a:r>
              <a:rPr dirty="0" err="1" smtClean="0"/>
              <a:t>бота</a:t>
            </a:r>
            <a:endParaRPr dirty="0"/>
          </a:p>
        </p:txBody>
      </p:sp>
      <p:sp>
        <p:nvSpPr>
          <p:cNvPr id="182" name="Shape 182"/>
          <p:cNvSpPr/>
          <p:nvPr/>
        </p:nvSpPr>
        <p:spPr>
          <a:xfrm>
            <a:off x="1112837" y="4814178"/>
            <a:ext cx="22158326" cy="5684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/>
              <a:t>Г</a:t>
            </a:r>
            <a:r>
              <a:rPr lang="ru-RU" dirty="0" err="1" smtClean="0"/>
              <a:t>руппа</a:t>
            </a:r>
            <a:r>
              <a:rPr lang="ru-RU" dirty="0" smtClean="0"/>
              <a:t> </a:t>
            </a:r>
            <a:r>
              <a:rPr lang="ru-RU" dirty="0"/>
              <a:t>людей желающих быстро и легко включить музыку которая всех </a:t>
            </a:r>
            <a:r>
              <a:rPr lang="ru-RU" dirty="0" smtClean="0"/>
              <a:t>устроит</a:t>
            </a:r>
            <a:endParaRPr dirty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ru-RU" dirty="0"/>
              <a:t>поклонники </a:t>
            </a:r>
            <a:r>
              <a:rPr lang="ru-RU" dirty="0" err="1"/>
              <a:t>чатботов</a:t>
            </a:r>
            <a:r>
              <a:rPr lang="ru-RU" dirty="0"/>
              <a:t> могут слушать музыку не выходя из приложения </a:t>
            </a:r>
            <a:r>
              <a:rPr lang="ru-RU" dirty="0" smtClean="0"/>
              <a:t>чата</a:t>
            </a:r>
            <a:r>
              <a:rPr lang="en-US" dirty="0" smtClean="0"/>
              <a:t> </a:t>
            </a:r>
            <a:r>
              <a:rPr lang="en-US" dirty="0" err="1" smtClean="0"/>
              <a:t>как</a:t>
            </a:r>
            <a:r>
              <a:rPr lang="en-US" dirty="0" smtClean="0"/>
              <a:t> в </a:t>
            </a:r>
            <a:r>
              <a:rPr lang="en-US" dirty="0" err="1" smtClean="0"/>
              <a:t>компании</a:t>
            </a:r>
            <a:r>
              <a:rPr lang="en-US" dirty="0" smtClean="0"/>
              <a:t> </a:t>
            </a:r>
            <a:r>
              <a:rPr lang="en-US" dirty="0" err="1" smtClean="0"/>
              <a:t>так</a:t>
            </a:r>
            <a:r>
              <a:rPr lang="en-US" dirty="0" smtClean="0"/>
              <a:t> и </a:t>
            </a:r>
            <a:r>
              <a:rPr lang="en-US" dirty="0" err="1" smtClean="0"/>
              <a:t>одни</a:t>
            </a:r>
            <a:endParaRPr dirty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dirty="0"/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dirty="0"/>
              <a:t>…</a:t>
            </a:r>
          </a:p>
        </p:txBody>
      </p:sp>
      <p:sp>
        <p:nvSpPr>
          <p:cNvPr id="183" name="Shape 183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185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6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Какие актуальные функции / юз-кейсы</a:t>
            </a:r>
          </a:p>
        </p:txBody>
      </p:sp>
      <p:sp>
        <p:nvSpPr>
          <p:cNvPr id="189" name="Shape 189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190" name="Shape 190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sp>
        <p:nvSpPr>
          <p:cNvPr id="191" name="Shape 191"/>
          <p:cNvSpPr/>
          <p:nvPr/>
        </p:nvSpPr>
        <p:spPr>
          <a:xfrm>
            <a:off x="14288194" y="56290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Лучше картинками / скринами</a:t>
            </a:r>
          </a:p>
        </p:txBody>
      </p:sp>
      <p:pic>
        <p:nvPicPr>
          <p:cNvPr id="19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3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112837" y="294039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ПРИНТСКРИНЫ ключевых ЭКРАНОВ</a:t>
            </a:r>
          </a:p>
        </p:txBody>
      </p:sp>
      <p:pic>
        <p:nvPicPr>
          <p:cNvPr id="1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8739" y="4079713"/>
            <a:ext cx="15986502" cy="898441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198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9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112837" y="2993244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Архитектура проекта (локанично)</a:t>
            </a:r>
          </a:p>
        </p:txBody>
      </p:sp>
      <p:sp>
        <p:nvSpPr>
          <p:cNvPr id="202" name="Shape 202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sp>
        <p:nvSpPr>
          <p:cNvPr id="203" name="Shape 203"/>
          <p:cNvSpPr/>
          <p:nvPr/>
        </p:nvSpPr>
        <p:spPr>
          <a:xfrm>
            <a:off x="17449800" y="5461000"/>
            <a:ext cx="2181225" cy="207962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БД</a:t>
            </a:r>
          </a:p>
        </p:txBody>
      </p:sp>
      <p:sp>
        <p:nvSpPr>
          <p:cNvPr id="204" name="Shape 204"/>
          <p:cNvSpPr/>
          <p:nvPr/>
        </p:nvSpPr>
        <p:spPr>
          <a:xfrm>
            <a:off x="17449800" y="9916305"/>
            <a:ext cx="2181225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api.ai</a:t>
            </a:r>
          </a:p>
        </p:txBody>
      </p:sp>
      <p:sp>
        <p:nvSpPr>
          <p:cNvPr id="205" name="Shape 205"/>
          <p:cNvSpPr/>
          <p:nvPr/>
        </p:nvSpPr>
        <p:spPr>
          <a:xfrm>
            <a:off x="10180439" y="9916305"/>
            <a:ext cx="4934347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Knowledge base</a:t>
            </a:r>
          </a:p>
        </p:txBody>
      </p:sp>
      <p:sp>
        <p:nvSpPr>
          <p:cNvPr id="206" name="Shape 206"/>
          <p:cNvSpPr/>
          <p:nvPr/>
        </p:nvSpPr>
        <p:spPr>
          <a:xfrm>
            <a:off x="4902200" y="9916305"/>
            <a:ext cx="3963591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Свой NLP движок</a:t>
            </a:r>
          </a:p>
        </p:txBody>
      </p:sp>
      <p:sp>
        <p:nvSpPr>
          <p:cNvPr id="207" name="Shape 207"/>
          <p:cNvSpPr/>
          <p:nvPr/>
        </p:nvSpPr>
        <p:spPr>
          <a:xfrm>
            <a:off x="4953000" y="5461000"/>
            <a:ext cx="3963591" cy="207962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Telegram</a:t>
            </a:r>
          </a:p>
        </p:txBody>
      </p:sp>
      <p:sp>
        <p:nvSpPr>
          <p:cNvPr id="208" name="Shape 208"/>
          <p:cNvSpPr/>
          <p:nvPr/>
        </p:nvSpPr>
        <p:spPr>
          <a:xfrm>
            <a:off x="8813800" y="6500812"/>
            <a:ext cx="9050397" cy="1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flipH="1">
            <a:off x="5714999" y="7161212"/>
            <a:ext cx="1" cy="2930692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8540732" y="7011300"/>
            <a:ext cx="1" cy="3230516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705470" y="6831510"/>
            <a:ext cx="3942143" cy="3613507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 flipV="1">
            <a:off x="13126539" y="7107892"/>
            <a:ext cx="4824008" cy="3397094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0465196" y="5302293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Запрашиваем …</a:t>
            </a:r>
          </a:p>
        </p:txBody>
      </p:sp>
      <p:sp>
        <p:nvSpPr>
          <p:cNvPr id="214" name="Shape 214"/>
          <p:cNvSpPr/>
          <p:nvPr/>
        </p:nvSpPr>
        <p:spPr>
          <a:xfrm>
            <a:off x="18951557" y="8523699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Вызов API ….</a:t>
            </a:r>
          </a:p>
        </p:txBody>
      </p:sp>
      <p:sp>
        <p:nvSpPr>
          <p:cNvPr id="215" name="Shape 215"/>
          <p:cNvSpPr/>
          <p:nvPr/>
        </p:nvSpPr>
        <p:spPr>
          <a:xfrm>
            <a:off x="10465196" y="7977609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Скрипты…</a:t>
            </a:r>
          </a:p>
        </p:txBody>
      </p:sp>
      <p:sp>
        <p:nvSpPr>
          <p:cNvPr id="216" name="Shape 216"/>
          <p:cNvSpPr/>
          <p:nvPr/>
        </p:nvSpPr>
        <p:spPr>
          <a:xfrm>
            <a:off x="424041" y="8327255"/>
            <a:ext cx="6298407" cy="984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Отдаем входящий текст</a:t>
            </a:r>
          </a:p>
        </p:txBody>
      </p:sp>
      <p:sp>
        <p:nvSpPr>
          <p:cNvPr id="217" name="Shape 217"/>
          <p:cNvSpPr/>
          <p:nvPr/>
        </p:nvSpPr>
        <p:spPr>
          <a:xfrm>
            <a:off x="8349870" y="7024368"/>
            <a:ext cx="3942143" cy="3613506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8813800" y="6063979"/>
            <a:ext cx="9050397" cy="1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7132994" y="2760742"/>
            <a:ext cx="5556251" cy="207962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ЭТО ПРИМЕР</a:t>
            </a:r>
          </a:p>
        </p:txBody>
      </p:sp>
      <p:pic>
        <p:nvPicPr>
          <p:cNvPr id="220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1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Почему решили делать именно этого бота?</a:t>
            </a:r>
          </a:p>
        </p:txBody>
      </p:sp>
      <p:sp>
        <p:nvSpPr>
          <p:cNvPr id="224" name="Shape 224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25" name="Shape 225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22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219</Words>
  <Application>Microsoft Office PowerPoint</Application>
  <PresentationFormat>Произвольный</PresentationFormat>
  <Paragraphs>79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RePack by Diakov</cp:lastModifiedBy>
  <cp:revision>2</cp:revision>
  <dcterms:modified xsi:type="dcterms:W3CDTF">2016-07-31T06:05:31Z</dcterms:modified>
</cp:coreProperties>
</file>