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456" y="-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98168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983634" y="3015443"/>
            <a:ext cx="12416732" cy="3917902"/>
          </a:xfrm>
          <a:prstGeom prst="rect">
            <a:avLst/>
          </a:prstGeom>
        </p:spPr>
        <p:txBody>
          <a:bodyPr lIns="60275" tIns="60275" rIns="60275" bIns="60275" anchor="b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5983634" y="7038826"/>
            <a:ext cx="12416732" cy="1341128"/>
          </a:xfrm>
          <a:prstGeom prst="rect">
            <a:avLst/>
          </a:prstGeom>
        </p:spPr>
        <p:txBody>
          <a:bodyPr lIns="60275" tIns="60275" rIns="60275" bIns="60275"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62493" y="12049218"/>
            <a:ext cx="443945" cy="450751"/>
          </a:xfrm>
          <a:prstGeom prst="rect">
            <a:avLst/>
          </a:prstGeom>
        </p:spPr>
        <p:txBody>
          <a:bodyPr lIns="60275" tIns="60275" rIns="60275" bIns="60275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pic" idx="13"/>
          </p:nvPr>
        </p:nvSpPr>
        <p:spPr>
          <a:xfrm>
            <a:off x="3047999" y="-1"/>
            <a:ext cx="18288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half" idx="14"/>
          </p:nvPr>
        </p:nvSpPr>
        <p:spPr>
          <a:xfrm>
            <a:off x="3047999" y="7625953"/>
            <a:ext cx="18288001" cy="5072063"/>
          </a:xfrm>
          <a:prstGeom prst="rect">
            <a:avLst/>
          </a:prstGeom>
          <a:solidFill>
            <a:srgbClr val="FFFFFF"/>
          </a:solidFill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5C5C5C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5"/>
          </p:nvPr>
        </p:nvSpPr>
        <p:spPr>
          <a:xfrm flipV="1">
            <a:off x="3851671" y="10715620"/>
            <a:ext cx="16698517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>
            <a:noAutofit/>
          </a:bodyPr>
          <a:lstStyle/>
          <a:p>
            <a:pPr marL="0" indent="0" defTabSz="642937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3851671" y="7822406"/>
            <a:ext cx="16680658" cy="310753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defRPr sz="16800" cap="all">
                <a:solidFill>
                  <a:srgbClr val="5C5C5C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3851671" y="10787062"/>
            <a:ext cx="16680658" cy="1732360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20113118" y="12930187"/>
            <a:ext cx="375023" cy="409576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CBCBCB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chatbotscommunity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160730 Шаблон презентации.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7438961" y="11298565"/>
            <a:ext cx="775532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err="1"/>
              <a:t>команда</a:t>
            </a:r>
            <a:r>
              <a:rPr dirty="0"/>
              <a:t> </a:t>
            </a:r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56627" y="6781800"/>
            <a:ext cx="2215832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pPr algn="ctr"/>
            <a:r>
              <a:rPr dirty="0" err="1"/>
              <a:t>Куда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развить</a:t>
            </a:r>
            <a:endParaRPr dirty="0"/>
          </a:p>
        </p:txBody>
      </p:sp>
      <p:sp>
        <p:nvSpPr>
          <p:cNvPr id="235" name="Shape 235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pic>
        <p:nvPicPr>
          <p:cNvPr id="23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7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112837" y="3755678"/>
            <a:ext cx="2215832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lang="en-US" dirty="0" smtClean="0"/>
              <a:t>Telegram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1112837" y="5700101"/>
            <a:ext cx="2215832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buSzPct val="100000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smtClean="0"/>
              <a:t>@</a:t>
            </a:r>
            <a:r>
              <a:rPr lang="en-US" dirty="0" err="1" smtClean="0"/>
              <a:t>muzicist_bot</a:t>
            </a:r>
            <a:endParaRPr dirty="0"/>
          </a:p>
        </p:txBody>
      </p:sp>
      <p:sp>
        <p:nvSpPr>
          <p:cNvPr id="241" name="Shape 241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sp>
        <p:nvSpPr>
          <p:cNvPr id="242" name="Shape 242"/>
          <p:cNvSpPr/>
          <p:nvPr/>
        </p:nvSpPr>
        <p:spPr>
          <a:xfrm>
            <a:off x="1112837" y="7986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Ссылка на github</a:t>
            </a:r>
          </a:p>
        </p:txBody>
      </p:sp>
      <p:sp>
        <p:nvSpPr>
          <p:cNvPr id="243" name="Shape 243"/>
          <p:cNvSpPr/>
          <p:nvPr/>
        </p:nvSpPr>
        <p:spPr>
          <a:xfrm>
            <a:off x="1112837" y="9525989"/>
            <a:ext cx="2215832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/</a:t>
            </a:r>
            <a:r>
              <a:rPr lang="en-US" dirty="0" err="1" smtClean="0"/>
              <a:t>seniorivn</a:t>
            </a:r>
            <a:r>
              <a:rPr lang="en-US" dirty="0" smtClean="0"/>
              <a:t>/</a:t>
            </a:r>
            <a:r>
              <a:rPr lang="en-US" dirty="0" err="1" smtClean="0"/>
              <a:t>muzicist</a:t>
            </a:r>
            <a:endParaRPr dirty="0"/>
          </a:p>
        </p:txBody>
      </p:sp>
      <p:sp>
        <p:nvSpPr>
          <p:cNvPr id="244" name="Shape 244"/>
          <p:cNvSpPr/>
          <p:nvPr/>
        </p:nvSpPr>
        <p:spPr>
          <a:xfrm>
            <a:off x="1112837" y="108313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контакты для связи</a:t>
            </a:r>
          </a:p>
        </p:txBody>
      </p:sp>
      <p:sp>
        <p:nvSpPr>
          <p:cNvPr id="245" name="Shape 245"/>
          <p:cNvSpPr/>
          <p:nvPr/>
        </p:nvSpPr>
        <p:spPr>
          <a:xfrm>
            <a:off x="1112837" y="12370789"/>
            <a:ext cx="2215832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ivan.d.balashov@gmail.com</a:t>
            </a:r>
            <a:endParaRPr dirty="0"/>
          </a:p>
        </p:txBody>
      </p:sp>
      <p:pic>
        <p:nvPicPr>
          <p:cNvPr id="24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47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Шаблон презентации v 2.0.011.jpg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112837" y="3516107"/>
            <a:ext cx="2215832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8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СОСТАВ КОМАНДЫ</a:t>
            </a:r>
          </a:p>
        </p:txBody>
      </p:sp>
      <p:sp>
        <p:nvSpPr>
          <p:cNvPr id="156" name="Shape 156"/>
          <p:cNvSpPr/>
          <p:nvPr/>
        </p:nvSpPr>
        <p:spPr>
          <a:xfrm>
            <a:off x="2709792" y="7432358"/>
            <a:ext cx="15527408" cy="211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rPr lang="en-US" dirty="0" err="1" smtClean="0"/>
              <a:t>Иван</a:t>
            </a:r>
            <a:endParaRPr dirty="0"/>
          </a:p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rPr lang="en-US" dirty="0" err="1" smtClean="0"/>
              <a:t>Бала</a:t>
            </a:r>
            <a:r>
              <a:rPr lang="ru-RU" dirty="0" smtClean="0"/>
              <a:t>ш</a:t>
            </a:r>
            <a:r>
              <a:rPr lang="en-US" dirty="0" err="1" smtClean="0"/>
              <a:t>ов</a:t>
            </a:r>
            <a:endParaRPr lang="en-US" dirty="0" smtClean="0"/>
          </a:p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endParaRPr lang="en-US" dirty="0" smtClean="0"/>
          </a:p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rPr lang="ru-RU" dirty="0"/>
              <a:t>Разработчик</a:t>
            </a: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1998592" y="9667314"/>
            <a:ext cx="1621320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lnSpc>
                <a:spcPct val="80000"/>
              </a:lnSpc>
              <a:defRPr sz="4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endParaRPr dirty="0"/>
          </a:p>
        </p:txBody>
      </p:sp>
      <p:pic>
        <p:nvPicPr>
          <p:cNvPr id="162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4999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pic>
        <p:nvPicPr>
          <p:cNvPr id="164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112837" y="3755678"/>
            <a:ext cx="2215832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lang="en-US" dirty="0" smtClean="0"/>
              <a:t>MUZICIST</a:t>
            </a: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1112837" y="4994752"/>
            <a:ext cx="22158326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бот</a:t>
            </a:r>
            <a:r>
              <a:rPr dirty="0"/>
              <a:t>,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которого</a:t>
            </a:r>
            <a:r>
              <a:rPr dirty="0"/>
              <a:t> </a:t>
            </a:r>
            <a:r>
              <a:rPr dirty="0" err="1" smtClean="0"/>
              <a:t>можно</a:t>
            </a:r>
            <a:r>
              <a:rPr lang="en-US" dirty="0"/>
              <a:t> </a:t>
            </a:r>
            <a:r>
              <a:rPr lang="en-US" dirty="0" err="1" smtClean="0"/>
              <a:t>полу</a:t>
            </a:r>
            <a:r>
              <a:rPr lang="ru-RU" dirty="0"/>
              <a:t>ч</a:t>
            </a:r>
            <a:r>
              <a:rPr lang="en-US" dirty="0" err="1" smtClean="0"/>
              <a:t>ить</a:t>
            </a:r>
            <a:r>
              <a:rPr lang="en-US" dirty="0" smtClean="0"/>
              <a:t> </a:t>
            </a:r>
            <a:r>
              <a:rPr lang="en-US" dirty="0" err="1" smtClean="0"/>
              <a:t>плейлист</a:t>
            </a:r>
            <a:r>
              <a:rPr lang="en-US" dirty="0" smtClean="0"/>
              <a:t> </a:t>
            </a:r>
            <a:r>
              <a:rPr lang="en-US" dirty="0" err="1" smtClean="0"/>
              <a:t>удоволетворя</a:t>
            </a:r>
            <a:r>
              <a:rPr lang="ru-RU" dirty="0" err="1"/>
              <a:t>ющий</a:t>
            </a:r>
            <a:r>
              <a:rPr lang="ru-RU" dirty="0"/>
              <a:t> интересам одного </a:t>
            </a:r>
            <a:r>
              <a:rPr lang="ru-RU" dirty="0" smtClean="0"/>
              <a:t>и </a:t>
            </a:r>
            <a:r>
              <a:rPr lang="ru-RU" dirty="0"/>
              <a:t>более людей</a:t>
            </a:r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1112837" y="7599936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Использованные технологии</a:t>
            </a:r>
          </a:p>
        </p:txBody>
      </p:sp>
      <p:sp>
        <p:nvSpPr>
          <p:cNvPr id="169" name="Shape 169"/>
          <p:cNvSpPr/>
          <p:nvPr/>
        </p:nvSpPr>
        <p:spPr>
          <a:xfrm>
            <a:off x="1112837" y="8866452"/>
            <a:ext cx="22158326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smtClean="0"/>
              <a:t>Python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/>
              <a:t>p</a:t>
            </a:r>
            <a:r>
              <a:rPr lang="en-US" dirty="0" smtClean="0"/>
              <a:t>ython-telegram-bot</a:t>
            </a:r>
            <a:endParaRPr dirty="0"/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smtClean="0"/>
              <a:t>Muzis.ru API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err="1" smtClean="0"/>
              <a:t>Lastfm</a:t>
            </a:r>
            <a:r>
              <a:rPr lang="en-US" dirty="0" smtClean="0"/>
              <a:t> API</a:t>
            </a:r>
            <a:endParaRPr dirty="0"/>
          </a:p>
        </p:txBody>
      </p:sp>
      <p:sp>
        <p:nvSpPr>
          <p:cNvPr id="170" name="Shape 170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4999394" y="7254651"/>
            <a:ext cx="8609212" cy="4903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17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112837" y="3302747"/>
            <a:ext cx="22158326" cy="178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почему считаете, что ваше решение нативно для мессенджеров?</a:t>
            </a:r>
          </a:p>
        </p:txBody>
      </p:sp>
      <p:sp>
        <p:nvSpPr>
          <p:cNvPr id="176" name="Shape 176"/>
          <p:cNvSpPr/>
          <p:nvPr/>
        </p:nvSpPr>
        <p:spPr>
          <a:xfrm>
            <a:off x="1112837" y="6660836"/>
            <a:ext cx="22158326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err="1" smtClean="0"/>
              <a:t>Все</a:t>
            </a:r>
            <a:r>
              <a:rPr lang="en-US" dirty="0" smtClean="0"/>
              <a:t> </a:t>
            </a:r>
            <a:r>
              <a:rPr lang="en-US" dirty="0" err="1" smtClean="0"/>
              <a:t>взаимодействия</a:t>
            </a:r>
            <a:r>
              <a:rPr lang="en-US" dirty="0" smtClean="0"/>
              <a:t> </a:t>
            </a:r>
            <a:r>
              <a:rPr lang="en-US" dirty="0" err="1" smtClean="0"/>
              <a:t>сделаны</a:t>
            </a:r>
            <a:r>
              <a:rPr lang="en-US" dirty="0" smtClean="0"/>
              <a:t> с </a:t>
            </a:r>
            <a:r>
              <a:rPr lang="en-US" dirty="0" err="1" smtClean="0"/>
              <a:t>минимальным</a:t>
            </a:r>
            <a:r>
              <a:rPr lang="en-US" dirty="0" smtClean="0"/>
              <a:t> </a:t>
            </a:r>
            <a:r>
              <a:rPr lang="ru-RU" dirty="0"/>
              <a:t>ущербом для основного взаимодействия в чате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77" name="Shape 177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pic>
        <p:nvPicPr>
          <p:cNvPr id="178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9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112837" y="3755678"/>
            <a:ext cx="2215832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ЦА </a:t>
            </a:r>
            <a:r>
              <a:rPr dirty="0" err="1" smtClean="0"/>
              <a:t>бота</a:t>
            </a:r>
            <a:endParaRPr dirty="0"/>
          </a:p>
        </p:txBody>
      </p:sp>
      <p:sp>
        <p:nvSpPr>
          <p:cNvPr id="182" name="Shape 182"/>
          <p:cNvSpPr/>
          <p:nvPr/>
        </p:nvSpPr>
        <p:spPr>
          <a:xfrm>
            <a:off x="1112837" y="5737507"/>
            <a:ext cx="22158326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/>
              <a:t>Г</a:t>
            </a:r>
            <a:r>
              <a:rPr lang="ru-RU" dirty="0" err="1" smtClean="0"/>
              <a:t>руппа</a:t>
            </a:r>
            <a:r>
              <a:rPr lang="ru-RU" dirty="0" smtClean="0"/>
              <a:t> </a:t>
            </a:r>
            <a:r>
              <a:rPr lang="ru-RU" dirty="0"/>
              <a:t>людей желающих быстро и легко включить музыку которая всех </a:t>
            </a:r>
            <a:r>
              <a:rPr lang="ru-RU" dirty="0" smtClean="0"/>
              <a:t>устроит</a:t>
            </a:r>
            <a:endParaRPr dirty="0"/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ru-RU" dirty="0"/>
              <a:t>поклонники </a:t>
            </a:r>
            <a:r>
              <a:rPr lang="ru-RU" dirty="0" err="1"/>
              <a:t>чатботов</a:t>
            </a:r>
            <a:r>
              <a:rPr lang="ru-RU" dirty="0"/>
              <a:t> могут слушать музыку не выходя из приложения </a:t>
            </a:r>
            <a:r>
              <a:rPr lang="ru-RU" dirty="0" smtClean="0"/>
              <a:t>чата</a:t>
            </a:r>
            <a:r>
              <a:rPr lang="en-US" dirty="0" smtClean="0"/>
              <a:t> </a:t>
            </a:r>
            <a:r>
              <a:rPr lang="en-US" dirty="0" err="1" smtClean="0"/>
              <a:t>как</a:t>
            </a:r>
            <a:r>
              <a:rPr lang="en-US" dirty="0" smtClean="0"/>
              <a:t> в </a:t>
            </a:r>
            <a:r>
              <a:rPr lang="en-US" dirty="0" err="1" smtClean="0"/>
              <a:t>компании</a:t>
            </a:r>
            <a:r>
              <a:rPr lang="en-US" dirty="0" smtClean="0"/>
              <a:t> </a:t>
            </a:r>
            <a:r>
              <a:rPr lang="en-US" dirty="0" err="1" smtClean="0"/>
              <a:t>так</a:t>
            </a:r>
            <a:r>
              <a:rPr lang="en-US" dirty="0" smtClean="0"/>
              <a:t> и </a:t>
            </a:r>
            <a:r>
              <a:rPr lang="en-US" dirty="0" err="1" smtClean="0"/>
              <a:t>одни</a:t>
            </a: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pic>
        <p:nvPicPr>
          <p:cNvPr id="185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6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286000" y="4648200"/>
            <a:ext cx="19897298" cy="5314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err="1" smtClean="0"/>
              <a:t>юз-кейс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Каждый</a:t>
            </a:r>
            <a:r>
              <a:rPr lang="en-US" dirty="0" smtClean="0"/>
              <a:t> </a:t>
            </a:r>
            <a:r>
              <a:rPr lang="en-US" dirty="0" err="1" smtClean="0"/>
              <a:t>раз</a:t>
            </a:r>
            <a:r>
              <a:rPr lang="en-US" dirty="0" smtClean="0"/>
              <a:t> </a:t>
            </a:r>
            <a:r>
              <a:rPr lang="en-US" dirty="0" err="1" smtClean="0"/>
              <a:t>когда</a:t>
            </a:r>
            <a:r>
              <a:rPr lang="en-US" dirty="0" smtClean="0"/>
              <a:t> </a:t>
            </a:r>
            <a:r>
              <a:rPr lang="en-US" dirty="0" err="1" smtClean="0"/>
              <a:t>несколько</a:t>
            </a:r>
            <a:r>
              <a:rPr lang="en-US" dirty="0" smtClean="0"/>
              <a:t> </a:t>
            </a:r>
            <a:r>
              <a:rPr lang="ru-RU" dirty="0"/>
              <a:t>человек собираются в одном помещении и хотят вместе послушать музыку, происходят конфликты разного масштаба, для того что бы этого избежать, нужен </a:t>
            </a:r>
            <a:r>
              <a:rPr lang="ru-RU" dirty="0" err="1"/>
              <a:t>плейлист</a:t>
            </a:r>
            <a:r>
              <a:rPr lang="ru-RU" dirty="0"/>
              <a:t> учитывающий интересы всей </a:t>
            </a:r>
            <a:r>
              <a:rPr lang="ru-RU" dirty="0" smtClean="0"/>
              <a:t>аудитории</a:t>
            </a:r>
            <a:r>
              <a:rPr lang="en-US" dirty="0" smtClean="0"/>
              <a:t>, </a:t>
            </a:r>
            <a:r>
              <a:rPr lang="ru-RU" dirty="0"/>
              <a:t>эту проблему </a:t>
            </a:r>
            <a:r>
              <a:rPr lang="ru-RU" dirty="0" smtClean="0"/>
              <a:t>решает</a:t>
            </a:r>
            <a:r>
              <a:rPr lang="en-US" dirty="0" smtClean="0"/>
              <a:t> </a:t>
            </a:r>
            <a:r>
              <a:rPr lang="en-US" dirty="0" err="1" smtClean="0"/>
              <a:t>muzicist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pic>
        <p:nvPicPr>
          <p:cNvPr id="192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3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112837" y="3080415"/>
            <a:ext cx="2215832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err="1"/>
              <a:t>Архитектура</a:t>
            </a:r>
            <a:r>
              <a:rPr dirty="0"/>
              <a:t> </a:t>
            </a:r>
            <a:r>
              <a:rPr dirty="0" err="1" smtClean="0"/>
              <a:t>проекта</a:t>
            </a:r>
            <a:endParaRPr dirty="0"/>
          </a:p>
        </p:txBody>
      </p:sp>
      <p:sp>
        <p:nvSpPr>
          <p:cNvPr id="202" name="Shape 202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sp>
        <p:nvSpPr>
          <p:cNvPr id="203" name="Shape 203"/>
          <p:cNvSpPr/>
          <p:nvPr/>
        </p:nvSpPr>
        <p:spPr>
          <a:xfrm>
            <a:off x="17449800" y="5461000"/>
            <a:ext cx="2181225" cy="207962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Bot</a:t>
            </a:r>
            <a:endParaRPr dirty="0"/>
          </a:p>
        </p:txBody>
      </p:sp>
      <p:sp>
        <p:nvSpPr>
          <p:cNvPr id="204" name="Shape 204"/>
          <p:cNvSpPr/>
          <p:nvPr/>
        </p:nvSpPr>
        <p:spPr>
          <a:xfrm>
            <a:off x="16154400" y="9916305"/>
            <a:ext cx="3476625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Muzis.ru</a:t>
            </a:r>
            <a:endParaRPr dirty="0"/>
          </a:p>
        </p:txBody>
      </p:sp>
      <p:sp>
        <p:nvSpPr>
          <p:cNvPr id="205" name="Shape 205"/>
          <p:cNvSpPr/>
          <p:nvPr/>
        </p:nvSpPr>
        <p:spPr>
          <a:xfrm>
            <a:off x="10180439" y="9916305"/>
            <a:ext cx="4934347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data</a:t>
            </a:r>
            <a:r>
              <a:rPr dirty="0" smtClean="0"/>
              <a:t>base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207" name="Shape 207"/>
          <p:cNvSpPr/>
          <p:nvPr/>
        </p:nvSpPr>
        <p:spPr>
          <a:xfrm>
            <a:off x="4953000" y="5461000"/>
            <a:ext cx="3963591" cy="207962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Telegram</a:t>
            </a:r>
          </a:p>
        </p:txBody>
      </p:sp>
      <p:sp>
        <p:nvSpPr>
          <p:cNvPr id="208" name="Shape 208"/>
          <p:cNvSpPr/>
          <p:nvPr/>
        </p:nvSpPr>
        <p:spPr>
          <a:xfrm>
            <a:off x="8813800" y="6500812"/>
            <a:ext cx="9050397" cy="1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8540732" y="7011300"/>
            <a:ext cx="1" cy="3230516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 flipV="1">
            <a:off x="13126539" y="7107892"/>
            <a:ext cx="4824008" cy="3397094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8813800" y="6063979"/>
            <a:ext cx="9050397" cy="1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220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1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18"/>
          <p:cNvSpPr/>
          <p:nvPr/>
        </p:nvSpPr>
        <p:spPr>
          <a:xfrm flipV="1">
            <a:off x="13126539" y="6858000"/>
            <a:ext cx="4628061" cy="3383816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5" name="Shape 210"/>
          <p:cNvSpPr/>
          <p:nvPr/>
        </p:nvSpPr>
        <p:spPr>
          <a:xfrm flipH="1" flipV="1">
            <a:off x="18822345" y="7107892"/>
            <a:ext cx="129212" cy="3133924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6" name="Shape 204"/>
          <p:cNvSpPr/>
          <p:nvPr/>
        </p:nvSpPr>
        <p:spPr>
          <a:xfrm>
            <a:off x="20362448" y="7766626"/>
            <a:ext cx="3476625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Muzis.ru</a:t>
            </a:r>
            <a:endParaRPr dirty="0"/>
          </a:p>
        </p:txBody>
      </p:sp>
      <p:sp>
        <p:nvSpPr>
          <p:cNvPr id="27" name="Shape 210"/>
          <p:cNvSpPr/>
          <p:nvPr/>
        </p:nvSpPr>
        <p:spPr>
          <a:xfrm flipH="1" flipV="1">
            <a:off x="19501812" y="6063979"/>
            <a:ext cx="3053387" cy="1913630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8" name="Shape 210"/>
          <p:cNvSpPr/>
          <p:nvPr/>
        </p:nvSpPr>
        <p:spPr>
          <a:xfrm>
            <a:off x="19500544" y="6824133"/>
            <a:ext cx="2064056" cy="1329267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Почему решили делать именно этого бота?</a:t>
            </a:r>
          </a:p>
        </p:txBody>
      </p:sp>
      <p:sp>
        <p:nvSpPr>
          <p:cNvPr id="225" name="Shape 225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pic>
        <p:nvPicPr>
          <p:cNvPr id="22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7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112837" y="5963602"/>
            <a:ext cx="22158326" cy="178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включаем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Скринкаст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190</Words>
  <Application>Microsoft Office PowerPoint</Application>
  <PresentationFormat>Произвольный</PresentationFormat>
  <Paragraphs>46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RePack by Diakov</cp:lastModifiedBy>
  <cp:revision>4</cp:revision>
  <dcterms:modified xsi:type="dcterms:W3CDTF">2016-07-31T10:11:17Z</dcterms:modified>
</cp:coreProperties>
</file>