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7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1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0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9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97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0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2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2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9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8C803B-481D-4681-8F7B-C0437AB21F2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272BD2-3692-43CE-B4DA-6A32454B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B5F5-7978-385B-95F9-3F377FF6B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Trivia Quiz Bowl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735BB-793E-098B-774A-BE33F5ED2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Ivan </a:t>
            </a:r>
            <a:r>
              <a:rPr lang="en-US" sz="1600" dirty="0" err="1"/>
              <a:t>baydov,</a:t>
            </a:r>
            <a:r>
              <a:rPr lang="en-US" sz="1600" dirty="0"/>
              <a:t> Diana </a:t>
            </a:r>
            <a:r>
              <a:rPr lang="en-US" sz="1600" dirty="0" err="1"/>
              <a:t>Alkajo</a:t>
            </a:r>
            <a:r>
              <a:rPr lang="en-US" sz="1600" dirty="0"/>
              <a:t>, Elijah </a:t>
            </a:r>
            <a:r>
              <a:rPr lang="en-US" sz="1600" dirty="0" err="1"/>
              <a:t>Barchue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931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5516-9F5C-B578-58A2-1D209978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62F0D-C412-3774-D649-E30A06C6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A99-0431-51C5-F038-17D7FBE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7625-CD7F-1BE3-6535-B08BE440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67C0-5027-D49C-165F-F875FA7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1CBE-C62D-2AC6-5AB5-7533D1B6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Trivia Quiz Bowl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Quiz Bowl</dc:title>
  <dc:creator>Baydov, Ivan</dc:creator>
  <cp:lastModifiedBy>Baydov, Ivan</cp:lastModifiedBy>
  <cp:revision>1</cp:revision>
  <dcterms:created xsi:type="dcterms:W3CDTF">2023-10-31T20:01:38Z</dcterms:created>
  <dcterms:modified xsi:type="dcterms:W3CDTF">2023-10-31T20:05:54Z</dcterms:modified>
</cp:coreProperties>
</file>