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3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C917-9B99-2032-B68B-907810364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D5DF5-8AB7-0062-F1CA-1A3709EB1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9B848-F9C8-4E79-9326-8CD9BB2F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A468A-2FE2-8F96-C26F-433E4F66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E0E9-B2D8-0FA4-42FC-185678A2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73E7-C594-6AB5-CA7A-E71E1735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96D90-6A15-27F4-7E4F-EED6030F1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38306-870E-F664-6B74-959E8913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50AD-40FA-4AC8-5933-365C4D7D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7FDD4-5687-17D3-5EE1-7B7FAC28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1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BC841-C5C1-7AC4-E3C8-9FD5CFC29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C5DC2-71FC-2DBF-D434-9AA48116D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D1DD3-E782-9174-24CB-FBE6824F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F5F54-1B94-2E2D-E14D-00D2BBC5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20DA-DA21-9FE4-D81A-624780D2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BEA8-11E3-A947-0C29-CE00860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3DD7-4C4B-3F9D-1076-42DF96F8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4A703-6C0B-DAAE-18A8-06B845E4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5FB0D-EFD5-1CC7-93AB-EEC1BA82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7BA46-89EF-7382-50F7-BB2FD53A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85F3-B5FE-71E2-974A-FCF6ECFA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AFF6-405E-B4C7-E15C-4288CEF3C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0A95C-73CA-3BC4-95B0-B1566EBF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29CC-D43F-CF85-827D-A94C2B00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FBD7-5C09-8DE9-3E03-02E46233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0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6D02-9B51-D779-5FEA-E227C5CD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28DD-0793-C860-1D43-3A89C9ED5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542F7-5D21-1414-371F-F11EB3CC8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FA0EF-B7CC-AED2-3059-B0E72FFE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B7526-D5B3-9ED9-EB07-B5A7154D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D020B-B0AD-CC20-CC3D-72877202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6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5384-F0EB-507F-9A3D-CE5F34D6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133EB-9783-56F4-0A23-BBF338B71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A3B07-E2B0-5ADF-6E52-C5513EDD4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A8A69-BAA0-A347-99B5-FD6781E80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1B7D2-EF2D-8FE7-84B7-5E758538B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D92F1-5AA1-90C6-B323-24C0D950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97879-89B0-5092-5193-E9756764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9274A-5BA6-C201-38C7-AA61FEE1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ABCF-716F-BA6E-5BEC-DEF78B4A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2AE24-74AA-5502-87B3-59B27F48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59059-BA91-8CDF-9BC3-C70079A5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EB165-70E2-6CCE-F05B-97854B14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B54C5-FD83-0714-E9FA-6BB49F87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4B642-4AC0-532F-FB57-2F494C80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908A2-7066-DE47-03B2-319AEE9A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9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61F0-5695-1893-BB6E-E11E266D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60C4-94CC-51D3-ACFC-A709C48AC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49E5D-627E-3243-28BE-C0E5E3A3B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B51F9-C824-27EF-61F4-5E476A1E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F5877-5019-24A9-1E4D-9716AFC1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F213C-9626-C2D4-D430-4F33971F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5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60C5-996E-9695-D137-2FF94084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9B707-E365-E5F4-163F-735FD63DC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8ECD6-5573-5E42-1096-079C1D529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9CA7C-D7E4-5F4F-2110-2DA67164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14D02-4C26-3C7C-16CB-091E8FE5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79F07-7392-AB92-5678-DD731382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2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6A7C9-1893-627C-DF2F-C29E6B3E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E9079-388C-549C-FB98-5B51193A4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75FF-E0E7-C58C-BC59-4CC1885FC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23E52-E534-4C4C-877B-BB380583D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0680-4018-F51C-6025-BCFD33E76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3F484-D075-8857-57C1-A6E598271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2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rapidapi.com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mulesoft.com/resources/api/what-is-an-api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MgEsNXwj0lY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www.youtube.com/watch?v=uPkjgVv5Ioc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www.youtube.com/watch?v=fQjA1CwV8lE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9D9B-AB1B-796D-44F1-0683695D3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Airport App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3101C-5BEF-8B4C-0585-0FF861102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Ivan </a:t>
            </a:r>
            <a:r>
              <a:rPr lang="en-US" dirty="0" err="1"/>
              <a:t>Baydov</a:t>
            </a:r>
            <a:r>
              <a:rPr lang="en-US" dirty="0"/>
              <a:t> (team leader), Diana </a:t>
            </a:r>
            <a:r>
              <a:rPr lang="en-US" dirty="0" err="1"/>
              <a:t>Alkajo</a:t>
            </a:r>
            <a:r>
              <a:rPr lang="en-US" dirty="0"/>
              <a:t>, Elijah </a:t>
            </a:r>
            <a:r>
              <a:rPr lang="en-US" dirty="0" err="1"/>
              <a:t>Barchue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9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7A42-B78F-1288-4EE2-EBBA9659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BF6F-46E2-22F7-0588-0258CF45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“Airport App” is to improve passengers’ experience by providing them with real-time information, self-service options, help them to navigate different places located, and access the services they need all in one place.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will be designed to be user-friendly and easy to navigate, even for first-time users.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will include features to enhance passenger experience such 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book a flight which will display the date, flight number and time on a notification board which will look like a calendar, leave feedback about the airport and its services.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1956-6131-B2AE-AC7D-26776DCD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642B-E177-4063-95B3-832F16C0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the features mentioned above, the app will also include core features like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flight information, including arrival and departure times, gate numbers, and delays and cancellations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maps of the airport, including every gate number location, restrooms, restaurants, and other amenities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airport services, such as parking , baggage claim, ground transportation.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receive push notifications about flight changes and other important updates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0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873D-1C2F-FDCF-E4CF-6C09E30D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Language &amp; Tool/</a:t>
            </a:r>
            <a:br>
              <a:rPr lang="en-US" dirty="0"/>
            </a:br>
            <a:r>
              <a:rPr lang="en-US" dirty="0"/>
              <a:t>Team Communication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7FD8-8D63-68EB-620F-48F7C6B7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Programming language to be used is Java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application will be created using Android Studio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Group members will meet once a week in-person on Fridays to work on the application together and will be on discord throughout the week for any additional things.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3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8520-13AB-B313-C235-B2FA71D8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Tracking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839F-70C4-4128-0D49-E928DF63B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work done with group members will be by using GitHub.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member will update their assigned work on GitHub so that it is shared with others and to keep track of what steps to do next.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on the project will be divided equally so that each member gets the same amount of work.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Trello  for tracking  our progress  and creating a schedule.</a:t>
            </a:r>
          </a:p>
        </p:txBody>
      </p:sp>
    </p:spTree>
    <p:extLst>
      <p:ext uri="{BB962C8B-B14F-4D97-AF65-F5344CB8AC3E}">
        <p14:creationId xmlns:p14="http://schemas.microsoft.com/office/powerpoint/2010/main" val="373320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3406-351B-3341-3B8D-0ED1521F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BC666-AF50-A865-7105-D47E0639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difficulty on understanding Android Studio’s syntax/building the app.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or understanding on using API data based off Toronto Pearson Airport.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code merge conflict issues.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7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1986-5453-CAEA-3815-BC480EA2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709738"/>
            <a:ext cx="11347451" cy="3753513"/>
          </a:xfrm>
        </p:spPr>
        <p:txBody>
          <a:bodyPr/>
          <a:lstStyle/>
          <a:p>
            <a:r>
              <a:rPr lang="en-US" u="sng" dirty="0"/>
              <a:t>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B6F9E8-DCA0-ED77-3C10-84CB21A29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359078"/>
            <a:ext cx="5220182" cy="1498921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hlinkClick r:id="rId2" tooltip="https://www.mulesoft.com/resources/api/what-is-an-api"/>
              </a:rPr>
              <a:t>https://www.mulesoft.com/resources/api/what-is-an-api</a:t>
            </a:r>
            <a:endParaRPr lang="en-US" sz="2400" dirty="0"/>
          </a:p>
          <a:p>
            <a:r>
              <a:rPr lang="en-US" b="0" i="0" dirty="0">
                <a:effectLst/>
                <a:latin typeface="inherit"/>
                <a:hlinkClick r:id="rId3" tooltip="https://rapidapi.com/"/>
              </a:rPr>
              <a:t>https://rapidapi.com/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</a:p>
          <a:p>
            <a:r>
              <a:rPr lang="en-US" b="0" i="0" u="sng" dirty="0">
                <a:effectLst/>
                <a:latin typeface="inherit"/>
                <a:hlinkClick r:id="rId4" tooltip="https://www.youtube.com/watch?v=fQjA1CwV8lE"/>
              </a:rPr>
              <a:t>https://www.youtube.com/</a:t>
            </a:r>
            <a:r>
              <a:rPr lang="en-US" b="0" i="0" u="sng" dirty="0" err="1">
                <a:effectLst/>
                <a:latin typeface="inherit"/>
                <a:hlinkClick r:id="rId4" tooltip="https://www.youtube.com/watch?v=fQjA1CwV8lE"/>
              </a:rPr>
              <a:t>watch?v</a:t>
            </a:r>
            <a:r>
              <a:rPr lang="en-US" b="0" i="0" u="sng" dirty="0">
                <a:effectLst/>
                <a:latin typeface="inherit"/>
                <a:hlinkClick r:id="rId4" tooltip="https://www.youtube.com/watch?v=fQjA1CwV8lE"/>
              </a:rPr>
              <a:t>=fQjA1CwV8lE</a:t>
            </a:r>
            <a:r>
              <a:rPr lang="en-US" u="sng" dirty="0">
                <a:solidFill>
                  <a:srgbClr val="DBDEE1"/>
                </a:solidFill>
                <a:latin typeface="gg sans"/>
              </a:rPr>
              <a:t>’</a:t>
            </a:r>
          </a:p>
          <a:p>
            <a:r>
              <a:rPr lang="en-US" b="0" i="0" dirty="0">
                <a:effectLst/>
                <a:latin typeface="inherit"/>
                <a:hlinkClick r:id="rId5" tooltip="https://www.youtube.com/watch?v=uPkjgVv5Ioc"/>
              </a:rPr>
              <a:t>https://www.youtube.com/watch?v=uPkjgVv5Ioc</a:t>
            </a:r>
            <a:endParaRPr lang="en-US" b="0" i="0" dirty="0">
              <a:effectLst/>
              <a:latin typeface="inherit"/>
            </a:endParaRPr>
          </a:p>
          <a:p>
            <a:r>
              <a:rPr lang="en-US" b="0" i="0" u="sng" dirty="0">
                <a:effectLst/>
                <a:latin typeface="inherit"/>
                <a:hlinkClick r:id="rId6" tooltip="https://www.youtube.com/watch?v=MgEsNXwj0lY"/>
              </a:rPr>
              <a:t>https://www.youtube.com/watch?v=MgEsNXwj0lY</a:t>
            </a:r>
            <a:endParaRPr lang="en-US" u="sng" dirty="0">
              <a:solidFill>
                <a:srgbClr val="DBDEE1"/>
              </a:solidFill>
              <a:latin typeface="gg sans"/>
            </a:endParaRPr>
          </a:p>
          <a:p>
            <a:endParaRPr lang="en-US" u="sng" dirty="0">
              <a:solidFill>
                <a:srgbClr val="DBDEE1"/>
              </a:solidFill>
              <a:latin typeface="gg sans"/>
            </a:endParaRPr>
          </a:p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8A969A-B93D-F860-F357-18FD1A1263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561"/>
            <a:ext cx="5463252" cy="4173633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27C4D42-E4A7-8AED-433A-F304A9317F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251" y="25561"/>
            <a:ext cx="6829063" cy="4148071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547361-AF3B-8D08-9971-88145D6E6A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08" y="4224756"/>
            <a:ext cx="2368012" cy="2607681"/>
          </a:xfrm>
          <a:prstGeom prst="rect">
            <a:avLst/>
          </a:prstGeom>
        </p:spPr>
      </p:pic>
      <p:pic>
        <p:nvPicPr>
          <p:cNvPr id="14" name="Picture 13" descr="A cell phone next to a sign&#10;&#10;Description automatically generated">
            <a:extLst>
              <a:ext uri="{FF2B5EF4-FFF2-40B4-BE49-F238E27FC236}">
                <a16:creationId xmlns:a16="http://schemas.microsoft.com/office/drawing/2014/main" id="{2EC1A7A2-0E1E-18A4-23AB-B2FF9B9FEC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567" y="4224757"/>
            <a:ext cx="2523281" cy="2607681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1FDA0F81-4683-DD2E-416A-D86C8E81FC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95" y="4199194"/>
            <a:ext cx="2523281" cy="263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5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434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gg sans</vt:lpstr>
      <vt:lpstr>inherit</vt:lpstr>
      <vt:lpstr>Times New Roman</vt:lpstr>
      <vt:lpstr>Wingdings</vt:lpstr>
      <vt:lpstr>Office Theme</vt:lpstr>
      <vt:lpstr>Airport App Project</vt:lpstr>
      <vt:lpstr>Application Goals</vt:lpstr>
      <vt:lpstr>Application Requirements</vt:lpstr>
      <vt:lpstr>Programming Language &amp; Tool/ Team Communication Method </vt:lpstr>
      <vt:lpstr>Project Tracking Tool</vt:lpstr>
      <vt:lpstr>Potential Risks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Baydov, Ivan</dc:creator>
  <cp:lastModifiedBy>Baydov, Ivan</cp:lastModifiedBy>
  <cp:revision>10</cp:revision>
  <dcterms:created xsi:type="dcterms:W3CDTF">2023-09-22T14:47:26Z</dcterms:created>
  <dcterms:modified xsi:type="dcterms:W3CDTF">2023-09-28T04:10:07Z</dcterms:modified>
</cp:coreProperties>
</file>