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12/15/23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12/15/23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12/15/23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8C5-99F9-0C78-942F-B5B6A72F58E9}"/>
              </a:ext>
            </a:extLst>
          </p:cNvPr>
          <p:cNvSpPr>
            <a:spLocks noGrp="1"/>
          </p:cNvSpPr>
          <p:nvPr>
            <p:ph type="ctrTitle"/>
          </p:nvPr>
        </p:nvSpPr>
        <p:spPr/>
        <p:txBody>
          <a:bodyPr/>
          <a:lstStyle/>
          <a:p>
            <a:r>
              <a:rPr lang="en-US" dirty="0"/>
              <a:t>QUIZBOWL</a:t>
            </a:r>
          </a:p>
        </p:txBody>
      </p:sp>
      <p:sp>
        <p:nvSpPr>
          <p:cNvPr id="3" name="Subtitle 2">
            <a:extLst>
              <a:ext uri="{FF2B5EF4-FFF2-40B4-BE49-F238E27FC236}">
                <a16:creationId xmlns:a16="http://schemas.microsoft.com/office/drawing/2014/main" id="{F692F8EC-8EEF-F602-5CAE-06119CEB2D25}"/>
              </a:ext>
            </a:extLst>
          </p:cNvPr>
          <p:cNvSpPr>
            <a:spLocks noGrp="1"/>
          </p:cNvSpPr>
          <p:nvPr>
            <p:ph type="subTitle" idx="1"/>
          </p:nvPr>
        </p:nvSpPr>
        <p:spPr/>
        <p:txBody>
          <a:bodyPr/>
          <a:lstStyle/>
          <a:p>
            <a:r>
              <a:rPr lang="en-US" dirty="0"/>
              <a:t>Ivan </a:t>
            </a:r>
            <a:r>
              <a:rPr lang="en-US" dirty="0" err="1"/>
              <a:t>Baydov</a:t>
            </a:r>
            <a:r>
              <a:rPr lang="en-US" dirty="0"/>
              <a:t>, Diana </a:t>
            </a:r>
            <a:r>
              <a:rPr lang="en-US" dirty="0" err="1"/>
              <a:t>Alkajo</a:t>
            </a:r>
            <a:r>
              <a:rPr lang="en-US" dirty="0"/>
              <a:t>, Elijah </a:t>
            </a:r>
            <a:r>
              <a:rPr lang="en-US" dirty="0" err="1"/>
              <a:t>Barchue</a:t>
            </a:r>
            <a:endParaRPr lang="en-US" dirty="0"/>
          </a:p>
        </p:txBody>
      </p:sp>
    </p:spTree>
    <p:extLst>
      <p:ext uri="{BB962C8B-B14F-4D97-AF65-F5344CB8AC3E}">
        <p14:creationId xmlns:p14="http://schemas.microsoft.com/office/powerpoint/2010/main" val="292608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3FC2-D55A-9F34-267F-77626EA73AB3}"/>
              </a:ext>
            </a:extLst>
          </p:cNvPr>
          <p:cNvSpPr>
            <a:spLocks noGrp="1"/>
          </p:cNvSpPr>
          <p:nvPr>
            <p:ph type="title"/>
          </p:nvPr>
        </p:nvSpPr>
        <p:spPr/>
        <p:txBody>
          <a:bodyPr/>
          <a:lstStyle/>
          <a:p>
            <a:r>
              <a:rPr lang="en-US" dirty="0"/>
              <a:t>The Purpose of The Website</a:t>
            </a:r>
          </a:p>
        </p:txBody>
      </p:sp>
      <p:sp>
        <p:nvSpPr>
          <p:cNvPr id="3" name="Content Placeholder 2">
            <a:extLst>
              <a:ext uri="{FF2B5EF4-FFF2-40B4-BE49-F238E27FC236}">
                <a16:creationId xmlns:a16="http://schemas.microsoft.com/office/drawing/2014/main" id="{B291456C-6BE4-B75B-DCFE-DE1C0ECE63D8}"/>
              </a:ext>
            </a:extLst>
          </p:cNvPr>
          <p:cNvSpPr>
            <a:spLocks noGrp="1"/>
          </p:cNvSpPr>
          <p:nvPr>
            <p:ph idx="1"/>
          </p:nvPr>
        </p:nvSpPr>
        <p:spPr/>
        <p:txBody>
          <a:bodyPr/>
          <a:lstStyle/>
          <a:p>
            <a:r>
              <a:rPr lang="en-US" dirty="0"/>
              <a:t>Entertainment- provides a fun and interactive way for individuals to test their knowledge on variety of topics, ranging from culture, music, history, science, and sports.</a:t>
            </a:r>
          </a:p>
          <a:p>
            <a:r>
              <a:rPr lang="en-US" dirty="0"/>
              <a:t>Social Interaction – promote social interaction, user can participate with other users/friends</a:t>
            </a:r>
          </a:p>
          <a:p>
            <a:r>
              <a:rPr lang="en-US" dirty="0"/>
              <a:t>Education – introduce users to new facts and information. Expand their knowledge.</a:t>
            </a:r>
          </a:p>
          <a:p>
            <a:r>
              <a:rPr lang="en-US" dirty="0"/>
              <a:t>Skill Development – helps users develop various cognitive skills, including critical thinking, problem solving, and improve retention of information.</a:t>
            </a:r>
          </a:p>
          <a:p>
            <a:pPr marL="0" indent="0">
              <a:buNone/>
            </a:pPr>
            <a:endParaRPr lang="en-US" dirty="0"/>
          </a:p>
        </p:txBody>
      </p:sp>
    </p:spTree>
    <p:extLst>
      <p:ext uri="{BB962C8B-B14F-4D97-AF65-F5344CB8AC3E}">
        <p14:creationId xmlns:p14="http://schemas.microsoft.com/office/powerpoint/2010/main" val="303491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FC82-EA92-65F0-74AF-6DFC0805E28C}"/>
              </a:ext>
            </a:extLst>
          </p:cNvPr>
          <p:cNvSpPr>
            <a:spLocks noGrp="1"/>
          </p:cNvSpPr>
          <p:nvPr>
            <p:ph type="title"/>
          </p:nvPr>
        </p:nvSpPr>
        <p:spPr/>
        <p:txBody>
          <a:bodyPr/>
          <a:lstStyle/>
          <a:p>
            <a:r>
              <a:rPr lang="en-US" dirty="0"/>
              <a:t>Features of The Website</a:t>
            </a:r>
          </a:p>
        </p:txBody>
      </p:sp>
      <p:sp>
        <p:nvSpPr>
          <p:cNvPr id="3" name="Content Placeholder 2">
            <a:extLst>
              <a:ext uri="{FF2B5EF4-FFF2-40B4-BE49-F238E27FC236}">
                <a16:creationId xmlns:a16="http://schemas.microsoft.com/office/drawing/2014/main" id="{6AE61893-D735-C0AB-8DB7-638E93C22E49}"/>
              </a:ext>
            </a:extLst>
          </p:cNvPr>
          <p:cNvSpPr>
            <a:spLocks noGrp="1"/>
          </p:cNvSpPr>
          <p:nvPr>
            <p:ph idx="1"/>
          </p:nvPr>
        </p:nvSpPr>
        <p:spPr/>
        <p:txBody>
          <a:bodyPr/>
          <a:lstStyle/>
          <a:p>
            <a:r>
              <a:rPr lang="en-US" dirty="0"/>
              <a:t>The UI design for this website is simple and easy to navigate through. The home page will direct the user to the categories page once they click on the categories button. User can choose from over 15+ categories to take the quiz and can be taken multiple times.</a:t>
            </a:r>
          </a:p>
          <a:p>
            <a:r>
              <a:rPr lang="en-US" dirty="0"/>
              <a:t>When the user chooses a category, the API database used for that specific category randomizes the question and displays 4 multiple choice answers to choose from. Once a selection is made, the correct answer will be displayed on the same page. </a:t>
            </a:r>
          </a:p>
          <a:p>
            <a:r>
              <a:rPr lang="en-US" dirty="0"/>
              <a:t>The velo API database used for this website collects the user’s data. Therefore, once the user is done taking a quiz, they will be directed to a score history page that shows all the correct and incorrect answers that they got, along with the total score. </a:t>
            </a:r>
          </a:p>
          <a:p>
            <a:pPr marL="0" indent="0">
              <a:buNone/>
            </a:pPr>
            <a:endParaRPr lang="en-US" dirty="0"/>
          </a:p>
        </p:txBody>
      </p:sp>
    </p:spTree>
    <p:extLst>
      <p:ext uri="{BB962C8B-B14F-4D97-AF65-F5344CB8AC3E}">
        <p14:creationId xmlns:p14="http://schemas.microsoft.com/office/powerpoint/2010/main" val="30601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8C5-99F9-0C78-942F-B5B6A72F58E9}"/>
              </a:ext>
            </a:extLst>
          </p:cNvPr>
          <p:cNvSpPr>
            <a:spLocks noGrp="1"/>
          </p:cNvSpPr>
          <p:nvPr>
            <p:ph type="ctrTitle"/>
          </p:nvPr>
        </p:nvSpPr>
        <p:spPr/>
        <p:txBody>
          <a:bodyPr/>
          <a:lstStyle/>
          <a:p>
            <a:r>
              <a:rPr lang="en-US" dirty="0"/>
              <a:t>QUICK DEMO</a:t>
            </a:r>
          </a:p>
        </p:txBody>
      </p:sp>
      <p:sp>
        <p:nvSpPr>
          <p:cNvPr id="3" name="Subtitle 2">
            <a:extLst>
              <a:ext uri="{FF2B5EF4-FFF2-40B4-BE49-F238E27FC236}">
                <a16:creationId xmlns:a16="http://schemas.microsoft.com/office/drawing/2014/main" id="{F692F8EC-8EEF-F602-5CAE-06119CEB2D25}"/>
              </a:ext>
            </a:extLst>
          </p:cNvPr>
          <p:cNvSpPr>
            <a:spLocks noGrp="1"/>
          </p:cNvSpPr>
          <p:nvPr>
            <p:ph type="subTitle" idx="1"/>
          </p:nvPr>
        </p:nvSpPr>
        <p:spPr/>
        <p:txBody>
          <a:bodyPr/>
          <a:lstStyle/>
          <a:p>
            <a:r>
              <a:rPr lang="en-US" dirty="0" err="1"/>
              <a:t>Quizbowl</a:t>
            </a:r>
            <a:endParaRPr lang="en-US" dirty="0"/>
          </a:p>
        </p:txBody>
      </p:sp>
    </p:spTree>
    <p:extLst>
      <p:ext uri="{BB962C8B-B14F-4D97-AF65-F5344CB8AC3E}">
        <p14:creationId xmlns:p14="http://schemas.microsoft.com/office/powerpoint/2010/main" val="12593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8C5-99F9-0C78-942F-B5B6A72F58E9}"/>
              </a:ext>
            </a:extLst>
          </p:cNvPr>
          <p:cNvSpPr>
            <a:spLocks noGrp="1"/>
          </p:cNvSpPr>
          <p:nvPr>
            <p:ph type="ctrTitle"/>
          </p:nvPr>
        </p:nvSpPr>
        <p:spPr/>
        <p:txBody>
          <a:bodyPr/>
          <a:lstStyle/>
          <a:p>
            <a:r>
              <a:rPr lang="en-US" sz="6000" dirty="0"/>
              <a:t>Any questions?</a:t>
            </a:r>
          </a:p>
        </p:txBody>
      </p:sp>
    </p:spTree>
    <p:extLst>
      <p:ext uri="{BB962C8B-B14F-4D97-AF65-F5344CB8AC3E}">
        <p14:creationId xmlns:p14="http://schemas.microsoft.com/office/powerpoint/2010/main" val="6853781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75826F8A44AB4299359DF53C5187F2" ma:contentTypeVersion="10" ma:contentTypeDescription="Create a new document." ma:contentTypeScope="" ma:versionID="2e88ffdf7129b44d24740987ccf83788">
  <xsd:schema xmlns:xsd="http://www.w3.org/2001/XMLSchema" xmlns:xs="http://www.w3.org/2001/XMLSchema" xmlns:p="http://schemas.microsoft.com/office/2006/metadata/properties" xmlns:ns1="http://schemas.microsoft.com/sharepoint/v3" xmlns:ns3="2ab98378-ce3b-4dc5-8c9b-5a72729d92c4" xmlns:ns4="6494fb52-251a-480c-8579-b20d9739ab94" targetNamespace="http://schemas.microsoft.com/office/2006/metadata/properties" ma:root="true" ma:fieldsID="4934647ed5ec7cafc39cf3fc3105e70e" ns1:_="" ns3:_="" ns4:_="">
    <xsd:import namespace="http://schemas.microsoft.com/sharepoint/v3"/>
    <xsd:import namespace="2ab98378-ce3b-4dc5-8c9b-5a72729d92c4"/>
    <xsd:import namespace="6494fb52-251a-480c-8579-b20d9739ab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b98378-ce3b-4dc5-8c9b-5a72729d9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94fb52-251a-480c-8579-b20d9739ab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CB923-6B0A-462D-857F-29355CB8E6BE}">
  <ds:schemaRefs>
    <ds:schemaRef ds:uri="http://purl.org/dc/elements/1.1/"/>
    <ds:schemaRef ds:uri="2ab98378-ce3b-4dc5-8c9b-5a72729d92c4"/>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6494fb52-251a-480c-8579-b20d9739ab94"/>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A9687332-38DA-46AC-89B7-9F9E5FB84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ab98378-ce3b-4dc5-8c9b-5a72729d92c4"/>
    <ds:schemaRef ds:uri="6494fb52-251a-480c-8579-b20d9739a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397AFE-8DAB-47F5-9DB9-09B18AB205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Template>
  <TotalTime>47</TotalTime>
  <Words>255</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QUIZBOWL</vt:lpstr>
      <vt:lpstr>The Purpose of The Website</vt:lpstr>
      <vt:lpstr>Features of The Website</vt:lpstr>
      <vt:lpstr>QUICK DEMO</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QUIZBOWL</dc:title>
  <dc:creator>Alkajo, Diana</dc:creator>
  <cp:lastModifiedBy>Alkajo, Diana</cp:lastModifiedBy>
  <cp:revision>5</cp:revision>
  <dcterms:created xsi:type="dcterms:W3CDTF">2023-12-15T00:55:59Z</dcterms:created>
  <dcterms:modified xsi:type="dcterms:W3CDTF">2023-12-15T15:14:59Z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0x0101004975826F8A44AB4299359DF53C5187F2</vt:lpwstr>
  </property>
</Properties>
</file>