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62" r:id="rId8"/>
    <p:sldId id="259" r:id="rId9"/>
    <p:sldId id="260"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3" autoAdjust="0"/>
    <p:restoredTop sz="94660"/>
  </p:normalViewPr>
  <p:slideViewPr>
    <p:cSldViewPr snapToGrid="0">
      <p:cViewPr varScale="1">
        <p:scale>
          <a:sx n="119" d="100"/>
          <a:sy n="119" d="100"/>
        </p:scale>
        <p:origin x="21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E8C803B-481D-4681-8F7B-C0437AB21F23}" type="datetimeFigureOut">
              <a:rPr lang="en-US" smtClean="0"/>
              <a:t>11/3/2023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8272BD2-3692-43CE-B4DA-6A32454B0117}" type="slidenum">
              <a:rPr lang="en-US" smtClean="0"/>
              <a:t>‹#›</a:t>
            </a:fld>
            <a:endParaRPr lang="en-US"/>
          </a:p>
        </p:txBody>
      </p:sp>
    </p:spTree>
    <p:extLst>
      <p:ext uri="{BB962C8B-B14F-4D97-AF65-F5344CB8AC3E}">
        <p14:creationId xmlns:p14="http://schemas.microsoft.com/office/powerpoint/2010/main" val="1220971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8C803B-481D-4681-8F7B-C0437AB21F23}" type="datetimeFigureOut">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8272BD2-3692-43CE-B4DA-6A32454B0117}" type="slidenum">
              <a:rPr lang="en-US" smtClean="0"/>
              <a:t>‹#›</a:t>
            </a:fld>
            <a:endParaRPr lang="en-US"/>
          </a:p>
        </p:txBody>
      </p:sp>
    </p:spTree>
    <p:extLst>
      <p:ext uri="{BB962C8B-B14F-4D97-AF65-F5344CB8AC3E}">
        <p14:creationId xmlns:p14="http://schemas.microsoft.com/office/powerpoint/2010/main" val="3107496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E8C803B-481D-4681-8F7B-C0437AB21F23}"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272BD2-3692-43CE-B4DA-6A32454B0117}" type="slidenum">
              <a:rPr lang="en-US" smtClean="0"/>
              <a:t>‹#›</a:t>
            </a:fld>
            <a:endParaRPr lang="en-US"/>
          </a:p>
        </p:txBody>
      </p:sp>
    </p:spTree>
    <p:extLst>
      <p:ext uri="{BB962C8B-B14F-4D97-AF65-F5344CB8AC3E}">
        <p14:creationId xmlns:p14="http://schemas.microsoft.com/office/powerpoint/2010/main" val="3668822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E8C803B-481D-4681-8F7B-C0437AB21F23}"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272BD2-3692-43CE-B4DA-6A32454B0117}" type="slidenum">
              <a:rPr lang="en-US" smtClean="0"/>
              <a:t>‹#›</a:t>
            </a:fld>
            <a:endParaRPr lang="en-US"/>
          </a:p>
        </p:txBody>
      </p:sp>
    </p:spTree>
    <p:extLst>
      <p:ext uri="{BB962C8B-B14F-4D97-AF65-F5344CB8AC3E}">
        <p14:creationId xmlns:p14="http://schemas.microsoft.com/office/powerpoint/2010/main" val="25227165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8C803B-481D-4681-8F7B-C0437AB21F23}"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272BD2-3692-43CE-B4DA-6A32454B0117}" type="slidenum">
              <a:rPr lang="en-US" smtClean="0"/>
              <a:t>‹#›</a:t>
            </a:fld>
            <a:endParaRPr lang="en-US"/>
          </a:p>
        </p:txBody>
      </p:sp>
    </p:spTree>
    <p:extLst>
      <p:ext uri="{BB962C8B-B14F-4D97-AF65-F5344CB8AC3E}">
        <p14:creationId xmlns:p14="http://schemas.microsoft.com/office/powerpoint/2010/main" val="8375000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E8C803B-481D-4681-8F7B-C0437AB21F23}" type="datetimeFigureOut">
              <a:rPr lang="en-US" smtClean="0"/>
              <a:t>11/3/2023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272BD2-3692-43CE-B4DA-6A32454B0117}" type="slidenum">
              <a:rPr lang="en-US" smtClean="0"/>
              <a:t>‹#›</a:t>
            </a:fld>
            <a:endParaRPr lang="en-US"/>
          </a:p>
        </p:txBody>
      </p:sp>
    </p:spTree>
    <p:extLst>
      <p:ext uri="{BB962C8B-B14F-4D97-AF65-F5344CB8AC3E}">
        <p14:creationId xmlns:p14="http://schemas.microsoft.com/office/powerpoint/2010/main" val="26638909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E8C803B-481D-4681-8F7B-C0437AB21F23}" type="datetimeFigureOut">
              <a:rPr lang="en-US" smtClean="0"/>
              <a:t>11/3/2023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78272BD2-3692-43CE-B4DA-6A32454B0117}" type="slidenum">
              <a:rPr lang="en-US" smtClean="0"/>
              <a:t>‹#›</a:t>
            </a:fld>
            <a:endParaRPr lang="en-US"/>
          </a:p>
        </p:txBody>
      </p:sp>
    </p:spTree>
    <p:extLst>
      <p:ext uri="{BB962C8B-B14F-4D97-AF65-F5344CB8AC3E}">
        <p14:creationId xmlns:p14="http://schemas.microsoft.com/office/powerpoint/2010/main" val="5741976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E8C803B-481D-4681-8F7B-C0437AB21F23}"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72BD2-3692-43CE-B4DA-6A32454B0117}" type="slidenum">
              <a:rPr lang="en-US" smtClean="0"/>
              <a:t>‹#›</a:t>
            </a:fld>
            <a:endParaRPr lang="en-US"/>
          </a:p>
        </p:txBody>
      </p:sp>
    </p:spTree>
    <p:extLst>
      <p:ext uri="{BB962C8B-B14F-4D97-AF65-F5344CB8AC3E}">
        <p14:creationId xmlns:p14="http://schemas.microsoft.com/office/powerpoint/2010/main" val="40726021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E8C803B-481D-4681-8F7B-C0437AB21F23}"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272BD2-3692-43CE-B4DA-6A32454B0117}" type="slidenum">
              <a:rPr lang="en-US" smtClean="0"/>
              <a:t>‹#›</a:t>
            </a:fld>
            <a:endParaRPr lang="en-US"/>
          </a:p>
        </p:txBody>
      </p:sp>
    </p:spTree>
    <p:extLst>
      <p:ext uri="{BB962C8B-B14F-4D97-AF65-F5344CB8AC3E}">
        <p14:creationId xmlns:p14="http://schemas.microsoft.com/office/powerpoint/2010/main" val="3151625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8C803B-481D-4681-8F7B-C0437AB21F23}"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72BD2-3692-43CE-B4DA-6A32454B0117}" type="slidenum">
              <a:rPr lang="en-US" smtClean="0"/>
              <a:t>‹#›</a:t>
            </a:fld>
            <a:endParaRPr lang="en-US"/>
          </a:p>
        </p:txBody>
      </p:sp>
    </p:spTree>
    <p:extLst>
      <p:ext uri="{BB962C8B-B14F-4D97-AF65-F5344CB8AC3E}">
        <p14:creationId xmlns:p14="http://schemas.microsoft.com/office/powerpoint/2010/main" val="2462883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8C803B-481D-4681-8F7B-C0437AB21F23}"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272BD2-3692-43CE-B4DA-6A32454B0117}" type="slidenum">
              <a:rPr lang="en-US" smtClean="0"/>
              <a:t>‹#›</a:t>
            </a:fld>
            <a:endParaRPr lang="en-US"/>
          </a:p>
        </p:txBody>
      </p:sp>
    </p:spTree>
    <p:extLst>
      <p:ext uri="{BB962C8B-B14F-4D97-AF65-F5344CB8AC3E}">
        <p14:creationId xmlns:p14="http://schemas.microsoft.com/office/powerpoint/2010/main" val="1133540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8C803B-481D-4681-8F7B-C0437AB21F23}" type="datetimeFigureOut">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272BD2-3692-43CE-B4DA-6A32454B0117}" type="slidenum">
              <a:rPr lang="en-US" smtClean="0"/>
              <a:t>‹#›</a:t>
            </a:fld>
            <a:endParaRPr lang="en-US"/>
          </a:p>
        </p:txBody>
      </p:sp>
    </p:spTree>
    <p:extLst>
      <p:ext uri="{BB962C8B-B14F-4D97-AF65-F5344CB8AC3E}">
        <p14:creationId xmlns:p14="http://schemas.microsoft.com/office/powerpoint/2010/main" val="698125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8C803B-481D-4681-8F7B-C0437AB21F23}" type="datetimeFigureOut">
              <a:rPr lang="en-US" smtClean="0"/>
              <a:t>11/3/2023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272BD2-3692-43CE-B4DA-6A32454B0117}" type="slidenum">
              <a:rPr lang="en-US" smtClean="0"/>
              <a:t>‹#›</a:t>
            </a:fld>
            <a:endParaRPr lang="en-US"/>
          </a:p>
        </p:txBody>
      </p:sp>
    </p:spTree>
    <p:extLst>
      <p:ext uri="{BB962C8B-B14F-4D97-AF65-F5344CB8AC3E}">
        <p14:creationId xmlns:p14="http://schemas.microsoft.com/office/powerpoint/2010/main" val="2681993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8C803B-481D-4681-8F7B-C0437AB21F23}" type="datetimeFigureOut">
              <a:rPr lang="en-US" smtClean="0"/>
              <a:t>11/3/2023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272BD2-3692-43CE-B4DA-6A32454B0117}" type="slidenum">
              <a:rPr lang="en-US" smtClean="0"/>
              <a:t>‹#›</a:t>
            </a:fld>
            <a:endParaRPr lang="en-US"/>
          </a:p>
        </p:txBody>
      </p:sp>
    </p:spTree>
    <p:extLst>
      <p:ext uri="{BB962C8B-B14F-4D97-AF65-F5344CB8AC3E}">
        <p14:creationId xmlns:p14="http://schemas.microsoft.com/office/powerpoint/2010/main" val="4240752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8C803B-481D-4681-8F7B-C0437AB21F23}" type="datetimeFigureOut">
              <a:rPr lang="en-US" smtClean="0"/>
              <a:t>11/3/2023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8272BD2-3692-43CE-B4DA-6A32454B0117}" type="slidenum">
              <a:rPr lang="en-US" smtClean="0"/>
              <a:t>‹#›</a:t>
            </a:fld>
            <a:endParaRPr lang="en-US"/>
          </a:p>
        </p:txBody>
      </p:sp>
    </p:spTree>
    <p:extLst>
      <p:ext uri="{BB962C8B-B14F-4D97-AF65-F5344CB8AC3E}">
        <p14:creationId xmlns:p14="http://schemas.microsoft.com/office/powerpoint/2010/main" val="3041788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8C803B-481D-4681-8F7B-C0437AB21F23}" type="datetimeFigureOut">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8272BD2-3692-43CE-B4DA-6A32454B0117}" type="slidenum">
              <a:rPr lang="en-US" smtClean="0"/>
              <a:t>‹#›</a:t>
            </a:fld>
            <a:endParaRPr lang="en-US"/>
          </a:p>
        </p:txBody>
      </p:sp>
    </p:spTree>
    <p:extLst>
      <p:ext uri="{BB962C8B-B14F-4D97-AF65-F5344CB8AC3E}">
        <p14:creationId xmlns:p14="http://schemas.microsoft.com/office/powerpoint/2010/main" val="1029551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8C803B-481D-4681-8F7B-C0437AB21F23}" type="datetimeFigureOut">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8272BD2-3692-43CE-B4DA-6A32454B0117}" type="slidenum">
              <a:rPr lang="en-US" smtClean="0"/>
              <a:t>‹#›</a:t>
            </a:fld>
            <a:endParaRPr lang="en-US"/>
          </a:p>
        </p:txBody>
      </p:sp>
    </p:spTree>
    <p:extLst>
      <p:ext uri="{BB962C8B-B14F-4D97-AF65-F5344CB8AC3E}">
        <p14:creationId xmlns:p14="http://schemas.microsoft.com/office/powerpoint/2010/main" val="2396331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E8C803B-481D-4681-8F7B-C0437AB21F23}" type="datetimeFigureOut">
              <a:rPr lang="en-US" smtClean="0"/>
              <a:t>11/3/2023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8272BD2-3692-43CE-B4DA-6A32454B0117}" type="slidenum">
              <a:rPr lang="en-US" smtClean="0"/>
              <a:t>‹#›</a:t>
            </a:fld>
            <a:endParaRPr lang="en-US"/>
          </a:p>
        </p:txBody>
      </p:sp>
    </p:spTree>
    <p:extLst>
      <p:ext uri="{BB962C8B-B14F-4D97-AF65-F5344CB8AC3E}">
        <p14:creationId xmlns:p14="http://schemas.microsoft.com/office/powerpoint/2010/main" val="34305714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7B5F5-7978-385B-95F9-3F377FF6BFBE}"/>
              </a:ext>
            </a:extLst>
          </p:cNvPr>
          <p:cNvSpPr>
            <a:spLocks noGrp="1"/>
          </p:cNvSpPr>
          <p:nvPr>
            <p:ph type="ctrTitle"/>
          </p:nvPr>
        </p:nvSpPr>
        <p:spPr/>
        <p:txBody>
          <a:bodyPr/>
          <a:lstStyle/>
          <a:p>
            <a:r>
              <a:rPr lang="en-US" dirty="0"/>
              <a:t>Trivia Quiz Bowl</a:t>
            </a:r>
          </a:p>
        </p:txBody>
      </p:sp>
      <p:sp>
        <p:nvSpPr>
          <p:cNvPr id="3" name="Subtitle 2">
            <a:extLst>
              <a:ext uri="{FF2B5EF4-FFF2-40B4-BE49-F238E27FC236}">
                <a16:creationId xmlns:a16="http://schemas.microsoft.com/office/drawing/2014/main" id="{C88735BB-793E-098B-774A-BE33F5ED2E46}"/>
              </a:ext>
            </a:extLst>
          </p:cNvPr>
          <p:cNvSpPr>
            <a:spLocks noGrp="1"/>
          </p:cNvSpPr>
          <p:nvPr>
            <p:ph type="subTitle" idx="1"/>
          </p:nvPr>
        </p:nvSpPr>
        <p:spPr/>
        <p:txBody>
          <a:bodyPr>
            <a:normAutofit/>
          </a:bodyPr>
          <a:lstStyle/>
          <a:p>
            <a:r>
              <a:rPr lang="en-US" sz="1600" dirty="0"/>
              <a:t>Ivan </a:t>
            </a:r>
            <a:r>
              <a:rPr lang="en-US" sz="1600" dirty="0" err="1"/>
              <a:t>baydov</a:t>
            </a:r>
            <a:r>
              <a:rPr lang="en-US" sz="1600" dirty="0"/>
              <a:t>, Diana </a:t>
            </a:r>
            <a:r>
              <a:rPr lang="en-US" sz="1600" dirty="0" err="1"/>
              <a:t>Alkajo</a:t>
            </a:r>
            <a:r>
              <a:rPr lang="en-US" sz="1600" dirty="0"/>
              <a:t>, and Elijah Barchue</a:t>
            </a:r>
          </a:p>
        </p:txBody>
      </p:sp>
    </p:spTree>
    <p:extLst>
      <p:ext uri="{BB962C8B-B14F-4D97-AF65-F5344CB8AC3E}">
        <p14:creationId xmlns:p14="http://schemas.microsoft.com/office/powerpoint/2010/main" val="249317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C5516-9F5C-B578-58A2-1D209978119A}"/>
              </a:ext>
            </a:extLst>
          </p:cNvPr>
          <p:cNvSpPr>
            <a:spLocks noGrp="1"/>
          </p:cNvSpPr>
          <p:nvPr>
            <p:ph type="title"/>
          </p:nvPr>
        </p:nvSpPr>
        <p:spPr/>
        <p:txBody>
          <a:bodyPr/>
          <a:lstStyle/>
          <a:p>
            <a:r>
              <a:rPr lang="en-US" dirty="0"/>
              <a:t>Website Goals</a:t>
            </a:r>
          </a:p>
        </p:txBody>
      </p:sp>
      <p:sp>
        <p:nvSpPr>
          <p:cNvPr id="3" name="Content Placeholder 2">
            <a:extLst>
              <a:ext uri="{FF2B5EF4-FFF2-40B4-BE49-F238E27FC236}">
                <a16:creationId xmlns:a16="http://schemas.microsoft.com/office/drawing/2014/main" id="{CEF62F0D-C412-3774-D649-E30A06C6619C}"/>
              </a:ext>
            </a:extLst>
          </p:cNvPr>
          <p:cNvSpPr>
            <a:spLocks noGrp="1"/>
          </p:cNvSpPr>
          <p:nvPr>
            <p:ph idx="1"/>
          </p:nvPr>
        </p:nvSpPr>
        <p:spPr/>
        <p:txBody>
          <a:bodyPr>
            <a:normAutofit lnSpcReduction="10000"/>
          </a:bodyPr>
          <a:lstStyle/>
          <a:p>
            <a:r>
              <a:rPr lang="en-US" dirty="0"/>
              <a:t>Education – This website should serve an educational purpose by promoting learning and increasing users' general knowledge through wide range of topics and questions.</a:t>
            </a:r>
          </a:p>
          <a:p>
            <a:r>
              <a:rPr lang="en-US" dirty="0"/>
              <a:t>Entertainment – This website should also offer fun and engaging questions and will challenge users’ knowledge and encourage friendly competition.</a:t>
            </a:r>
          </a:p>
          <a:p>
            <a:r>
              <a:rPr lang="en-US" dirty="0"/>
              <a:t>Competition – This website should provide a platform for users’ and teams to compete against each other in a fair and engaging manner.</a:t>
            </a:r>
          </a:p>
          <a:p>
            <a:r>
              <a:rPr lang="en-US" dirty="0"/>
              <a:t>Feedback and Improvement – it should also gather feedback and continuously improve users’ experience.</a:t>
            </a:r>
          </a:p>
          <a:p>
            <a:r>
              <a:rPr lang="en-US" dirty="0"/>
              <a:t>Varied content – offered a diverse range of trivia questions across various categories and difficulty levels .</a:t>
            </a:r>
          </a:p>
        </p:txBody>
      </p:sp>
    </p:spTree>
    <p:extLst>
      <p:ext uri="{BB962C8B-B14F-4D97-AF65-F5344CB8AC3E}">
        <p14:creationId xmlns:p14="http://schemas.microsoft.com/office/powerpoint/2010/main" val="3953211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46A99-0431-51C5-F038-17D7FBE0315F}"/>
              </a:ext>
            </a:extLst>
          </p:cNvPr>
          <p:cNvSpPr>
            <a:spLocks noGrp="1"/>
          </p:cNvSpPr>
          <p:nvPr>
            <p:ph type="title"/>
          </p:nvPr>
        </p:nvSpPr>
        <p:spPr/>
        <p:txBody>
          <a:bodyPr/>
          <a:lstStyle/>
          <a:p>
            <a:r>
              <a:rPr lang="en-US" dirty="0"/>
              <a:t>Product Backlog</a:t>
            </a:r>
          </a:p>
        </p:txBody>
      </p:sp>
      <p:sp>
        <p:nvSpPr>
          <p:cNvPr id="3" name="Content Placeholder 2">
            <a:extLst>
              <a:ext uri="{FF2B5EF4-FFF2-40B4-BE49-F238E27FC236}">
                <a16:creationId xmlns:a16="http://schemas.microsoft.com/office/drawing/2014/main" id="{C2397625-CD7F-1BE3-6535-B08BE440F4A3}"/>
              </a:ext>
            </a:extLst>
          </p:cNvPr>
          <p:cNvSpPr>
            <a:spLocks noGrp="1"/>
          </p:cNvSpPr>
          <p:nvPr>
            <p:ph idx="1"/>
          </p:nvPr>
        </p:nvSpPr>
        <p:spPr/>
        <p:txBody>
          <a:bodyPr/>
          <a:lstStyle/>
          <a:p>
            <a:r>
              <a:rPr lang="en-US" dirty="0"/>
              <a:t>Content updates – keep up with recent information for best users’ experience.</a:t>
            </a:r>
          </a:p>
          <a:p>
            <a:r>
              <a:rPr lang="en-US" dirty="0"/>
              <a:t>Mobile Responsiveness – optimized for various devices and screen sizes so users can use on the go.</a:t>
            </a:r>
          </a:p>
          <a:p>
            <a:r>
              <a:rPr lang="en-US" dirty="0"/>
              <a:t>Community Building – features like forums, chat, or user engagement initiatives.</a:t>
            </a:r>
          </a:p>
          <a:p>
            <a:r>
              <a:rPr lang="en-US" dirty="0"/>
              <a:t>Infrastructure and Hosting – should allow users to manage the website the way </a:t>
            </a:r>
            <a:r>
              <a:rPr lang="en-US"/>
              <a:t>they prefer.</a:t>
            </a:r>
            <a:endParaRPr lang="en-US" dirty="0"/>
          </a:p>
        </p:txBody>
      </p:sp>
    </p:spTree>
    <p:extLst>
      <p:ext uri="{BB962C8B-B14F-4D97-AF65-F5344CB8AC3E}">
        <p14:creationId xmlns:p14="http://schemas.microsoft.com/office/powerpoint/2010/main" val="492076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573B2-7118-A573-CBE3-0B9C0DB8E7B5}"/>
              </a:ext>
            </a:extLst>
          </p:cNvPr>
          <p:cNvSpPr>
            <a:spLocks noGrp="1"/>
          </p:cNvSpPr>
          <p:nvPr>
            <p:ph type="title"/>
          </p:nvPr>
        </p:nvSpPr>
        <p:spPr/>
        <p:txBody>
          <a:bodyPr/>
          <a:lstStyle/>
          <a:p>
            <a:r>
              <a:rPr lang="en-US" dirty="0"/>
              <a:t>Programming Language &amp; Tool</a:t>
            </a:r>
          </a:p>
        </p:txBody>
      </p:sp>
      <p:sp>
        <p:nvSpPr>
          <p:cNvPr id="3" name="Content Placeholder 2">
            <a:extLst>
              <a:ext uri="{FF2B5EF4-FFF2-40B4-BE49-F238E27FC236}">
                <a16:creationId xmlns:a16="http://schemas.microsoft.com/office/drawing/2014/main" id="{C102A87F-9043-E66D-6953-11C7FDFFB6F2}"/>
              </a:ext>
            </a:extLst>
          </p:cNvPr>
          <p:cNvSpPr>
            <a:spLocks noGrp="1"/>
          </p:cNvSpPr>
          <p:nvPr>
            <p:ph idx="1"/>
          </p:nvPr>
        </p:nvSpPr>
        <p:spPr/>
        <p:txBody>
          <a:bodyPr>
            <a:normAutofit fontScale="92500"/>
          </a:bodyPr>
          <a:lstStyle/>
          <a:p>
            <a:r>
              <a:rPr lang="en-US" dirty="0"/>
              <a:t>For our project, we are creating the website on </a:t>
            </a:r>
            <a:r>
              <a:rPr lang="en-US" dirty="0" err="1"/>
              <a:t>Wix</a:t>
            </a:r>
            <a:r>
              <a:rPr lang="en-US" dirty="0"/>
              <a:t>, which has the Velo developing platform.</a:t>
            </a:r>
          </a:p>
          <a:p>
            <a:r>
              <a:rPr lang="en-US" dirty="0"/>
              <a:t>The Velo by </a:t>
            </a:r>
            <a:r>
              <a:rPr lang="en-US" dirty="0" err="1"/>
              <a:t>Wix</a:t>
            </a:r>
            <a:r>
              <a:rPr lang="en-US" dirty="0"/>
              <a:t> platform uses a variant of </a:t>
            </a:r>
            <a:r>
              <a:rPr lang="en-US" dirty="0" err="1"/>
              <a:t>Javascript</a:t>
            </a:r>
            <a:r>
              <a:rPr lang="en-US" dirty="0"/>
              <a:t>, which is the programming language that we are fully using to work on this project.</a:t>
            </a:r>
          </a:p>
          <a:p>
            <a:r>
              <a:rPr lang="en-US" dirty="0"/>
              <a:t>We are using Postman which helps us view the contents/data of the API link that we used to get our questions. It can also be used to create API’s as well.</a:t>
            </a:r>
          </a:p>
          <a:p>
            <a:r>
              <a:rPr lang="en-US" dirty="0"/>
              <a:t>The Open Trivia Database is a website that we are using that allows us to select any category, select the difficulty of the questions, choosing the number of questions, and choosing multiple choice or true/false questions. Once selected it would generate an API link which we can use Postman to view each Variable/Key that contains information to pull and use into our </a:t>
            </a:r>
            <a:r>
              <a:rPr lang="en-US" dirty="0" err="1"/>
              <a:t>Wix</a:t>
            </a:r>
            <a:r>
              <a:rPr lang="en-US" dirty="0"/>
              <a:t> page.</a:t>
            </a:r>
          </a:p>
        </p:txBody>
      </p:sp>
    </p:spTree>
    <p:extLst>
      <p:ext uri="{BB962C8B-B14F-4D97-AF65-F5344CB8AC3E}">
        <p14:creationId xmlns:p14="http://schemas.microsoft.com/office/powerpoint/2010/main" val="2282443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C67C0-5027-D49C-165F-F875FA7BACAD}"/>
              </a:ext>
            </a:extLst>
          </p:cNvPr>
          <p:cNvSpPr>
            <a:spLocks noGrp="1"/>
          </p:cNvSpPr>
          <p:nvPr>
            <p:ph type="title"/>
          </p:nvPr>
        </p:nvSpPr>
        <p:spPr/>
        <p:txBody>
          <a:bodyPr/>
          <a:lstStyle/>
          <a:p>
            <a:r>
              <a:rPr lang="en-US" dirty="0"/>
              <a:t>Schedule</a:t>
            </a:r>
          </a:p>
        </p:txBody>
      </p:sp>
      <p:sp>
        <p:nvSpPr>
          <p:cNvPr id="3" name="Content Placeholder 2">
            <a:extLst>
              <a:ext uri="{FF2B5EF4-FFF2-40B4-BE49-F238E27FC236}">
                <a16:creationId xmlns:a16="http://schemas.microsoft.com/office/drawing/2014/main" id="{18641CBE-C62D-2AC6-5AB5-7533D1B653C6}"/>
              </a:ext>
            </a:extLst>
          </p:cNvPr>
          <p:cNvSpPr>
            <a:spLocks noGrp="1"/>
          </p:cNvSpPr>
          <p:nvPr>
            <p:ph idx="1"/>
          </p:nvPr>
        </p:nvSpPr>
        <p:spPr/>
        <p:txBody>
          <a:bodyPr/>
          <a:lstStyle/>
          <a:p>
            <a:r>
              <a:rPr lang="en-US" dirty="0"/>
              <a:t>Because of the change in our project, for the week after the presentations, we were brainstorming ideas and planning on how to execute them.</a:t>
            </a:r>
          </a:p>
          <a:p>
            <a:r>
              <a:rPr lang="en-US" dirty="0"/>
              <a:t>After coming up with the idea, we started working on it immediately. We started with creating an outline for the website and how everything will work for each category.</a:t>
            </a:r>
          </a:p>
          <a:p>
            <a:r>
              <a:rPr lang="en-US" dirty="0"/>
              <a:t>Now, we are working on the code for the website and to make sure there are no errors with any links or elements. Next, we will be working on the design of the website and making sure that it is neat and organized.</a:t>
            </a:r>
          </a:p>
          <a:p>
            <a:r>
              <a:rPr lang="en-US" dirty="0"/>
              <a:t>The work for this project is divided equally so that each team member gets the same amount of work and that all of our </a:t>
            </a:r>
            <a:r>
              <a:rPr lang="en-US"/>
              <a:t>ideas are executed</a:t>
            </a:r>
            <a:r>
              <a:rPr lang="en-US" dirty="0"/>
              <a:t>.</a:t>
            </a:r>
          </a:p>
          <a:p>
            <a:endParaRPr lang="en-US" dirty="0"/>
          </a:p>
        </p:txBody>
      </p:sp>
    </p:spTree>
    <p:extLst>
      <p:ext uri="{BB962C8B-B14F-4D97-AF65-F5344CB8AC3E}">
        <p14:creationId xmlns:p14="http://schemas.microsoft.com/office/powerpoint/2010/main" val="334211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B9EA4-F4A4-DF83-40F8-B4964AD66855}"/>
              </a:ext>
            </a:extLst>
          </p:cNvPr>
          <p:cNvSpPr>
            <a:spLocks noGrp="1"/>
          </p:cNvSpPr>
          <p:nvPr>
            <p:ph type="title"/>
          </p:nvPr>
        </p:nvSpPr>
        <p:spPr/>
        <p:txBody>
          <a:bodyPr/>
          <a:lstStyle/>
          <a:p>
            <a:r>
              <a:rPr lang="en-US" dirty="0" err="1"/>
              <a:t>Challanges</a:t>
            </a:r>
            <a:endParaRPr lang="en-US" dirty="0"/>
          </a:p>
        </p:txBody>
      </p:sp>
      <p:sp>
        <p:nvSpPr>
          <p:cNvPr id="3" name="Content Placeholder 2">
            <a:extLst>
              <a:ext uri="{FF2B5EF4-FFF2-40B4-BE49-F238E27FC236}">
                <a16:creationId xmlns:a16="http://schemas.microsoft.com/office/drawing/2014/main" id="{56E0AABA-7D6C-E589-5493-5B93B22DC0A7}"/>
              </a:ext>
            </a:extLst>
          </p:cNvPr>
          <p:cNvSpPr>
            <a:spLocks noGrp="1"/>
          </p:cNvSpPr>
          <p:nvPr>
            <p:ph idx="1"/>
          </p:nvPr>
        </p:nvSpPr>
        <p:spPr/>
        <p:txBody>
          <a:bodyPr>
            <a:normAutofit fontScale="85000" lnSpcReduction="20000"/>
          </a:bodyPr>
          <a:lstStyle/>
          <a:p>
            <a:r>
              <a:rPr lang="en-US" dirty="0"/>
              <a:t>Our biggest challenge was changing our whole project Idea. The way we handled this issue was create a big list of possible idea’s we can accomplish and vote for each Idea from 1-4. The Trivia Quiz Bowl was the winner of what our team was most comfortable working on this project.</a:t>
            </a:r>
          </a:p>
          <a:p>
            <a:r>
              <a:rPr lang="en-US" dirty="0"/>
              <a:t>Understanding how to use </a:t>
            </a:r>
            <a:r>
              <a:rPr lang="en-US" dirty="0" err="1"/>
              <a:t>Wix</a:t>
            </a:r>
            <a:r>
              <a:rPr lang="en-US" dirty="0"/>
              <a:t>. Our group mostly looked through the internet to find quick ways to add, remove, and move parts of the webpage to look it more user friendly and prepare our webpage before the overall coding begins.</a:t>
            </a:r>
          </a:p>
          <a:p>
            <a:r>
              <a:rPr lang="en-US" dirty="0"/>
              <a:t>One Challenge that will soon show up is the overall coding for this website. We have not started any coding yet, but have completed the UI we wished to complete in this time frame. Once the coding begins, we will have to learn </a:t>
            </a:r>
            <a:r>
              <a:rPr lang="en-US" dirty="0" err="1"/>
              <a:t>Wix’s</a:t>
            </a:r>
            <a:r>
              <a:rPr lang="en-US" dirty="0"/>
              <a:t> new programing language which is named Velo. Velo support’s JavaScript and it also supports Velo API which allows us to use a database that works with </a:t>
            </a:r>
            <a:r>
              <a:rPr lang="en-US" dirty="0" err="1"/>
              <a:t>Wix</a:t>
            </a:r>
            <a:r>
              <a:rPr lang="en-US" dirty="0"/>
              <a:t> to collet user data such as a user inputting there answer choices to questions and matching if it match’s the string value of the question displayed to count the questions as right or wrong. By searching up on google and YouTube on how to use Velo’s syntax will allow us to learn how to code in velo which would allow us to complete our project.</a:t>
            </a:r>
          </a:p>
        </p:txBody>
      </p:sp>
    </p:spTree>
    <p:extLst>
      <p:ext uri="{BB962C8B-B14F-4D97-AF65-F5344CB8AC3E}">
        <p14:creationId xmlns:p14="http://schemas.microsoft.com/office/powerpoint/2010/main" val="2509754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544BD-F395-A3FA-283C-5B10B5AFD108}"/>
              </a:ext>
            </a:extLst>
          </p:cNvPr>
          <p:cNvSpPr>
            <a:spLocks noGrp="1"/>
          </p:cNvSpPr>
          <p:nvPr>
            <p:ph type="title"/>
          </p:nvPr>
        </p:nvSpPr>
        <p:spPr/>
        <p:txBody>
          <a:bodyPr/>
          <a:lstStyle/>
          <a:p>
            <a:r>
              <a:rPr lang="en-US" dirty="0"/>
              <a:t>Demo</a:t>
            </a:r>
          </a:p>
        </p:txBody>
      </p:sp>
      <p:pic>
        <p:nvPicPr>
          <p:cNvPr id="5" name="Content Placeholder 4" descr="A screenshot of a computer&#10;&#10;Description automatically generated">
            <a:extLst>
              <a:ext uri="{FF2B5EF4-FFF2-40B4-BE49-F238E27FC236}">
                <a16:creationId xmlns:a16="http://schemas.microsoft.com/office/drawing/2014/main" id="{5BDF17C7-6E2F-A2C9-AAE0-BD4B1D4C9E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136710"/>
            <a:ext cx="4142792" cy="4611908"/>
          </a:xfrm>
        </p:spPr>
      </p:pic>
      <p:pic>
        <p:nvPicPr>
          <p:cNvPr id="7" name="Picture 6" descr="A screenshot of a computer&#10;&#10;Description automatically generated">
            <a:extLst>
              <a:ext uri="{FF2B5EF4-FFF2-40B4-BE49-F238E27FC236}">
                <a16:creationId xmlns:a16="http://schemas.microsoft.com/office/drawing/2014/main" id="{8E178102-8A2D-281C-AB1E-6E8956CCFC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2791" y="1754155"/>
            <a:ext cx="8008811" cy="4994463"/>
          </a:xfrm>
          <a:prstGeom prst="rect">
            <a:avLst/>
          </a:prstGeom>
        </p:spPr>
      </p:pic>
    </p:spTree>
    <p:extLst>
      <p:ext uri="{BB962C8B-B14F-4D97-AF65-F5344CB8AC3E}">
        <p14:creationId xmlns:p14="http://schemas.microsoft.com/office/powerpoint/2010/main" val="8968790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975826F8A44AB4299359DF53C5187F2" ma:contentTypeVersion="8" ma:contentTypeDescription="Create a new document." ma:contentTypeScope="" ma:versionID="d818df9ee745b7e4bf36af4fb706ffc1">
  <xsd:schema xmlns:xsd="http://www.w3.org/2001/XMLSchema" xmlns:xs="http://www.w3.org/2001/XMLSchema" xmlns:p="http://schemas.microsoft.com/office/2006/metadata/properties" xmlns:ns3="2ab98378-ce3b-4dc5-8c9b-5a72729d92c4" xmlns:ns4="6494fb52-251a-480c-8579-b20d9739ab94" targetNamespace="http://schemas.microsoft.com/office/2006/metadata/properties" ma:root="true" ma:fieldsID="a4d1299e6a39a53f5669666139e62955" ns3:_="" ns4:_="">
    <xsd:import namespace="2ab98378-ce3b-4dc5-8c9b-5a72729d92c4"/>
    <xsd:import namespace="6494fb52-251a-480c-8579-b20d9739ab94"/>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ab98378-ce3b-4dc5-8c9b-5a72729d92c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494fb52-251a-480c-8579-b20d9739ab9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3739AD3-03BA-461F-8BB6-B1DD67163191}">
  <ds:schemaRefs>
    <ds:schemaRef ds:uri="http://www.w3.org/XML/1998/namespace"/>
    <ds:schemaRef ds:uri="http://purl.org/dc/dcmitype/"/>
    <ds:schemaRef ds:uri="2ab98378-ce3b-4dc5-8c9b-5a72729d92c4"/>
    <ds:schemaRef ds:uri="http://purl.org/dc/elements/1.1/"/>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6494fb52-251a-480c-8579-b20d9739ab94"/>
    <ds:schemaRef ds:uri="http://schemas.microsoft.com/office/2006/metadata/properties"/>
  </ds:schemaRefs>
</ds:datastoreItem>
</file>

<file path=customXml/itemProps2.xml><?xml version="1.0" encoding="utf-8"?>
<ds:datastoreItem xmlns:ds="http://schemas.openxmlformats.org/officeDocument/2006/customXml" ds:itemID="{D476322A-4270-48A2-921C-FD797FD6EDD2}">
  <ds:schemaRefs>
    <ds:schemaRef ds:uri="http://schemas.microsoft.com/sharepoint/v3/contenttype/forms"/>
  </ds:schemaRefs>
</ds:datastoreItem>
</file>

<file path=customXml/itemProps3.xml><?xml version="1.0" encoding="utf-8"?>
<ds:datastoreItem xmlns:ds="http://schemas.openxmlformats.org/officeDocument/2006/customXml" ds:itemID="{D3087411-82AC-403F-A323-907502EE97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ab98378-ce3b-4dc5-8c9b-5a72729d92c4"/>
    <ds:schemaRef ds:uri="6494fb52-251a-480c-8579-b20d9739ab9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 Boardroom</Template>
  <TotalTime>214</TotalTime>
  <Words>720</Words>
  <Application>Microsoft Office PowerPoint</Application>
  <PresentationFormat>Widescreen</PresentationFormat>
  <Paragraphs>28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 Boardroom</vt:lpstr>
      <vt:lpstr>Trivia Quiz Bowl</vt:lpstr>
      <vt:lpstr>Website Goals</vt:lpstr>
      <vt:lpstr>Product Backlog</vt:lpstr>
      <vt:lpstr>Programming Language &amp; Tool</vt:lpstr>
      <vt:lpstr>Schedule</vt:lpstr>
      <vt:lpstr>Challanges</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Trivia Quiz Bowl</dc:title>
  <dc:creator>Baydov, Ivan</dc:creator>
  <cp:lastModifiedBy>Baydov, Ivan</cp:lastModifiedBy>
  <cp:revision>8</cp:revision>
  <dcterms:created xsi:type="dcterms:W3CDTF">2023-10-31T20:01:38Z</dcterms:created>
  <dcterms:modified xsi:type="dcterms:W3CDTF">2023-11-03T13:41:02Z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0x0101004975826F8A44AB4299359DF53C5187F2</vt:lpwstr>
  </property>
</Properties>
</file>