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C917-9B99-2032-B68B-90781036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D5DF5-8AB7-0062-F1CA-1A3709EB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B848-F9C8-4E79-9326-8CD9BB2F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468A-2FE2-8F96-C26F-433E4F6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E0E9-B2D8-0FA4-42FC-185678A2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73E7-C594-6AB5-CA7A-E71E1735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6D90-6A15-27F4-7E4F-EED6030F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8306-870E-F664-6B74-959E8913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50AD-40FA-4AC8-5933-365C4D7D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FDD4-5687-17D3-5EE1-7B7FAC28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841-C5C1-7AC4-E3C8-9FD5CFC2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C5DC2-71FC-2DBF-D434-9AA48116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1DD3-E782-9174-24CB-FBE6824F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5F54-1B94-2E2D-E14D-00D2BBC5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20DA-DA21-9FE4-D81A-624780D2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EA8-11E3-A947-0C29-CE00860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3DD7-4C4B-3F9D-1076-42DF96F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A703-6C0B-DAAE-18A8-06B845E4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FB0D-EFD5-1CC7-93AB-EEC1BA8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BA46-89EF-7382-50F7-BB2FD53A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F3-B5FE-71E2-974A-FCF6ECFA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AFF6-405E-B4C7-E15C-4288CEF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A95C-73CA-3BC4-95B0-B1566EBF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29CC-D43F-CF85-827D-A94C2B00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FBD7-5C09-8DE9-3E03-02E46233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D02-9B51-D779-5FEA-E227C5CD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28DD-0793-C860-1D43-3A89C9ED5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42F7-5D21-1414-371F-F11EB3CC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A0EF-B7CC-AED2-3059-B0E72FFE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B7526-D5B3-9ED9-EB07-B5A715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D020B-B0AD-CC20-CC3D-72877202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5384-F0EB-507F-9A3D-CE5F34D6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33EB-9783-56F4-0A23-BBF338B7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3B07-E2B0-5ADF-6E52-C5513EDD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A8A69-BAA0-A347-99B5-FD6781E8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1B7D2-EF2D-8FE7-84B7-5E758538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D92F1-5AA1-90C6-B323-24C0D95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97879-89B0-5092-5193-E975676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274A-5BA6-C201-38C7-AA61FEE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ABCF-716F-BA6E-5BEC-DEF78B4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2AE24-74AA-5502-87B3-59B27F4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9059-BA91-8CDF-9BC3-C70079A5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B165-70E2-6CCE-F05B-97854B14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B54C5-FD83-0714-E9FA-6BB49F87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4B642-4AC0-532F-FB57-2F494C8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908A2-7066-DE47-03B2-319AEE9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61F0-5695-1893-BB6E-E11E266D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60C4-94CC-51D3-ACFC-A709C48A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49E5D-627E-3243-28BE-C0E5E3A3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51F9-C824-27EF-61F4-5E476A1E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5877-5019-24A9-1E4D-9716AFC1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213C-9626-C2D4-D430-4F33971F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60C5-996E-9695-D137-2FF94084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9B707-E365-E5F4-163F-735FD63DC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ECD6-5573-5E42-1096-079C1D52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9CA7C-D7E4-5F4F-2110-2DA6716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4D02-4C26-3C7C-16CB-091E8FE5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9F07-7392-AB92-5678-DD731382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6A7C9-1893-627C-DF2F-C29E6B3E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9079-388C-549C-FB98-5B51193A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75FF-E0E7-C58C-BC59-4CC1885F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23E52-E534-4C4C-877B-BB380583DF9A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0680-4018-F51C-6025-BCFD33E7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F484-D075-8857-57C1-A6E598271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27E9-88F1-45DA-93F9-D7F3C30D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D9B-AB1B-796D-44F1-0683695D3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Airport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3101C-5BEF-8B4C-0585-0FF861102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Ivan </a:t>
            </a:r>
            <a:r>
              <a:rPr lang="en-US" dirty="0" err="1"/>
              <a:t>Baydov</a:t>
            </a:r>
            <a:r>
              <a:rPr lang="en-US" dirty="0"/>
              <a:t>, Diana </a:t>
            </a:r>
            <a:r>
              <a:rPr lang="en-US" dirty="0" err="1"/>
              <a:t>Alkajo</a:t>
            </a:r>
            <a:r>
              <a:rPr lang="en-US" dirty="0"/>
              <a:t>, Elijah </a:t>
            </a:r>
            <a:r>
              <a:rPr lang="en-US" dirty="0" err="1"/>
              <a:t>Barchue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7A42-B78F-1288-4EE2-EBBA9659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BF6F-46E2-22F7-0588-0258CF45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956-6131-B2AE-AC7D-26776DCD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642B-E177-4063-95B3-832F16C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873D-1C2F-FDCF-E4CF-6C09E30D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&amp;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7FD8-8D63-68EB-620F-48F7C6B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8520-13AB-B313-C235-B2FA71D8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Tracking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839F-70C4-4128-0D49-E928DF63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71EF-C907-DFA7-BB9B-D3994086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121B-FADB-6FC9-47C0-7B618893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406-351B-3341-3B8D-0ED1521F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C666-AF50-A865-7105-D47E0639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1986-5453-CAEA-3815-BC480EA2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30F3-1270-1B00-B99F-90E93F5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Airport App Project</vt:lpstr>
      <vt:lpstr>Application Goals</vt:lpstr>
      <vt:lpstr>Application Requirements</vt:lpstr>
      <vt:lpstr>Programming Language &amp; Tool</vt:lpstr>
      <vt:lpstr>Project Tracking Tool</vt:lpstr>
      <vt:lpstr>Team Communication Method</vt:lpstr>
      <vt:lpstr>Potential Risks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Baydov, Ivan</dc:creator>
  <cp:lastModifiedBy>Alkajo, Diana</cp:lastModifiedBy>
  <cp:revision>3</cp:revision>
  <dcterms:created xsi:type="dcterms:W3CDTF">2023-09-22T14:47:26Z</dcterms:created>
  <dcterms:modified xsi:type="dcterms:W3CDTF">2023-09-22T15:19:57Z</dcterms:modified>
</cp:coreProperties>
</file>