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58C5-99F9-0C78-942F-B5B6A72F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QUIZBOWL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8EC-8EEF-F602-5CAE-06119CEB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Baydov</a:t>
            </a:r>
            <a:r>
              <a:rPr lang="en-US" dirty="0"/>
              <a:t>, Diana </a:t>
            </a:r>
            <a:r>
              <a:rPr lang="en-US" dirty="0" err="1"/>
              <a:t>Alkajo</a:t>
            </a:r>
            <a:r>
              <a:rPr lang="en-US" dirty="0"/>
              <a:t>, Elijah </a:t>
            </a:r>
            <a:r>
              <a:rPr lang="en-US" dirty="0" err="1"/>
              <a:t>Barchue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3FC2-D55A-9F34-267F-77626EA7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456C-6BE4-B75B-DCFE-DE1C0ECE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FC82-EA92-65F0-74AF-6DFC0805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1893-D735-C0AB-8DB7-638E93C2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58C5-99F9-0C78-942F-B5B6A72F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8EC-8EEF-F602-5CAE-06119CEB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85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</TotalTime>
  <Words>20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QUIZBOWL</vt:lpstr>
      <vt:lpstr>The Purpose of The Website</vt:lpstr>
      <vt:lpstr>Features of The Website</vt:lpstr>
      <vt:lpstr>QUICK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QUIZBOWL</dc:title>
  <dc:creator>Alkajo, Diana</dc:creator>
  <cp:lastModifiedBy>Alkajo, Diana</cp:lastModifiedBy>
  <cp:revision>1</cp:revision>
  <dcterms:created xsi:type="dcterms:W3CDTF">2023-12-15T00:55:59Z</dcterms:created>
  <dcterms:modified xsi:type="dcterms:W3CDTF">2023-12-15T01:02:00Z</dcterms:modified>
</cp:coreProperties>
</file>