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1" d="100"/>
          <a:sy n="111" d="100"/>
        </p:scale>
        <p:origin x="6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22097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10749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668822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522716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83750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8C803B-481D-4681-8F7B-C0437AB21F23}" type="datetimeFigureOut">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663890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8C803B-481D-4681-8F7B-C0437AB21F23}" type="datetimeFigureOut">
              <a:rPr lang="en-US" smtClean="0"/>
              <a:t>11/1/23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57419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4072602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15162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46288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13354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C803B-481D-4681-8F7B-C0437AB21F23}"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69812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C803B-481D-4681-8F7B-C0437AB21F23}" type="datetimeFigureOut">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6819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C803B-481D-4681-8F7B-C0437AB21F23}"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424075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C803B-481D-4681-8F7B-C0437AB21F23}" type="datetimeFigureOut">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0417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0295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39633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8C803B-481D-4681-8F7B-C0437AB21F23}" type="datetimeFigureOut">
              <a:rPr lang="en-US" smtClean="0"/>
              <a:t>11/1/23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272BD2-3692-43CE-B4DA-6A32454B0117}" type="slidenum">
              <a:rPr lang="en-US" smtClean="0"/>
              <a:t>‹#›</a:t>
            </a:fld>
            <a:endParaRPr lang="en-US"/>
          </a:p>
        </p:txBody>
      </p:sp>
    </p:spTree>
    <p:extLst>
      <p:ext uri="{BB962C8B-B14F-4D97-AF65-F5344CB8AC3E}">
        <p14:creationId xmlns:p14="http://schemas.microsoft.com/office/powerpoint/2010/main" val="343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B5F5-7978-385B-95F9-3F377FF6BFBE}"/>
              </a:ext>
            </a:extLst>
          </p:cNvPr>
          <p:cNvSpPr>
            <a:spLocks noGrp="1"/>
          </p:cNvSpPr>
          <p:nvPr>
            <p:ph type="ctrTitle"/>
          </p:nvPr>
        </p:nvSpPr>
        <p:spPr/>
        <p:txBody>
          <a:bodyPr/>
          <a:lstStyle/>
          <a:p>
            <a:r>
              <a:rPr lang="en-US" dirty="0"/>
              <a:t>Trivia Quiz Bowl</a:t>
            </a:r>
          </a:p>
        </p:txBody>
      </p:sp>
      <p:sp>
        <p:nvSpPr>
          <p:cNvPr id="3" name="Subtitle 2">
            <a:extLst>
              <a:ext uri="{FF2B5EF4-FFF2-40B4-BE49-F238E27FC236}">
                <a16:creationId xmlns:a16="http://schemas.microsoft.com/office/drawing/2014/main" id="{C88735BB-793E-098B-774A-BE33F5ED2E46}"/>
              </a:ext>
            </a:extLst>
          </p:cNvPr>
          <p:cNvSpPr>
            <a:spLocks noGrp="1"/>
          </p:cNvSpPr>
          <p:nvPr>
            <p:ph type="subTitle" idx="1"/>
          </p:nvPr>
        </p:nvSpPr>
        <p:spPr/>
        <p:txBody>
          <a:bodyPr>
            <a:normAutofit/>
          </a:bodyPr>
          <a:lstStyle/>
          <a:p>
            <a:r>
              <a:rPr lang="en-US" sz="1600" dirty="0"/>
              <a:t>Ivan </a:t>
            </a:r>
            <a:r>
              <a:rPr lang="en-US" sz="1600" dirty="0" err="1"/>
              <a:t>baydov,</a:t>
            </a:r>
            <a:r>
              <a:rPr lang="en-US" sz="1600" dirty="0"/>
              <a:t> Diana </a:t>
            </a:r>
            <a:r>
              <a:rPr lang="en-US" sz="1600" dirty="0" err="1"/>
              <a:t>Alkajo</a:t>
            </a:r>
            <a:r>
              <a:rPr lang="en-US" sz="1600" dirty="0"/>
              <a:t>, Elijah </a:t>
            </a:r>
            <a:r>
              <a:rPr lang="en-US" sz="1600" dirty="0" err="1"/>
              <a:t>Barchue</a:t>
            </a:r>
            <a:endParaRPr lang="en-US" sz="1600" dirty="0"/>
          </a:p>
        </p:txBody>
      </p:sp>
    </p:spTree>
    <p:extLst>
      <p:ext uri="{BB962C8B-B14F-4D97-AF65-F5344CB8AC3E}">
        <p14:creationId xmlns:p14="http://schemas.microsoft.com/office/powerpoint/2010/main" val="24931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5516-9F5C-B578-58A2-1D209978119A}"/>
              </a:ext>
            </a:extLst>
          </p:cNvPr>
          <p:cNvSpPr>
            <a:spLocks noGrp="1"/>
          </p:cNvSpPr>
          <p:nvPr>
            <p:ph type="title"/>
          </p:nvPr>
        </p:nvSpPr>
        <p:spPr/>
        <p:txBody>
          <a:bodyPr/>
          <a:lstStyle/>
          <a:p>
            <a:r>
              <a:rPr lang="en-US" dirty="0"/>
              <a:t>Application Goals</a:t>
            </a:r>
          </a:p>
        </p:txBody>
      </p:sp>
      <p:sp>
        <p:nvSpPr>
          <p:cNvPr id="3" name="Content Placeholder 2">
            <a:extLst>
              <a:ext uri="{FF2B5EF4-FFF2-40B4-BE49-F238E27FC236}">
                <a16:creationId xmlns:a16="http://schemas.microsoft.com/office/drawing/2014/main" id="{CEF62F0D-C412-3774-D649-E30A06C661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321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A99-0431-51C5-F038-17D7FBE0315F}"/>
              </a:ext>
            </a:extLst>
          </p:cNvPr>
          <p:cNvSpPr>
            <a:spLocks noGrp="1"/>
          </p:cNvSpPr>
          <p:nvPr>
            <p:ph type="title"/>
          </p:nvPr>
        </p:nvSpPr>
        <p:spPr/>
        <p:txBody>
          <a:bodyPr/>
          <a:lstStyle/>
          <a:p>
            <a:r>
              <a:rPr lang="en-US" dirty="0"/>
              <a:t>Product Backlog</a:t>
            </a:r>
          </a:p>
        </p:txBody>
      </p:sp>
      <p:sp>
        <p:nvSpPr>
          <p:cNvPr id="3" name="Content Placeholder 2">
            <a:extLst>
              <a:ext uri="{FF2B5EF4-FFF2-40B4-BE49-F238E27FC236}">
                <a16:creationId xmlns:a16="http://schemas.microsoft.com/office/drawing/2014/main" id="{C2397625-CD7F-1BE3-6535-B08BE440F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207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73B2-7118-A573-CBE3-0B9C0DB8E7B5}"/>
              </a:ext>
            </a:extLst>
          </p:cNvPr>
          <p:cNvSpPr>
            <a:spLocks noGrp="1"/>
          </p:cNvSpPr>
          <p:nvPr>
            <p:ph type="title"/>
          </p:nvPr>
        </p:nvSpPr>
        <p:spPr/>
        <p:txBody>
          <a:bodyPr/>
          <a:lstStyle/>
          <a:p>
            <a:r>
              <a:rPr lang="en-US" dirty="0"/>
              <a:t>Programming Language &amp; Tool</a:t>
            </a:r>
          </a:p>
        </p:txBody>
      </p:sp>
      <p:sp>
        <p:nvSpPr>
          <p:cNvPr id="3" name="Content Placeholder 2">
            <a:extLst>
              <a:ext uri="{FF2B5EF4-FFF2-40B4-BE49-F238E27FC236}">
                <a16:creationId xmlns:a16="http://schemas.microsoft.com/office/drawing/2014/main" id="{C102A87F-9043-E66D-6953-11C7FDFFB6F2}"/>
              </a:ext>
            </a:extLst>
          </p:cNvPr>
          <p:cNvSpPr>
            <a:spLocks noGrp="1"/>
          </p:cNvSpPr>
          <p:nvPr>
            <p:ph idx="1"/>
          </p:nvPr>
        </p:nvSpPr>
        <p:spPr/>
        <p:txBody>
          <a:bodyPr/>
          <a:lstStyle/>
          <a:p>
            <a:r>
              <a:rPr lang="en-US" dirty="0"/>
              <a:t>For our project, we are creating the website on </a:t>
            </a:r>
            <a:r>
              <a:rPr lang="en-US" dirty="0" err="1"/>
              <a:t>Wix</a:t>
            </a:r>
            <a:r>
              <a:rPr lang="en-US" dirty="0"/>
              <a:t>, which has the Velo developing platform.</a:t>
            </a:r>
          </a:p>
          <a:p>
            <a:r>
              <a:rPr lang="en-US" dirty="0"/>
              <a:t>The Velo by </a:t>
            </a:r>
            <a:r>
              <a:rPr lang="en-US" dirty="0" err="1"/>
              <a:t>Wix</a:t>
            </a:r>
            <a:r>
              <a:rPr lang="en-US" dirty="0"/>
              <a:t> platform uses a variant of </a:t>
            </a:r>
            <a:r>
              <a:rPr lang="en-US" dirty="0" err="1"/>
              <a:t>Javascript</a:t>
            </a:r>
            <a:r>
              <a:rPr lang="en-US" dirty="0"/>
              <a:t>, which is the programming language that we are fully using to work on this project.</a:t>
            </a:r>
          </a:p>
          <a:p>
            <a:endParaRPr lang="en-US" dirty="0"/>
          </a:p>
        </p:txBody>
      </p:sp>
    </p:spTree>
    <p:extLst>
      <p:ext uri="{BB962C8B-B14F-4D97-AF65-F5344CB8AC3E}">
        <p14:creationId xmlns:p14="http://schemas.microsoft.com/office/powerpoint/2010/main" val="2282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67C0-5027-D49C-165F-F875FA7BACAD}"/>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8641CBE-C62D-2AC6-5AB5-7533D1B653C6}"/>
              </a:ext>
            </a:extLst>
          </p:cNvPr>
          <p:cNvSpPr>
            <a:spLocks noGrp="1"/>
          </p:cNvSpPr>
          <p:nvPr>
            <p:ph idx="1"/>
          </p:nvPr>
        </p:nvSpPr>
        <p:spPr/>
        <p:txBody>
          <a:bodyPr/>
          <a:lstStyle/>
          <a:p>
            <a:r>
              <a:rPr lang="en-US" dirty="0"/>
              <a:t>Because of the change in our project, for the week after the presentations, we were brainstorming ideas and planning on how to execute them.</a:t>
            </a:r>
          </a:p>
          <a:p>
            <a:r>
              <a:rPr lang="en-US" dirty="0"/>
              <a:t>After coming up with the idea, we started working on it immediately. We started with creating an outline for the website and how everything will work for each category.</a:t>
            </a:r>
          </a:p>
          <a:p>
            <a:r>
              <a:rPr lang="en-US" dirty="0"/>
              <a:t>Now, we are working on the code for the website and to make sure there are no errors with any links or elements. Next, we will be working on the design of the website and making sure that it is neat and organized.</a:t>
            </a:r>
          </a:p>
          <a:p>
            <a:r>
              <a:rPr lang="en-US" dirty="0"/>
              <a:t>The work for this project is divided equally so that each team member gets the same amount of work and that all of our </a:t>
            </a:r>
            <a:r>
              <a:rPr lang="en-US"/>
              <a:t>ideas are executed</a:t>
            </a:r>
            <a:r>
              <a:rPr lang="en-US" dirty="0"/>
              <a:t>.</a:t>
            </a:r>
          </a:p>
          <a:p>
            <a:endParaRPr lang="en-US" dirty="0"/>
          </a:p>
        </p:txBody>
      </p:sp>
    </p:spTree>
    <p:extLst>
      <p:ext uri="{BB962C8B-B14F-4D97-AF65-F5344CB8AC3E}">
        <p14:creationId xmlns:p14="http://schemas.microsoft.com/office/powerpoint/2010/main" val="33421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EA4-F4A4-DF83-40F8-B4964AD66855}"/>
              </a:ext>
            </a:extLst>
          </p:cNvPr>
          <p:cNvSpPr>
            <a:spLocks noGrp="1"/>
          </p:cNvSpPr>
          <p:nvPr>
            <p:ph type="title"/>
          </p:nvPr>
        </p:nvSpPr>
        <p:spPr/>
        <p:txBody>
          <a:bodyPr/>
          <a:lstStyle/>
          <a:p>
            <a:r>
              <a:rPr lang="en-US" dirty="0" err="1"/>
              <a:t>Challanges</a:t>
            </a:r>
            <a:endParaRPr lang="en-US" dirty="0"/>
          </a:p>
        </p:txBody>
      </p:sp>
      <p:sp>
        <p:nvSpPr>
          <p:cNvPr id="3" name="Content Placeholder 2">
            <a:extLst>
              <a:ext uri="{FF2B5EF4-FFF2-40B4-BE49-F238E27FC236}">
                <a16:creationId xmlns:a16="http://schemas.microsoft.com/office/drawing/2014/main" id="{56E0AABA-7D6C-E589-5493-5B93B22DC0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975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44BD-F395-A3FA-283C-5B10B5AFD10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13E09B5-D74D-A6F0-BEB7-0B8E56B22F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687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202</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Trivia Quiz Bowl</vt:lpstr>
      <vt:lpstr>Application Goals</vt:lpstr>
      <vt:lpstr>Product Backlog</vt:lpstr>
      <vt:lpstr>Programming Language &amp; Tool</vt:lpstr>
      <vt:lpstr>Schedule</vt:lpstr>
      <vt:lpstr>Challanges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 Quiz Bowl</dc:title>
  <dc:creator>Baydov, Ivan</dc:creator>
  <cp:lastModifiedBy>Alkajo, Diana</cp:lastModifiedBy>
  <cp:revision>6</cp:revision>
  <dcterms:created xsi:type="dcterms:W3CDTF">2023-10-31T20:01:38Z</dcterms:created>
  <dcterms:modified xsi:type="dcterms:W3CDTF">2023-11-02T01:15:49Z</dcterms:modified>
</cp:coreProperties>
</file>