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3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98310B-47BC-432D-98C6-306A86F90ED6}" v="271" dt="2023-01-16T12:13:09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16.1.2023.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2020./2021.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16.1.2023.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16.1.2023.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hr-HR" dirty="0"/>
              <a:t>Šahisti </a:t>
            </a:r>
            <a:br>
              <a:rPr lang="en-US" sz="1600" dirty="0"/>
            </a:br>
            <a:r>
              <a:rPr lang="hr-HR" dirty="0" err="1"/>
              <a:t>AlmostByte</a:t>
            </a:r>
            <a:endParaRPr lang="hr-HR" dirty="0" err="1">
              <a:solidFill>
                <a:srgbClr val="000000"/>
              </a:solidFill>
            </a:endParaRP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A0CBF1B0-7048-16B0-E0F4-9EE3136A6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611" y="3139673"/>
            <a:ext cx="2105628" cy="29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sym typeface="Wingdings" panose="05000000000000000000" pitchFamily="2" charset="2"/>
              </a:rPr>
              <a:t>Korištenje </a:t>
            </a:r>
            <a:r>
              <a:rPr lang="hr-HR" dirty="0" err="1">
                <a:sym typeface="Wingdings" panose="05000000000000000000" pitchFamily="2" charset="2"/>
              </a:rPr>
              <a:t>LaTex</a:t>
            </a:r>
            <a:r>
              <a:rPr lang="hr-HR" dirty="0">
                <a:sym typeface="Wingdings" panose="05000000000000000000" pitchFamily="2" charset="2"/>
              </a:rPr>
              <a:t>-a za dokumentiranje.</a:t>
            </a:r>
          </a:p>
          <a:p>
            <a:r>
              <a:rPr lang="hr-HR" dirty="0">
                <a:sym typeface="Wingdings" panose="05000000000000000000" pitchFamily="2" charset="2"/>
              </a:rPr>
              <a:t>Upoznavanje s </a:t>
            </a:r>
            <a:r>
              <a:rPr lang="hr-HR" dirty="0" err="1">
                <a:sym typeface="Wingdings" panose="05000000000000000000" pitchFamily="2" charset="2"/>
              </a:rPr>
              <a:t>Git</a:t>
            </a:r>
            <a:r>
              <a:rPr lang="hr-HR" dirty="0">
                <a:sym typeface="Wingdings" panose="05000000000000000000" pitchFamily="2" charset="2"/>
              </a:rPr>
              <a:t>-om i </a:t>
            </a:r>
            <a:r>
              <a:rPr lang="hr-HR" dirty="0" err="1">
                <a:sym typeface="Wingdings" panose="05000000000000000000" pitchFamily="2" charset="2"/>
              </a:rPr>
              <a:t>GitLab</a:t>
            </a:r>
            <a:r>
              <a:rPr lang="hr-HR" dirty="0">
                <a:sym typeface="Wingdings" panose="05000000000000000000" pitchFamily="2" charset="2"/>
              </a:rPr>
              <a:t>-om.</a:t>
            </a:r>
          </a:p>
          <a:p>
            <a:r>
              <a:rPr lang="hr-HR" dirty="0">
                <a:sym typeface="Wingdings" panose="05000000000000000000" pitchFamily="2" charset="2"/>
              </a:rPr>
              <a:t>Funkcionirati kao tim.</a:t>
            </a:r>
          </a:p>
          <a:p>
            <a:r>
              <a:rPr lang="hr-HR" dirty="0">
                <a:sym typeface="Wingdings" panose="05000000000000000000" pitchFamily="2" charset="2"/>
              </a:rPr>
              <a:t>Planiranje, podjela poslova.</a:t>
            </a:r>
          </a:p>
          <a:p>
            <a:endParaRPr lang="hr-HR" dirty="0">
              <a:sym typeface="Wingdings" panose="05000000000000000000" pitchFamily="2" charset="2"/>
            </a:endParaRP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  <p:pic>
        <p:nvPicPr>
          <p:cNvPr id="7" name="Slika 7" descr="Slika na kojoj se prikazuje tekst&#10;&#10;Opis je automatski generiran">
            <a:extLst>
              <a:ext uri="{FF2B5EF4-FFF2-40B4-BE49-F238E27FC236}">
                <a16:creationId xmlns:a16="http://schemas.microsoft.com/office/drawing/2014/main" id="{45E73D2B-0023-EC18-07F0-B1737932A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608" y="4095981"/>
            <a:ext cx="2743200" cy="159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F43482B-F611-65C4-8EAF-884A93A9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Članovi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9F374D0-3757-4E45-9383-86D03D4CD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Voditelj: Ivan </a:t>
            </a:r>
            <a:r>
              <a:rPr lang="hr-HR" dirty="0" err="1"/>
              <a:t>Bilobrk</a:t>
            </a:r>
            <a:r>
              <a:rPr lang="hr-HR" dirty="0"/>
              <a:t>, </a:t>
            </a:r>
            <a:r>
              <a:rPr lang="hr-HR" dirty="0">
                <a:solidFill>
                  <a:schemeClr val="accent1">
                    <a:lumMod val="75000"/>
                  </a:schemeClr>
                </a:solidFill>
              </a:rPr>
              <a:t>ivan.bilobrk@fer.hr</a:t>
            </a:r>
          </a:p>
          <a:p>
            <a:r>
              <a:rPr lang="hr-HR" dirty="0"/>
              <a:t>Altea Božić, </a:t>
            </a:r>
            <a:r>
              <a:rPr lang="hr-HR" dirty="0">
                <a:solidFill>
                  <a:schemeClr val="accent1">
                    <a:lumMod val="75000"/>
                  </a:schemeClr>
                </a:solidFill>
              </a:rPr>
              <a:t>altea.bozic@fer.hr</a:t>
            </a:r>
          </a:p>
          <a:p>
            <a:r>
              <a:rPr lang="hr-HR" dirty="0"/>
              <a:t>Tina </a:t>
            </a:r>
            <a:r>
              <a:rPr lang="hr-HR" dirty="0" err="1"/>
              <a:t>Jureško</a:t>
            </a:r>
            <a:r>
              <a:rPr lang="hr-HR" dirty="0"/>
              <a:t>, </a:t>
            </a:r>
            <a:r>
              <a:rPr lang="hr-HR" dirty="0">
                <a:solidFill>
                  <a:schemeClr val="accent1">
                    <a:lumMod val="75000"/>
                  </a:schemeClr>
                </a:solidFill>
              </a:rPr>
              <a:t>tina.juresko@fer.hr</a:t>
            </a:r>
          </a:p>
          <a:p>
            <a:r>
              <a:rPr lang="hr-HR" dirty="0"/>
              <a:t>Lara </a:t>
            </a:r>
            <a:r>
              <a:rPr lang="hr-HR" dirty="0" err="1"/>
              <a:t>Mahalec</a:t>
            </a:r>
            <a:r>
              <a:rPr lang="hr-HR" dirty="0"/>
              <a:t>, </a:t>
            </a:r>
            <a:r>
              <a:rPr lang="hr-HR" dirty="0">
                <a:solidFill>
                  <a:schemeClr val="accent1">
                    <a:lumMod val="75000"/>
                  </a:schemeClr>
                </a:solidFill>
              </a:rPr>
              <a:t>lara.mahalec@fer.hr</a:t>
            </a:r>
          </a:p>
          <a:p>
            <a:r>
              <a:rPr lang="hr-HR" dirty="0"/>
              <a:t>Mijo </a:t>
            </a:r>
            <a:r>
              <a:rPr lang="hr-HR" dirty="0" err="1"/>
              <a:t>Rajič</a:t>
            </a:r>
            <a:r>
              <a:rPr lang="hr-HR" dirty="0"/>
              <a:t>, </a:t>
            </a:r>
            <a:r>
              <a:rPr lang="hr-HR" dirty="0">
                <a:solidFill>
                  <a:schemeClr val="accent1">
                    <a:lumMod val="75000"/>
                  </a:schemeClr>
                </a:solidFill>
              </a:rPr>
              <a:t>mijo.rajic@fer.hr</a:t>
            </a:r>
          </a:p>
          <a:p>
            <a:r>
              <a:rPr lang="hr-HR" dirty="0" err="1"/>
              <a:t>Ilan</a:t>
            </a:r>
            <a:r>
              <a:rPr lang="hr-HR" dirty="0"/>
              <a:t> </a:t>
            </a:r>
            <a:r>
              <a:rPr lang="hr-HR" dirty="0" err="1"/>
              <a:t>Vezmarović</a:t>
            </a:r>
            <a:r>
              <a:rPr lang="hr-HR" dirty="0"/>
              <a:t>, </a:t>
            </a:r>
            <a:r>
              <a:rPr lang="hr-HR" dirty="0">
                <a:solidFill>
                  <a:schemeClr val="accent1">
                    <a:lumMod val="75000"/>
                  </a:schemeClr>
                </a:solidFill>
              </a:rPr>
              <a:t>ilan.vezmarovic@fer.hr</a:t>
            </a:r>
          </a:p>
          <a:p>
            <a:r>
              <a:rPr lang="hr-HR" dirty="0" err="1"/>
              <a:t>Anteo</a:t>
            </a:r>
            <a:r>
              <a:rPr lang="hr-HR" dirty="0"/>
              <a:t> Vukasović, </a:t>
            </a:r>
            <a:r>
              <a:rPr lang="hr-HR" dirty="0">
                <a:solidFill>
                  <a:schemeClr val="accent1">
                    <a:lumMod val="75000"/>
                  </a:schemeClr>
                </a:solidFill>
              </a:rPr>
              <a:t>anteo.vukasovic@fer.hr</a:t>
            </a:r>
          </a:p>
          <a:p>
            <a:endParaRPr lang="hr-HR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8712BF10-F9CC-DD36-038B-497B190C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  <p:pic>
        <p:nvPicPr>
          <p:cNvPr id="7" name="Slika 7">
            <a:extLst>
              <a:ext uri="{FF2B5EF4-FFF2-40B4-BE49-F238E27FC236}">
                <a16:creationId xmlns:a16="http://schemas.microsoft.com/office/drawing/2014/main" id="{93E873AB-B94B-AD94-CD67-8DBCD0607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897" y="4807479"/>
            <a:ext cx="2487912" cy="167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0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/>
              <a:t>Cilj je bio izraditi funkcionalnu web aplikaciju koja bi koristila članovima šahovskog kluba na način da bi trenerima olakšala organizaciju, a učenicima pružila platformu za vježbanje i natjecanje.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hr-HR" dirty="0"/>
              <a:t>Prepoznaju se sličnosti s chess.com koji nudi neke slične funkcionalnosti kao npr. usavršavanje tehnike igranja kroz razne primjere.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Funkcionalni zahtjevi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r-HR" dirty="0" err="1"/>
              <a:t>Aktori</a:t>
            </a:r>
            <a:r>
              <a:rPr lang="hr-HR" dirty="0"/>
              <a:t> su administrator, trener, registrirani (član) i neregistrirani korisnik.</a:t>
            </a:r>
          </a:p>
          <a:p>
            <a:r>
              <a:rPr lang="hr-HR" dirty="0"/>
              <a:t>Administrator može: dodavati i brisati sadržaj iz svih rubrika te zabraniti pristup članu/treneru.</a:t>
            </a:r>
          </a:p>
          <a:p>
            <a:r>
              <a:rPr lang="hr-HR" dirty="0"/>
              <a:t>Trener može: postavljati dnevne taktike, organizirati treninge i turnire te objavljivati novosti.</a:t>
            </a:r>
          </a:p>
          <a:p>
            <a:r>
              <a:rPr lang="hr-HR" dirty="0"/>
              <a:t>Član može: plaćati članarinu, prijavljivati se za treninge/turnire, rješavati dnevne taktike koje može ocijeniti ili prijaviti pogrešku.</a:t>
            </a:r>
          </a:p>
          <a:p>
            <a:r>
              <a:rPr lang="hr-HR" dirty="0"/>
              <a:t>Neregistrirani korisnik može: pristupiti novostima, rješavati dnevne taktike i vidjeti rang-liste članova.</a:t>
            </a:r>
          </a:p>
          <a:p>
            <a:pPr marL="0" indent="0">
              <a:buNone/>
            </a:pPr>
            <a:endParaRPr lang="hr-HR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DF7DDAB-C7C9-088F-7CCF-6B5731E7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Nefunkcionalni zahtjevi domene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C9D97C7-5E0B-D2D9-CCF5-A5227CC3E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Sustav treba biti implementiran kao web-aplikacija koristeći objektno orijentiranu paradigmu.</a:t>
            </a:r>
          </a:p>
          <a:p>
            <a:r>
              <a:rPr lang="hr-HR" dirty="0"/>
              <a:t>Sustav mora biti brz kako ne bi ometao funkcionalnosti, baza podataka mora biti sigurna.</a:t>
            </a:r>
          </a:p>
          <a:p>
            <a:r>
              <a:rPr lang="hr-HR" dirty="0"/>
              <a:t>Sustav mora omogućiti paralelno korištenje aplikacije više korisnika u isto vrijeme bez međusobnih interferencija.</a:t>
            </a:r>
          </a:p>
          <a:p>
            <a:r>
              <a:rPr lang="hr-HR" dirty="0"/>
              <a:t>Neispravno korištenje ne smije rezultirati narušavanjem funkcionalnosti.</a:t>
            </a:r>
          </a:p>
          <a:p>
            <a:endParaRPr lang="hr-HR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BC1BAE8A-041C-D0CC-AFA1-6530FEC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56108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56F70F2-B587-0AA9-D1B1-E3D72C504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Zahtjevi domene primjene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DEAE7CD-B1EC-7348-01A4-611E36B40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r-HR" dirty="0"/>
              <a:t>Prilikom registracije i unosa osobnih podataka, aplikacija u slučaju neispunjenih validacijskih uvjeta prikazuje povratnu informaciju korisniku i šalje upozorenje.</a:t>
            </a:r>
          </a:p>
          <a:p>
            <a:r>
              <a:rPr lang="hr-HR" dirty="0"/>
              <a:t>Jedino korisnik s ulogom administratora ima pristup popisu svih članova kluba.</a:t>
            </a:r>
          </a:p>
          <a:p>
            <a:r>
              <a:rPr lang="hr-HR" dirty="0"/>
              <a:t>Ako korisnik nije registriran, ne može biti dio rang liste.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E6A6FA0A-094D-D48A-D54F-79210535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2191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Korišteni alati:</a:t>
            </a:r>
          </a:p>
          <a:p>
            <a:pPr lvl="1"/>
            <a:r>
              <a:rPr lang="hr-HR" dirty="0" err="1"/>
              <a:t>Astah</a:t>
            </a:r>
            <a:endParaRPr lang="hr-HR" dirty="0"/>
          </a:p>
          <a:p>
            <a:pPr lvl="1"/>
            <a:r>
              <a:rPr lang="hr-HR" dirty="0"/>
              <a:t>VSC</a:t>
            </a:r>
          </a:p>
          <a:p>
            <a:pPr lvl="1"/>
            <a:r>
              <a:rPr lang="hr-HR" dirty="0" err="1"/>
              <a:t>pgAdmin</a:t>
            </a:r>
            <a:endParaRPr lang="hr-HR" dirty="0"/>
          </a:p>
          <a:p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Korišteni programski jezici:</a:t>
            </a:r>
          </a:p>
          <a:p>
            <a:pPr lvl="1"/>
            <a:r>
              <a:rPr lang="hr-HR" dirty="0" err="1"/>
              <a:t>Frontend</a:t>
            </a:r>
            <a:r>
              <a:rPr lang="hr-HR" dirty="0"/>
              <a:t>: </a:t>
            </a:r>
            <a:r>
              <a:rPr lang="hr-HR" dirty="0" err="1"/>
              <a:t>React</a:t>
            </a:r>
            <a:r>
              <a:rPr lang="hr-HR" dirty="0"/>
              <a:t>, JavaScript</a:t>
            </a:r>
          </a:p>
          <a:p>
            <a:pPr lvl="1"/>
            <a:r>
              <a:rPr lang="hr-HR" dirty="0" err="1"/>
              <a:t>Backend</a:t>
            </a:r>
            <a:r>
              <a:rPr lang="hr-HR" dirty="0"/>
              <a:t>: JavaScript, SQL</a:t>
            </a:r>
          </a:p>
          <a:p>
            <a:pPr lvl="1"/>
            <a:r>
              <a:rPr lang="hr-HR" dirty="0"/>
              <a:t>Dokumentacija: </a:t>
            </a:r>
            <a:r>
              <a:rPr lang="hr-HR" dirty="0" err="1"/>
              <a:t>LaTex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Poslužitelj, klijent, baza podataka.</a:t>
            </a:r>
          </a:p>
          <a:p>
            <a:endParaRPr lang="hr-HR" dirty="0"/>
          </a:p>
          <a:p>
            <a:endParaRPr lang="hr-HR" dirty="0"/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07ADEF7F-5061-34C9-8E03-8572A8434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346" y="2082409"/>
            <a:ext cx="6025308" cy="355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Razvoj: 7, Dokumentacija: 5, Testiranje: 1</a:t>
            </a:r>
          </a:p>
          <a:p>
            <a:pPr marL="0" indent="0">
              <a:buNone/>
            </a:pPr>
            <a:endParaRPr lang="hr-HR" sz="1600" dirty="0"/>
          </a:p>
          <a:p>
            <a:pPr marL="0" indent="0">
              <a:buNone/>
            </a:pPr>
            <a:endParaRPr lang="hr-HR" sz="1600" dirty="0"/>
          </a:p>
          <a:p>
            <a:pPr marL="0" indent="0">
              <a:buNone/>
            </a:pPr>
            <a:r>
              <a:rPr lang="hr-HR" sz="1600" dirty="0"/>
              <a:t>specifikacija                                                                                                        testiranje </a:t>
            </a:r>
          </a:p>
          <a:p>
            <a:pPr marL="0" indent="0">
              <a:buNone/>
            </a:pPr>
            <a:endParaRPr lang="hr-HR" sz="1600" dirty="0"/>
          </a:p>
          <a:p>
            <a:pPr marL="0" indent="0" algn="ctr">
              <a:buNone/>
            </a:pPr>
            <a:r>
              <a:rPr lang="hr-HR" sz="1600" dirty="0"/>
              <a:t>implementacija</a:t>
            </a:r>
          </a:p>
          <a:p>
            <a:pPr marL="0" indent="0" algn="ctr">
              <a:buNone/>
            </a:pPr>
            <a:endParaRPr lang="hr-HR" sz="1600" dirty="0"/>
          </a:p>
          <a:p>
            <a:pPr marL="0" indent="0" algn="ctr">
              <a:buNone/>
            </a:pPr>
            <a:endParaRPr lang="hr-HR" sz="1600" dirty="0"/>
          </a:p>
          <a:p>
            <a:pPr marL="0" indent="0" algn="ctr">
              <a:buNone/>
            </a:pPr>
            <a:endParaRPr lang="hr-HR" sz="1600" dirty="0"/>
          </a:p>
          <a:p>
            <a:pPr marL="0" indent="0" algn="ctr">
              <a:buNone/>
            </a:pPr>
            <a:r>
              <a:rPr lang="hr-HR" sz="1600" dirty="0"/>
              <a:t>dokumentiranje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sp>
        <p:nvSpPr>
          <p:cNvPr id="8" name="Strelica: urezano udesno 7">
            <a:extLst>
              <a:ext uri="{FF2B5EF4-FFF2-40B4-BE49-F238E27FC236}">
                <a16:creationId xmlns:a16="http://schemas.microsoft.com/office/drawing/2014/main" id="{9BEA0A2C-FB69-ECE2-FCAE-729EC0275890}"/>
              </a:ext>
            </a:extLst>
          </p:cNvPr>
          <p:cNvSpPr/>
          <p:nvPr/>
        </p:nvSpPr>
        <p:spPr>
          <a:xfrm>
            <a:off x="808182" y="2837873"/>
            <a:ext cx="7527636" cy="443345"/>
          </a:xfrm>
          <a:prstGeom prst="notched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9" name="Strelica: urezano udesno 8">
            <a:extLst>
              <a:ext uri="{FF2B5EF4-FFF2-40B4-BE49-F238E27FC236}">
                <a16:creationId xmlns:a16="http://schemas.microsoft.com/office/drawing/2014/main" id="{6C72D50D-68D6-FBEB-CF09-6A5D80EDD02B}"/>
              </a:ext>
            </a:extLst>
          </p:cNvPr>
          <p:cNvSpPr/>
          <p:nvPr/>
        </p:nvSpPr>
        <p:spPr>
          <a:xfrm>
            <a:off x="808182" y="4139032"/>
            <a:ext cx="7527636" cy="443345"/>
          </a:xfrm>
          <a:prstGeom prst="notched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1294</TotalTime>
  <Words>415</Words>
  <Application>Microsoft Office PowerPoint</Application>
  <PresentationFormat>Prikaz na zaslonu (4:3)</PresentationFormat>
  <Paragraphs>76</Paragraphs>
  <Slides>11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Šahisti  AlmostByte</vt:lpstr>
      <vt:lpstr>Sadržaj</vt:lpstr>
      <vt:lpstr>Opis zadatka</vt:lpstr>
      <vt:lpstr>Funkcionalni zahtjevi</vt:lpstr>
      <vt:lpstr>Nefunkcionalni zahtjevi domene</vt:lpstr>
      <vt:lpstr>Zahtjevi domene primjene</vt:lpstr>
      <vt:lpstr>Korišteni alati i tehnologije</vt:lpstr>
      <vt:lpstr>Arhitektura sustava</vt:lpstr>
      <vt:lpstr>Organizacija rada</vt:lpstr>
      <vt:lpstr>Naučene lekcije</vt:lpstr>
      <vt:lpstr>Članovi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Altea Božić</cp:lastModifiedBy>
  <cp:revision>87</cp:revision>
  <dcterms:created xsi:type="dcterms:W3CDTF">2016-01-18T13:10:52Z</dcterms:created>
  <dcterms:modified xsi:type="dcterms:W3CDTF">2023-01-16T14:03:14Z</dcterms:modified>
</cp:coreProperties>
</file>