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087F-6E5C-044A-8738-37A65B18A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6AE31-E379-254A-A3A3-F2C4B76D0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96BFD-B1D7-C341-8793-CA6AFE2B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AE8B-4525-D34C-A617-AB5193718D0C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EBC-3CE6-0048-9883-567431DD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1AF00-43B8-464E-907A-0443A4C1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9BFB-9BB9-9543-A627-7FCD3EB8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4073-DB78-C04D-A55F-36EC72C9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3D4D7-628B-F147-82F9-2B7C06578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8A381-4CC6-7244-A030-B4194038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AE8B-4525-D34C-A617-AB5193718D0C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BD37C-030B-9045-80C6-BFE79B44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3170C-D6BA-6949-AF8B-C3D13486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9BFB-9BB9-9543-A627-7FCD3EB8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4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8B183-3FB9-1144-BADC-1CFC141BC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5C3CB-F3D5-E54E-ACF0-AEB7AE938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069F-6C0E-8D42-89ED-B23BFC3C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AE8B-4525-D34C-A617-AB5193718D0C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BAE44-B3C0-4542-810C-9619EED5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6228-CC48-024E-A7FB-7B50BA6D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9BFB-9BB9-9543-A627-7FCD3EB8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8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02ED-AC1E-B947-ABCA-3CFBD7B3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AC02-068A-AE47-BF4E-86D67BCE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1F79C-EA81-9047-B703-1BB4454D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AE8B-4525-D34C-A617-AB5193718D0C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A5F21-6061-944C-8CE9-119A6113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890FE-CE50-9844-BDF9-CB59C986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9BFB-9BB9-9543-A627-7FCD3EB8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7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B0C7-9C9A-8F43-A5B5-02CE2199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1DEAC-986D-6944-8C47-69F3470F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5B66B-AC93-E444-AFCC-5CAB180B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AE8B-4525-D34C-A617-AB5193718D0C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FDF68-A9A6-7844-892D-3703D693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5416C-5D1F-0342-92DC-D652337B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9BFB-9BB9-9543-A627-7FCD3EB8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1FE8-2C66-3E49-ACC4-16F6E06B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FC78-BB15-744D-87B1-79C090BBB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10B7D-A4A7-F447-86C4-CC4BBADBE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0ABBC-A0DB-3349-82F9-B259A12F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AE8B-4525-D34C-A617-AB5193718D0C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214D9-79F3-0740-8E08-0B2AD180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3E796-D794-374D-8D6E-29411425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9BFB-9BB9-9543-A627-7FCD3EB8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945A-24BD-C640-958D-ADABE59F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0B699-66A8-564D-AA8D-8EC22FE1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81E91-BD1B-994C-BA06-54CC24C44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96B5D-B5A9-2C4C-9B7A-562D52DBF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66DCA-3D95-8F47-AFB3-D6F59697F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5B97E-E949-D042-ABC6-91C966CB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AE8B-4525-D34C-A617-AB5193718D0C}" type="datetimeFigureOut">
              <a:rPr lang="en-US" smtClean="0"/>
              <a:t>6/11/22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C9624-1AF9-AF4E-A381-F8713BDC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3787F-5CF7-7349-8C02-5508955C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9BFB-9BB9-9543-A627-7FCD3EB8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5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FF05-824D-7D4F-9220-31607574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BD0D7-753B-1E4B-BC66-C7BA5BD0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AE8B-4525-D34C-A617-AB5193718D0C}" type="datetimeFigureOut">
              <a:rPr lang="en-US" smtClean="0"/>
              <a:t>6/11/22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E9948-4FA4-0A4B-ABA2-43AD617B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EDE26-F25A-CA46-9A05-5D330731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9BFB-9BB9-9543-A627-7FCD3EB8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8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3A411-7D0B-C044-AFD7-D24ED761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AE8B-4525-D34C-A617-AB5193718D0C}" type="datetimeFigureOut">
              <a:rPr lang="en-US" smtClean="0"/>
              <a:t>6/11/22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F5E97-FACF-C644-9CA1-C0CB90E9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27941-AFC8-5841-A366-39670DCC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9BFB-9BB9-9543-A627-7FCD3EB8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1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3F78-E4CB-4146-91C8-1B11DF2E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CDEC1-536F-4D4F-AFE0-F701B76D3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3705A-4DEE-6E45-99D5-6AD052BF1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D6CD3-C910-3C4C-AE6A-E6895667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AE8B-4525-D34C-A617-AB5193718D0C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FBC01-4E1B-2147-B73E-F8DA8804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8A5FE-FEA0-B541-9F3C-C386565B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9BFB-9BB9-9543-A627-7FCD3EB8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5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D48C-A3ED-AA44-A01D-826FE5CD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3E61B-EE72-C045-969D-C68AD4290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4E41C-1D8A-494D-8945-212D8ED26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9F54F-649C-CD41-B893-5B905481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AE8B-4525-D34C-A617-AB5193718D0C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8F509-C737-5142-B679-42FC24DA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E11A6-93CC-2C4A-8771-3B240FD7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9BFB-9BB9-9543-A627-7FCD3EB8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8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D789F-BB0B-F145-B486-12ADA981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95186-CE6B-9D4C-BD85-A1DB97B91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B6F0D-DC5B-3B41-8DFF-15DC0D04A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AE8B-4525-D34C-A617-AB5193718D0C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40C74-3354-0E46-AF94-7440D7F51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BBE1-E4C0-B04A-8130-82289A5DC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F9BFB-9BB9-9543-A627-7FCD3EB8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6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97B153-4859-B241-902E-AD57A032230C}"/>
              </a:ext>
            </a:extLst>
          </p:cNvPr>
          <p:cNvSpPr txBox="1"/>
          <p:nvPr/>
        </p:nvSpPr>
        <p:spPr>
          <a:xfrm>
            <a:off x="485775" y="242888"/>
            <a:ext cx="2616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Full Serverless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2D097E-D076-EC49-A2A8-F69B3B498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47" y="4713426"/>
            <a:ext cx="1044575" cy="1193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3AD95C-4F97-2744-9DE3-7172EB748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773" y="1542482"/>
            <a:ext cx="952500" cy="952500"/>
          </a:xfrm>
          <a:prstGeom prst="rect">
            <a:avLst/>
          </a:prstGeom>
        </p:spPr>
      </p:pic>
      <p:pic>
        <p:nvPicPr>
          <p:cNvPr id="13" name="Graphic 12" descr="Internet with solid fill">
            <a:extLst>
              <a:ext uri="{FF2B5EF4-FFF2-40B4-BE49-F238E27FC236}">
                <a16:creationId xmlns:a16="http://schemas.microsoft.com/office/drawing/2014/main" id="{0F295DB9-6197-F341-AC73-8366B5413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182" y="2051478"/>
            <a:ext cx="1206694" cy="1206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94D464-4AF2-DD49-8E6C-062F17969872}"/>
              </a:ext>
            </a:extLst>
          </p:cNvPr>
          <p:cNvSpPr txBox="1"/>
          <p:nvPr/>
        </p:nvSpPr>
        <p:spPr>
          <a:xfrm>
            <a:off x="914789" y="2998763"/>
            <a:ext cx="134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Web 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D96BA-5D28-9241-A05B-98D77CCADA92}"/>
              </a:ext>
            </a:extLst>
          </p:cNvPr>
          <p:cNvSpPr txBox="1"/>
          <p:nvPr/>
        </p:nvSpPr>
        <p:spPr>
          <a:xfrm>
            <a:off x="2879417" y="3087181"/>
            <a:ext cx="1196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S3 Public </a:t>
            </a:r>
          </a:p>
          <a:p>
            <a:pPr algn="ctr"/>
            <a:r>
              <a:rPr lang="en-US" sz="2000" dirty="0"/>
              <a:t>Website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07CE5-6878-FF45-852C-56916DEF215E}"/>
              </a:ext>
            </a:extLst>
          </p:cNvPr>
          <p:cNvSpPr txBox="1"/>
          <p:nvPr/>
        </p:nvSpPr>
        <p:spPr>
          <a:xfrm>
            <a:off x="4431408" y="3953211"/>
            <a:ext cx="2057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API Gateway APIs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7D7711-8535-4449-A7AC-7346DBC1DB53}"/>
              </a:ext>
            </a:extLst>
          </p:cNvPr>
          <p:cNvSpPr txBox="1"/>
          <p:nvPr/>
        </p:nvSpPr>
        <p:spPr>
          <a:xfrm>
            <a:off x="7004126" y="3952056"/>
            <a:ext cx="1031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Lambda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E2F7E1-8E04-8D4C-83BC-96427D5AC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773" y="2908757"/>
            <a:ext cx="952500" cy="952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AAFE6B1-4BF4-154E-995D-78C5424D3B7A}"/>
              </a:ext>
            </a:extLst>
          </p:cNvPr>
          <p:cNvSpPr txBox="1"/>
          <p:nvPr/>
        </p:nvSpPr>
        <p:spPr>
          <a:xfrm>
            <a:off x="8913646" y="3164113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DynamoDB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61CA8A-9DE1-A540-AA8B-F68AB4DA0CAA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 flipV="1">
            <a:off x="7989553" y="2004444"/>
            <a:ext cx="1170630" cy="60869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D1D3F1-2862-7B49-B4E6-0F31A8359E0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7989553" y="2613138"/>
            <a:ext cx="1170630" cy="76143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DB53A3-C4D0-1443-BF3E-A4C3B4B774A2}"/>
              </a:ext>
            </a:extLst>
          </p:cNvPr>
          <p:cNvCxnSpPr>
            <a:cxnSpLocks/>
          </p:cNvCxnSpPr>
          <p:nvPr/>
        </p:nvCxnSpPr>
        <p:spPr>
          <a:xfrm flipH="1" flipV="1">
            <a:off x="5936273" y="3355248"/>
            <a:ext cx="1170630" cy="503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476B64-87A0-D740-8808-B8BE076AAF02}"/>
              </a:ext>
            </a:extLst>
          </p:cNvPr>
          <p:cNvCxnSpPr>
            <a:cxnSpLocks/>
          </p:cNvCxnSpPr>
          <p:nvPr/>
        </p:nvCxnSpPr>
        <p:spPr>
          <a:xfrm flipH="1" flipV="1">
            <a:off x="5936273" y="2021494"/>
            <a:ext cx="1170630" cy="503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2B8CA48-EE79-8345-B2FA-C02372233EE7}"/>
              </a:ext>
            </a:extLst>
          </p:cNvPr>
          <p:cNvSpPr/>
          <p:nvPr/>
        </p:nvSpPr>
        <p:spPr>
          <a:xfrm>
            <a:off x="4431407" y="980396"/>
            <a:ext cx="4055367" cy="35433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09341DE-FEC7-3F48-87D5-6525DFD3DC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9143" y="1534239"/>
            <a:ext cx="940410" cy="9404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7ED5D50-442F-E742-8DE1-E6A986CF0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5829" y="2870755"/>
            <a:ext cx="940410" cy="94041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59106D1-B69D-B844-8C5E-9439279A3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0183" y="2136888"/>
            <a:ext cx="952500" cy="9525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D600589-7F0C-9948-AC43-CB69AA98CE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8899" y="2159419"/>
            <a:ext cx="987121" cy="98712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8D8FC6-F08A-9948-8EDE-85249F64585C}"/>
              </a:ext>
            </a:extLst>
          </p:cNvPr>
          <p:cNvCxnSpPr>
            <a:cxnSpLocks/>
            <a:stCxn id="11" idx="1"/>
            <a:endCxn id="37" idx="3"/>
          </p:cNvCxnSpPr>
          <p:nvPr/>
        </p:nvCxnSpPr>
        <p:spPr>
          <a:xfrm flipH="1">
            <a:off x="3946020" y="2018732"/>
            <a:ext cx="1037753" cy="63424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FF5A06-4605-3B4C-84B8-5B83C7C677E9}"/>
              </a:ext>
            </a:extLst>
          </p:cNvPr>
          <p:cNvCxnSpPr>
            <a:cxnSpLocks/>
            <a:stCxn id="18" idx="1"/>
            <a:endCxn id="37" idx="3"/>
          </p:cNvCxnSpPr>
          <p:nvPr/>
        </p:nvCxnSpPr>
        <p:spPr>
          <a:xfrm flipH="1" flipV="1">
            <a:off x="3946020" y="2652980"/>
            <a:ext cx="1037753" cy="73202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7D182B-A0C9-F145-A8F8-A297803E74EF}"/>
              </a:ext>
            </a:extLst>
          </p:cNvPr>
          <p:cNvCxnSpPr>
            <a:cxnSpLocks/>
            <a:stCxn id="37" idx="1"/>
            <a:endCxn id="13" idx="3"/>
          </p:cNvCxnSpPr>
          <p:nvPr/>
        </p:nvCxnSpPr>
        <p:spPr>
          <a:xfrm flipH="1">
            <a:off x="2179876" y="2652980"/>
            <a:ext cx="779023" cy="184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A12A8F3-02DB-5C48-BB5F-2CC3F553754A}"/>
              </a:ext>
            </a:extLst>
          </p:cNvPr>
          <p:cNvSpPr txBox="1"/>
          <p:nvPr/>
        </p:nvSpPr>
        <p:spPr>
          <a:xfrm>
            <a:off x="5809624" y="5907226"/>
            <a:ext cx="1992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CloudFormation</a:t>
            </a:r>
          </a:p>
          <a:p>
            <a:pPr algn="ctr"/>
            <a:r>
              <a:rPr lang="en-US" sz="2000" dirty="0"/>
              <a:t>Custom Resource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B4BE7C3-71D7-FB4C-84BA-D35A77510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0183" y="4906572"/>
            <a:ext cx="940410" cy="94041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18C190A-FD95-194E-A942-DEBEB61E2A5B}"/>
              </a:ext>
            </a:extLst>
          </p:cNvPr>
          <p:cNvSpPr txBox="1"/>
          <p:nvPr/>
        </p:nvSpPr>
        <p:spPr>
          <a:xfrm>
            <a:off x="8734407" y="5846982"/>
            <a:ext cx="1901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Lambda for </a:t>
            </a:r>
          </a:p>
          <a:p>
            <a:pPr algn="ctr"/>
            <a:r>
              <a:rPr lang="en-US" sz="2000" dirty="0"/>
              <a:t>Data Generation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C19190-8BFD-F149-B238-ABA61B9FCBE0}"/>
              </a:ext>
            </a:extLst>
          </p:cNvPr>
          <p:cNvSpPr txBox="1"/>
          <p:nvPr/>
        </p:nvSpPr>
        <p:spPr>
          <a:xfrm>
            <a:off x="5378110" y="974785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Business Logic API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6ECB2F-E4FB-0640-AAEE-4F29A17CFFC9}"/>
              </a:ext>
            </a:extLst>
          </p:cNvPr>
          <p:cNvCxnSpPr>
            <a:cxnSpLocks/>
            <a:stCxn id="51" idx="0"/>
            <a:endCxn id="20" idx="2"/>
          </p:cNvCxnSpPr>
          <p:nvPr/>
        </p:nvCxnSpPr>
        <p:spPr>
          <a:xfrm flipH="1" flipV="1">
            <a:off x="9606304" y="3564223"/>
            <a:ext cx="24084" cy="134234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2F4FACA-FAF2-3047-910A-4E1423962FAD}"/>
              </a:ext>
            </a:extLst>
          </p:cNvPr>
          <p:cNvSpPr txBox="1"/>
          <p:nvPr/>
        </p:nvSpPr>
        <p:spPr>
          <a:xfrm>
            <a:off x="9666058" y="3988684"/>
            <a:ext cx="765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Write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2F3571-223E-A244-8CF0-7F69B6353EC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7391788" y="5372147"/>
            <a:ext cx="1768395" cy="463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5D1D424-C0F2-B740-994C-5FF89C24D5B8}"/>
              </a:ext>
            </a:extLst>
          </p:cNvPr>
          <p:cNvSpPr txBox="1"/>
          <p:nvPr/>
        </p:nvSpPr>
        <p:spPr>
          <a:xfrm>
            <a:off x="7831850" y="4993901"/>
            <a:ext cx="863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Invoke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E75A42-7FC5-804A-B3D7-728461E35B15}"/>
              </a:ext>
            </a:extLst>
          </p:cNvPr>
          <p:cNvSpPr/>
          <p:nvPr/>
        </p:nvSpPr>
        <p:spPr>
          <a:xfrm>
            <a:off x="2560127" y="980396"/>
            <a:ext cx="1691806" cy="35433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D9007C-D911-A740-A5EE-A5DD42F5FDE0}"/>
              </a:ext>
            </a:extLst>
          </p:cNvPr>
          <p:cNvSpPr txBox="1"/>
          <p:nvPr/>
        </p:nvSpPr>
        <p:spPr>
          <a:xfrm>
            <a:off x="2672583" y="1010095"/>
            <a:ext cx="1543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Presentation</a:t>
            </a:r>
          </a:p>
          <a:p>
            <a:pPr algn="ctr"/>
            <a:r>
              <a:rPr lang="en-US" sz="2000" b="1" dirty="0"/>
              <a:t>Tier</a:t>
            </a:r>
          </a:p>
        </p:txBody>
      </p:sp>
    </p:spTree>
    <p:extLst>
      <p:ext uri="{BB962C8B-B14F-4D97-AF65-F5344CB8AC3E}">
        <p14:creationId xmlns:p14="http://schemas.microsoft.com/office/powerpoint/2010/main" val="261183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97B153-4859-B241-902E-AD57A032230C}"/>
              </a:ext>
            </a:extLst>
          </p:cNvPr>
          <p:cNvSpPr txBox="1"/>
          <p:nvPr/>
        </p:nvSpPr>
        <p:spPr>
          <a:xfrm>
            <a:off x="485775" y="242888"/>
            <a:ext cx="5500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Hybrid, Single CFN Deployment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2D097E-D076-EC49-A2A8-F69B3B498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22" y="4713426"/>
            <a:ext cx="1044575" cy="1193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3AD95C-4F97-2744-9DE3-7172EB748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948" y="1542482"/>
            <a:ext cx="952500" cy="952500"/>
          </a:xfrm>
          <a:prstGeom prst="rect">
            <a:avLst/>
          </a:prstGeom>
        </p:spPr>
      </p:pic>
      <p:pic>
        <p:nvPicPr>
          <p:cNvPr id="13" name="Graphic 12" descr="Internet with solid fill">
            <a:extLst>
              <a:ext uri="{FF2B5EF4-FFF2-40B4-BE49-F238E27FC236}">
                <a16:creationId xmlns:a16="http://schemas.microsoft.com/office/drawing/2014/main" id="{0F295DB9-6197-F341-AC73-8366B5413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0357" y="2051478"/>
            <a:ext cx="1206694" cy="1206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94D464-4AF2-DD49-8E6C-062F17969872}"/>
              </a:ext>
            </a:extLst>
          </p:cNvPr>
          <p:cNvSpPr txBox="1"/>
          <p:nvPr/>
        </p:nvSpPr>
        <p:spPr>
          <a:xfrm>
            <a:off x="1171964" y="2998763"/>
            <a:ext cx="134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Web 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D96BA-5D28-9241-A05B-98D77CCADA92}"/>
              </a:ext>
            </a:extLst>
          </p:cNvPr>
          <p:cNvSpPr txBox="1"/>
          <p:nvPr/>
        </p:nvSpPr>
        <p:spPr>
          <a:xfrm>
            <a:off x="2909455" y="3218742"/>
            <a:ext cx="150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EC2 Instance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07CE5-6878-FF45-852C-56916DEF215E}"/>
              </a:ext>
            </a:extLst>
          </p:cNvPr>
          <p:cNvSpPr txBox="1"/>
          <p:nvPr/>
        </p:nvSpPr>
        <p:spPr>
          <a:xfrm>
            <a:off x="4688583" y="3953211"/>
            <a:ext cx="2057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API Gateway APIs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7D7711-8535-4449-A7AC-7346DBC1DB53}"/>
              </a:ext>
            </a:extLst>
          </p:cNvPr>
          <p:cNvSpPr txBox="1"/>
          <p:nvPr/>
        </p:nvSpPr>
        <p:spPr>
          <a:xfrm>
            <a:off x="7261301" y="3952056"/>
            <a:ext cx="1031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Lambda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E2F7E1-8E04-8D4C-83BC-96427D5AC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948" y="2908757"/>
            <a:ext cx="952500" cy="952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AAFE6B1-4BF4-154E-995D-78C5424D3B7A}"/>
              </a:ext>
            </a:extLst>
          </p:cNvPr>
          <p:cNvSpPr txBox="1"/>
          <p:nvPr/>
        </p:nvSpPr>
        <p:spPr>
          <a:xfrm>
            <a:off x="9170821" y="3164113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DynamoDB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61CA8A-9DE1-A540-AA8B-F68AB4DA0CAA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 flipV="1">
            <a:off x="8246728" y="2004444"/>
            <a:ext cx="1170630" cy="60869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D1D3F1-2862-7B49-B4E6-0F31A8359E0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8246728" y="2613138"/>
            <a:ext cx="1170630" cy="76143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DB53A3-C4D0-1443-BF3E-A4C3B4B774A2}"/>
              </a:ext>
            </a:extLst>
          </p:cNvPr>
          <p:cNvCxnSpPr>
            <a:cxnSpLocks/>
          </p:cNvCxnSpPr>
          <p:nvPr/>
        </p:nvCxnSpPr>
        <p:spPr>
          <a:xfrm flipH="1" flipV="1">
            <a:off x="6193448" y="3355248"/>
            <a:ext cx="1170630" cy="503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476B64-87A0-D740-8808-B8BE076AAF02}"/>
              </a:ext>
            </a:extLst>
          </p:cNvPr>
          <p:cNvCxnSpPr>
            <a:cxnSpLocks/>
          </p:cNvCxnSpPr>
          <p:nvPr/>
        </p:nvCxnSpPr>
        <p:spPr>
          <a:xfrm flipH="1" flipV="1">
            <a:off x="6193448" y="2021494"/>
            <a:ext cx="1170630" cy="503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2B8CA48-EE79-8345-B2FA-C02372233EE7}"/>
              </a:ext>
            </a:extLst>
          </p:cNvPr>
          <p:cNvSpPr/>
          <p:nvPr/>
        </p:nvSpPr>
        <p:spPr>
          <a:xfrm>
            <a:off x="4688582" y="980396"/>
            <a:ext cx="4055367" cy="35433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09341DE-FEC7-3F48-87D5-6525DFD3DC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6318" y="1534239"/>
            <a:ext cx="940410" cy="9404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7ED5D50-442F-E742-8DE1-E6A986CF0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3004" y="2870755"/>
            <a:ext cx="940410" cy="94041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59106D1-B69D-B844-8C5E-9439279A3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7358" y="2136888"/>
            <a:ext cx="952500" cy="9525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8D8FC6-F08A-9948-8EDE-85249F64585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203195" y="2018732"/>
            <a:ext cx="1037753" cy="63424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FF5A06-4605-3B4C-84B8-5B83C7C677E9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4203195" y="2652980"/>
            <a:ext cx="1037753" cy="73202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7D182B-A0C9-F145-A8F8-A297803E74E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7051" y="2652980"/>
            <a:ext cx="779023" cy="184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A12A8F3-02DB-5C48-BB5F-2CC3F553754A}"/>
              </a:ext>
            </a:extLst>
          </p:cNvPr>
          <p:cNvSpPr txBox="1"/>
          <p:nvPr/>
        </p:nvSpPr>
        <p:spPr>
          <a:xfrm>
            <a:off x="6066799" y="5907226"/>
            <a:ext cx="1992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CloudFormation</a:t>
            </a:r>
          </a:p>
          <a:p>
            <a:pPr algn="ctr"/>
            <a:r>
              <a:rPr lang="en-US" sz="2000" dirty="0"/>
              <a:t>Custom Resource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B4BE7C3-71D7-FB4C-84BA-D35A77510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7358" y="4906572"/>
            <a:ext cx="940410" cy="94041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18C190A-FD95-194E-A942-DEBEB61E2A5B}"/>
              </a:ext>
            </a:extLst>
          </p:cNvPr>
          <p:cNvSpPr txBox="1"/>
          <p:nvPr/>
        </p:nvSpPr>
        <p:spPr>
          <a:xfrm>
            <a:off x="8991582" y="5846982"/>
            <a:ext cx="1901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Lambda for </a:t>
            </a:r>
          </a:p>
          <a:p>
            <a:pPr algn="ctr"/>
            <a:r>
              <a:rPr lang="en-US" sz="2000" dirty="0"/>
              <a:t>Data Generation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C19190-8BFD-F149-B238-ABA61B9FCBE0}"/>
              </a:ext>
            </a:extLst>
          </p:cNvPr>
          <p:cNvSpPr txBox="1"/>
          <p:nvPr/>
        </p:nvSpPr>
        <p:spPr>
          <a:xfrm>
            <a:off x="5635285" y="974785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Business Logic API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6ECB2F-E4FB-0640-AAEE-4F29A17CFFC9}"/>
              </a:ext>
            </a:extLst>
          </p:cNvPr>
          <p:cNvCxnSpPr>
            <a:cxnSpLocks/>
            <a:stCxn id="51" idx="0"/>
            <a:endCxn id="20" idx="2"/>
          </p:cNvCxnSpPr>
          <p:nvPr/>
        </p:nvCxnSpPr>
        <p:spPr>
          <a:xfrm flipH="1" flipV="1">
            <a:off x="9863479" y="3564223"/>
            <a:ext cx="24084" cy="134234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2F4FACA-FAF2-3047-910A-4E1423962FAD}"/>
              </a:ext>
            </a:extLst>
          </p:cNvPr>
          <p:cNvSpPr txBox="1"/>
          <p:nvPr/>
        </p:nvSpPr>
        <p:spPr>
          <a:xfrm>
            <a:off x="9923233" y="3988684"/>
            <a:ext cx="765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Write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2F3571-223E-A244-8CF0-7F69B6353EC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7648963" y="5372147"/>
            <a:ext cx="1768395" cy="463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5D1D424-C0F2-B740-994C-5FF89C24D5B8}"/>
              </a:ext>
            </a:extLst>
          </p:cNvPr>
          <p:cNvSpPr txBox="1"/>
          <p:nvPr/>
        </p:nvSpPr>
        <p:spPr>
          <a:xfrm>
            <a:off x="8089025" y="4993901"/>
            <a:ext cx="863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Invoke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031615-A7A6-B145-9B18-FF7152653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2990" y="2136888"/>
            <a:ext cx="1061930" cy="106193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8AA7B36-05F2-6B46-8279-5921FC45803E}"/>
              </a:ext>
            </a:extLst>
          </p:cNvPr>
          <p:cNvSpPr/>
          <p:nvPr/>
        </p:nvSpPr>
        <p:spPr>
          <a:xfrm>
            <a:off x="2817302" y="980396"/>
            <a:ext cx="1691806" cy="35433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EF6F4A-8917-6A48-9490-7AA4004DF61E}"/>
              </a:ext>
            </a:extLst>
          </p:cNvPr>
          <p:cNvSpPr txBox="1"/>
          <p:nvPr/>
        </p:nvSpPr>
        <p:spPr>
          <a:xfrm>
            <a:off x="2929758" y="1010095"/>
            <a:ext cx="1543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Presentation</a:t>
            </a:r>
          </a:p>
          <a:p>
            <a:pPr algn="ctr"/>
            <a:r>
              <a:rPr lang="en-US" sz="2000" b="1" dirty="0"/>
              <a:t>Tier</a:t>
            </a:r>
          </a:p>
        </p:txBody>
      </p:sp>
    </p:spTree>
    <p:extLst>
      <p:ext uri="{BB962C8B-B14F-4D97-AF65-F5344CB8AC3E}">
        <p14:creationId xmlns:p14="http://schemas.microsoft.com/office/powerpoint/2010/main" val="175893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7463EE3A-32E4-F041-A2C4-4CFB9079B88C}"/>
              </a:ext>
            </a:extLst>
          </p:cNvPr>
          <p:cNvSpPr/>
          <p:nvPr/>
        </p:nvSpPr>
        <p:spPr>
          <a:xfrm>
            <a:off x="8906516" y="1074963"/>
            <a:ext cx="1964105" cy="40150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7B153-4859-B241-902E-AD57A032230C}"/>
              </a:ext>
            </a:extLst>
          </p:cNvPr>
          <p:cNvSpPr txBox="1"/>
          <p:nvPr/>
        </p:nvSpPr>
        <p:spPr>
          <a:xfrm>
            <a:off x="485775" y="242888"/>
            <a:ext cx="7159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Hybrid, Single CFN Deployment with ASG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2D097E-D076-EC49-A2A8-F69B3B498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598" y="5182361"/>
            <a:ext cx="765915" cy="8753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3AD95C-4F97-2744-9DE3-7172EB748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59" y="2207155"/>
            <a:ext cx="864310" cy="864310"/>
          </a:xfrm>
          <a:prstGeom prst="rect">
            <a:avLst/>
          </a:prstGeom>
        </p:spPr>
      </p:pic>
      <p:pic>
        <p:nvPicPr>
          <p:cNvPr id="13" name="Graphic 12" descr="Internet with solid fill">
            <a:extLst>
              <a:ext uri="{FF2B5EF4-FFF2-40B4-BE49-F238E27FC236}">
                <a16:creationId xmlns:a16="http://schemas.microsoft.com/office/drawing/2014/main" id="{0F295DB9-6197-F341-AC73-8366B5413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106" y="2663020"/>
            <a:ext cx="1206694" cy="1206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94D464-4AF2-DD49-8E6C-062F17969872}"/>
              </a:ext>
            </a:extLst>
          </p:cNvPr>
          <p:cNvSpPr txBox="1"/>
          <p:nvPr/>
        </p:nvSpPr>
        <p:spPr>
          <a:xfrm>
            <a:off x="466927" y="3672914"/>
            <a:ext cx="134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Web 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D96BA-5D28-9241-A05B-98D77CCADA92}"/>
              </a:ext>
            </a:extLst>
          </p:cNvPr>
          <p:cNvSpPr txBox="1"/>
          <p:nvPr/>
        </p:nvSpPr>
        <p:spPr>
          <a:xfrm>
            <a:off x="3433076" y="4350684"/>
            <a:ext cx="57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EC2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07CE5-6878-FF45-852C-56916DEF215E}"/>
              </a:ext>
            </a:extLst>
          </p:cNvPr>
          <p:cNvSpPr txBox="1"/>
          <p:nvPr/>
        </p:nvSpPr>
        <p:spPr>
          <a:xfrm>
            <a:off x="5318813" y="4326377"/>
            <a:ext cx="1554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API Gateway </a:t>
            </a:r>
          </a:p>
          <a:p>
            <a:pPr algn="ctr"/>
            <a:r>
              <a:rPr lang="en-US" sz="2000" dirty="0"/>
              <a:t>APIs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7D7711-8535-4449-A7AC-7346DBC1DB53}"/>
              </a:ext>
            </a:extLst>
          </p:cNvPr>
          <p:cNvSpPr txBox="1"/>
          <p:nvPr/>
        </p:nvSpPr>
        <p:spPr>
          <a:xfrm>
            <a:off x="7261301" y="4528539"/>
            <a:ext cx="1031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Lambda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E2F7E1-8E04-8D4C-83BC-96427D5AC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59" y="3485240"/>
            <a:ext cx="854724" cy="8547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AAFE6B1-4BF4-154E-995D-78C5424D3B7A}"/>
              </a:ext>
            </a:extLst>
          </p:cNvPr>
          <p:cNvSpPr txBox="1"/>
          <p:nvPr/>
        </p:nvSpPr>
        <p:spPr>
          <a:xfrm>
            <a:off x="9170821" y="3740596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DynamoDB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61CA8A-9DE1-A540-AA8B-F68AB4DA0CAA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 flipV="1">
            <a:off x="8246727" y="2630851"/>
            <a:ext cx="1170631" cy="55877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D1D3F1-2862-7B49-B4E6-0F31A8359E0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8246728" y="3189621"/>
            <a:ext cx="1170630" cy="76143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DB53A3-C4D0-1443-BF3E-A4C3B4B774A2}"/>
              </a:ext>
            </a:extLst>
          </p:cNvPr>
          <p:cNvCxnSpPr>
            <a:cxnSpLocks/>
            <a:stCxn id="35" idx="1"/>
            <a:endCxn id="18" idx="3"/>
          </p:cNvCxnSpPr>
          <p:nvPr/>
        </p:nvCxnSpPr>
        <p:spPr>
          <a:xfrm flipH="1">
            <a:off x="6523183" y="3904899"/>
            <a:ext cx="838659" cy="770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476B64-87A0-D740-8808-B8BE076AAF02}"/>
              </a:ext>
            </a:extLst>
          </p:cNvPr>
          <p:cNvCxnSpPr>
            <a:cxnSpLocks/>
            <a:stCxn id="34" idx="1"/>
            <a:endCxn id="11" idx="3"/>
          </p:cNvCxnSpPr>
          <p:nvPr/>
        </p:nvCxnSpPr>
        <p:spPr>
          <a:xfrm flipH="1">
            <a:off x="6532769" y="2630851"/>
            <a:ext cx="849647" cy="84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2B8CA48-EE79-8345-B2FA-C02372233EE7}"/>
              </a:ext>
            </a:extLst>
          </p:cNvPr>
          <p:cNvSpPr/>
          <p:nvPr/>
        </p:nvSpPr>
        <p:spPr>
          <a:xfrm>
            <a:off x="5156246" y="1080494"/>
            <a:ext cx="3587703" cy="40150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09341DE-FEC7-3F48-87D5-6525DFD3DC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2416" y="2198695"/>
            <a:ext cx="864311" cy="86431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7ED5D50-442F-E742-8DE1-E6A986CF0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1842" y="3459113"/>
            <a:ext cx="891571" cy="89157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59106D1-B69D-B844-8C5E-9439279A3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7358" y="2713371"/>
            <a:ext cx="952500" cy="9525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8D8FC6-F08A-9948-8EDE-85249F64585C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flipH="1">
            <a:off x="4152727" y="2639310"/>
            <a:ext cx="1515732" cy="2371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FF5A06-4605-3B4C-84B8-5B83C7C677E9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4164486" y="2808466"/>
            <a:ext cx="1503973" cy="110413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A12A8F3-02DB-5C48-BB5F-2CC3F553754A}"/>
              </a:ext>
            </a:extLst>
          </p:cNvPr>
          <p:cNvSpPr txBox="1"/>
          <p:nvPr/>
        </p:nvSpPr>
        <p:spPr>
          <a:xfrm>
            <a:off x="6254707" y="6026456"/>
            <a:ext cx="1992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CloudFormation</a:t>
            </a:r>
          </a:p>
          <a:p>
            <a:pPr algn="ctr"/>
            <a:r>
              <a:rPr lang="en-US" sz="2000" dirty="0"/>
              <a:t>Custom Resource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B4BE7C3-71D7-FB4C-84BA-D35A77510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3072" y="5206888"/>
            <a:ext cx="765915" cy="76591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18C190A-FD95-194E-A942-DEBEB61E2A5B}"/>
              </a:ext>
            </a:extLst>
          </p:cNvPr>
          <p:cNvSpPr txBox="1"/>
          <p:nvPr/>
        </p:nvSpPr>
        <p:spPr>
          <a:xfrm>
            <a:off x="8912898" y="6007544"/>
            <a:ext cx="1901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Lambda for </a:t>
            </a:r>
          </a:p>
          <a:p>
            <a:pPr algn="ctr"/>
            <a:r>
              <a:rPr lang="en-US" sz="2000" dirty="0"/>
              <a:t>Data Generation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C19190-8BFD-F149-B238-ABA61B9FCBE0}"/>
              </a:ext>
            </a:extLst>
          </p:cNvPr>
          <p:cNvSpPr txBox="1"/>
          <p:nvPr/>
        </p:nvSpPr>
        <p:spPr>
          <a:xfrm>
            <a:off x="5778149" y="1171068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Business Logic API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6ECB2F-E4FB-0640-AAEE-4F29A17CFFC9}"/>
              </a:ext>
            </a:extLst>
          </p:cNvPr>
          <p:cNvCxnSpPr>
            <a:cxnSpLocks/>
            <a:stCxn id="51" idx="0"/>
            <a:endCxn id="20" idx="2"/>
          </p:cNvCxnSpPr>
          <p:nvPr/>
        </p:nvCxnSpPr>
        <p:spPr>
          <a:xfrm flipV="1">
            <a:off x="9856030" y="4140706"/>
            <a:ext cx="7449" cy="10661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2F4FACA-FAF2-3047-910A-4E1423962FAD}"/>
              </a:ext>
            </a:extLst>
          </p:cNvPr>
          <p:cNvSpPr txBox="1"/>
          <p:nvPr/>
        </p:nvSpPr>
        <p:spPr>
          <a:xfrm>
            <a:off x="9923233" y="4565167"/>
            <a:ext cx="765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Write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2F3571-223E-A244-8CF0-7F69B6353EC4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7727498" y="5589846"/>
            <a:ext cx="174557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5D1D424-C0F2-B740-994C-5FF89C24D5B8}"/>
              </a:ext>
            </a:extLst>
          </p:cNvPr>
          <p:cNvSpPr txBox="1"/>
          <p:nvPr/>
        </p:nvSpPr>
        <p:spPr>
          <a:xfrm>
            <a:off x="8124559" y="5555105"/>
            <a:ext cx="863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Invoke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031615-A7A6-B145-9B18-FF7152653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6464" y="2229889"/>
            <a:ext cx="866263" cy="86626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8AA7B36-05F2-6B46-8279-5921FC45803E}"/>
              </a:ext>
            </a:extLst>
          </p:cNvPr>
          <p:cNvSpPr/>
          <p:nvPr/>
        </p:nvSpPr>
        <p:spPr>
          <a:xfrm>
            <a:off x="2883172" y="1914525"/>
            <a:ext cx="1625936" cy="301412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EF6F4A-8917-6A48-9490-7AA4004DF61E}"/>
              </a:ext>
            </a:extLst>
          </p:cNvPr>
          <p:cNvSpPr txBox="1"/>
          <p:nvPr/>
        </p:nvSpPr>
        <p:spPr>
          <a:xfrm>
            <a:off x="2696862" y="1149862"/>
            <a:ext cx="2057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Presentation Tier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FB3F2-63CC-AA44-8C65-812BA6B45C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5535" y="1644123"/>
            <a:ext cx="535254" cy="53525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C96E06-FACE-4D40-BFA2-058FFF06556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147699" y="2639310"/>
            <a:ext cx="1520760" cy="11274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0D70B38-DF29-7940-BD36-F23857585376}"/>
              </a:ext>
            </a:extLst>
          </p:cNvPr>
          <p:cNvSpPr/>
          <p:nvPr/>
        </p:nvSpPr>
        <p:spPr>
          <a:xfrm>
            <a:off x="2612509" y="1085067"/>
            <a:ext cx="2197556" cy="40097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7EA064-3FA0-5B4E-9241-99131C18ED14}"/>
              </a:ext>
            </a:extLst>
          </p:cNvPr>
          <p:cNvSpPr txBox="1"/>
          <p:nvPr/>
        </p:nvSpPr>
        <p:spPr>
          <a:xfrm>
            <a:off x="3550214" y="1572206"/>
            <a:ext cx="614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3F1512E-9CBE-1144-BE52-D4C2A527FB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0024" y="2910236"/>
            <a:ext cx="805306" cy="805306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84F546-0A74-EF44-BEB7-2349E73F0CAB}"/>
              </a:ext>
            </a:extLst>
          </p:cNvPr>
          <p:cNvCxnSpPr>
            <a:cxnSpLocks/>
            <a:stCxn id="18" idx="1"/>
            <a:endCxn id="63" idx="3"/>
          </p:cNvCxnSpPr>
          <p:nvPr/>
        </p:nvCxnSpPr>
        <p:spPr>
          <a:xfrm flipH="1">
            <a:off x="4147699" y="3912602"/>
            <a:ext cx="1520760" cy="495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5AD58927-8B9D-024A-8ED4-3BFFD63F21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1436" y="3484421"/>
            <a:ext cx="866263" cy="866263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3BFBCF-B354-0242-A45C-3C1B76FD5492}"/>
              </a:ext>
            </a:extLst>
          </p:cNvPr>
          <p:cNvCxnSpPr>
            <a:cxnSpLocks/>
          </p:cNvCxnSpPr>
          <p:nvPr/>
        </p:nvCxnSpPr>
        <p:spPr>
          <a:xfrm flipH="1">
            <a:off x="2883171" y="2663020"/>
            <a:ext cx="406392" cy="34670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C4B5C66-C4C7-3449-997E-E21381343C9E}"/>
              </a:ext>
            </a:extLst>
          </p:cNvPr>
          <p:cNvCxnSpPr>
            <a:cxnSpLocks/>
          </p:cNvCxnSpPr>
          <p:nvPr/>
        </p:nvCxnSpPr>
        <p:spPr>
          <a:xfrm flipH="1" flipV="1">
            <a:off x="2883170" y="3570337"/>
            <a:ext cx="377212" cy="34047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5534216-B089-AF4F-A0CA-F0C752357DCF}"/>
              </a:ext>
            </a:extLst>
          </p:cNvPr>
          <p:cNvCxnSpPr>
            <a:cxnSpLocks/>
          </p:cNvCxnSpPr>
          <p:nvPr/>
        </p:nvCxnSpPr>
        <p:spPr>
          <a:xfrm flipH="1">
            <a:off x="1725978" y="3330142"/>
            <a:ext cx="52312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DDB9F16-DD5F-5E4A-95E4-0C0282436535}"/>
              </a:ext>
            </a:extLst>
          </p:cNvPr>
          <p:cNvSpPr txBox="1"/>
          <p:nvPr/>
        </p:nvSpPr>
        <p:spPr>
          <a:xfrm>
            <a:off x="9287871" y="1194719"/>
            <a:ext cx="1151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Data Tier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9754606-A6F1-474C-9DFB-B3B8CCA8F408}"/>
              </a:ext>
            </a:extLst>
          </p:cNvPr>
          <p:cNvSpPr txBox="1"/>
          <p:nvPr/>
        </p:nvSpPr>
        <p:spPr>
          <a:xfrm>
            <a:off x="2276119" y="3721930"/>
            <a:ext cx="580608" cy="400110"/>
          </a:xfrm>
          <a:prstGeom prst="rect">
            <a:avLst/>
          </a:prstGeom>
          <a:solidFill>
            <a:schemeClr val="bg1">
              <a:alpha val="53767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ALB</a:t>
            </a:r>
          </a:p>
        </p:txBody>
      </p:sp>
    </p:spTree>
    <p:extLst>
      <p:ext uri="{BB962C8B-B14F-4D97-AF65-F5344CB8AC3E}">
        <p14:creationId xmlns:p14="http://schemas.microsoft.com/office/powerpoint/2010/main" val="345712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87</Words>
  <Application>Microsoft Macintosh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Bok</dc:creator>
  <cp:lastModifiedBy>Ivan Bok</cp:lastModifiedBy>
  <cp:revision>6</cp:revision>
  <dcterms:created xsi:type="dcterms:W3CDTF">2022-06-10T14:51:43Z</dcterms:created>
  <dcterms:modified xsi:type="dcterms:W3CDTF">2022-06-10T17:16:03Z</dcterms:modified>
</cp:coreProperties>
</file>