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25"/>
  </p:notesMasterIdLst>
  <p:sldIdLst>
    <p:sldId id="256" r:id="rId2"/>
    <p:sldId id="262" r:id="rId3"/>
    <p:sldId id="257" r:id="rId4"/>
    <p:sldId id="273" r:id="rId5"/>
    <p:sldId id="274" r:id="rId6"/>
    <p:sldId id="277" r:id="rId7"/>
    <p:sldId id="278" r:id="rId8"/>
    <p:sldId id="258" r:id="rId9"/>
    <p:sldId id="290" r:id="rId10"/>
    <p:sldId id="291" r:id="rId11"/>
    <p:sldId id="292" r:id="rId12"/>
    <p:sldId id="268" r:id="rId13"/>
    <p:sldId id="281" r:id="rId14"/>
    <p:sldId id="269" r:id="rId15"/>
    <p:sldId id="282" r:id="rId16"/>
    <p:sldId id="285" r:id="rId17"/>
    <p:sldId id="288" r:id="rId18"/>
    <p:sldId id="287" r:id="rId19"/>
    <p:sldId id="286" r:id="rId20"/>
    <p:sldId id="284" r:id="rId21"/>
    <p:sldId id="289" r:id="rId22"/>
    <p:sldId id="276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29.5.2017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3852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262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11158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087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6634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4412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9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4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82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6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elated%20documents/brainstorm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related%20documents/Shopping_experience_Survey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lated%20documents/Interview_with_manager_Simeon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lated%20documents/Possible_Client_Interview_Simeon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elated%20documents/Possible_Clients_Interview_Magdalena_And_Villy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latin typeface="Monotype Corsiva" panose="03010101010201010101" pitchFamily="66" charset="0"/>
              </a:rPr>
              <a:t>Smart Shopping Bag</a:t>
            </a:r>
            <a:endParaRPr lang="bg-BG" sz="8000" dirty="0">
              <a:latin typeface="Monotype Corsiva" panose="030101010102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/>
              <a:t>Мо</a:t>
            </a:r>
            <a:r>
              <a:rPr lang="bg-BG" dirty="0">
                <a:solidFill>
                  <a:srgbClr val="76BABF"/>
                </a:solidFill>
              </a:rPr>
              <a:t>н</a:t>
            </a:r>
            <a:r>
              <a:rPr lang="bg-BG" dirty="0"/>
              <a:t>ика Герова – 61832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/>
              <a:t>Иван Божков - 61823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DDFF2C-5117-436C-BC5A-33A315228DAD}" type="slidenum">
              <a:rPr lang="en-US"/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710" y="1453911"/>
            <a:ext cx="811212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Wingdings 3" charset="2"/>
              <a:buNone/>
            </a:pPr>
            <a:r>
              <a:rPr lang="bg-BG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 бизнес услугите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база данни с артикули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Синхронизация с финансов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софтуер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Преглед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всички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стоки</a:t>
            </a: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Ръчна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редакция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стока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Автоматична редакция на стока ( например при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закупуване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да се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променя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наличността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Следене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наличности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Синхронизация с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охранителен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софтуер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компютърно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зрение и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изкуствен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интелект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с цел охрана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Форум за обратна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връзка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2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DDFF2C-5117-436C-BC5A-33A315228DAD}" type="slidenum">
              <a:rPr lang="en-US"/>
              <a:pPr>
                <a:defRPr/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710" y="1453911"/>
            <a:ext cx="811212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да бъде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налична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през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цялото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денонощие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Надеждност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издържа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сривове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( например токов удар). 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Да се правят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backups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ежедневно. 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Да се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поддържа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консистентна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информация на няколко носителя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Да не се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нуждае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от периодичен рестарт</a:t>
            </a: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Сигурност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да са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неоторизиран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достъп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да се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предпазват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средствата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клиентите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Защита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личните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данни -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криптиране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Синхронизация между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отделните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рамките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0.5сек</a:t>
            </a: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Използваемост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да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има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лесен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удобен интерфейс</a:t>
            </a: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Издръжливост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натоварване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–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пиковите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часове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издържа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натоварване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20души/минута</a:t>
            </a:r>
          </a:p>
        </p:txBody>
      </p:sp>
    </p:spTree>
    <p:extLst>
      <p:ext uri="{BB962C8B-B14F-4D97-AF65-F5344CB8AC3E}">
        <p14:creationId xmlns:p14="http://schemas.microsoft.com/office/powerpoint/2010/main" val="109396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604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68312" y="1268760"/>
            <a:ext cx="7883525" cy="69377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DBE27-2B47-48C0-AF39-C9DE9AC62D61}" type="slidenum">
              <a:rPr lang="en-US"/>
              <a:pPr>
                <a:defRPr/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/>
          <a:stretch/>
        </p:blipFill>
        <p:spPr bwMode="auto">
          <a:xfrm>
            <a:off x="759625" y="2241857"/>
            <a:ext cx="7300897" cy="4224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67351" y="1400531"/>
            <a:ext cx="7883525" cy="69377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bg-BG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endParaRPr lang="bg-BG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DBE27-2B47-48C0-AF39-C9DE9AC62D61}" type="slidenum">
              <a:rPr lang="en-US"/>
              <a:pPr>
                <a:defRPr/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t="-825" r="2123" b="-1"/>
          <a:stretch/>
        </p:blipFill>
        <p:spPr bwMode="auto">
          <a:xfrm>
            <a:off x="558309" y="2421929"/>
            <a:ext cx="7703531" cy="3473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293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53286" y="1913592"/>
            <a:ext cx="7195616" cy="648072"/>
          </a:xfrm>
        </p:spPr>
        <p:txBody>
          <a:bodyPr>
            <a:normAutofit lnSpcReduction="10000"/>
          </a:bodyPr>
          <a:lstStyle/>
          <a:p>
            <a:pPr marL="0" indent="0" algn="ctr" eaLnBrk="1" hangingPunct="1">
              <a:buNone/>
            </a:pPr>
            <a:r>
              <a:rPr lang="ru-RU" sz="2000" b="1" dirty="0">
                <a:solidFill>
                  <a:srgbClr val="76BABF"/>
                </a:solidFill>
              </a:rPr>
              <a:t>Разплащане при </a:t>
            </a:r>
            <a:r>
              <a:rPr lang="bg-BG" sz="2000" b="1" dirty="0">
                <a:solidFill>
                  <a:srgbClr val="76BABF"/>
                </a:solidFill>
              </a:rPr>
              <a:t>напускане</a:t>
            </a:r>
            <a:r>
              <a:rPr lang="ru-RU" sz="2000" b="1" dirty="0">
                <a:solidFill>
                  <a:srgbClr val="76BABF"/>
                </a:solidFill>
              </a:rPr>
              <a:t> на </a:t>
            </a:r>
            <a:r>
              <a:rPr lang="bg-BG" sz="2000" b="1" dirty="0">
                <a:solidFill>
                  <a:srgbClr val="76BABF"/>
                </a:solidFill>
              </a:rPr>
              <a:t>територията</a:t>
            </a:r>
            <a:r>
              <a:rPr lang="ru-RU" sz="2000" b="1" dirty="0">
                <a:solidFill>
                  <a:srgbClr val="76BABF"/>
                </a:solidFill>
              </a:rPr>
              <a:t> на магазина</a:t>
            </a:r>
            <a:endParaRPr lang="bg-BG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5B2A-446D-4A02-A5C1-1AE2E988FA38}" type="slidenum">
              <a:rPr lang="en-US"/>
              <a:pPr>
                <a:defRPr/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1" y="2852936"/>
            <a:ext cx="7347515" cy="35062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60115" y="1913592"/>
            <a:ext cx="8491760" cy="648072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Създаване на виртуална сметка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5B2A-446D-4A02-A5C1-1AE2E988FA38}" type="slidenum">
              <a:rPr lang="en-US"/>
              <a:pPr>
                <a:defRPr/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3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57" y="2627648"/>
            <a:ext cx="6617476" cy="375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59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4710" y="1637511"/>
            <a:ext cx="8111872" cy="864096"/>
          </a:xfrm>
        </p:spPr>
        <p:txBody>
          <a:bodyPr/>
          <a:lstStyle/>
          <a:p>
            <a:pPr marL="0" indent="0" algn="ctr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Активиране на виртуална карта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"/>
          <a:stretch/>
        </p:blipFill>
        <p:spPr>
          <a:xfrm>
            <a:off x="2987824" y="2285869"/>
            <a:ext cx="3265726" cy="43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5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3372" y="1853248"/>
            <a:ext cx="8111872" cy="864096"/>
          </a:xfrm>
        </p:spPr>
        <p:txBody>
          <a:bodyPr/>
          <a:lstStyle/>
          <a:p>
            <a:pPr marL="0" indent="0" algn="ctr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Чекиране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9"/>
          <a:stretch/>
        </p:blipFill>
        <p:spPr>
          <a:xfrm>
            <a:off x="1747207" y="2408381"/>
            <a:ext cx="5486400" cy="40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4470" y="2029403"/>
            <a:ext cx="8111872" cy="864096"/>
          </a:xfrm>
        </p:spPr>
        <p:txBody>
          <a:bodyPr/>
          <a:lstStyle/>
          <a:p>
            <a:pPr marL="0" indent="0" algn="ctr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преглед на информация на определен продукт 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4"/>
          <a:stretch/>
        </p:blipFill>
        <p:spPr>
          <a:xfrm>
            <a:off x="1665081" y="2819228"/>
            <a:ext cx="5650651" cy="38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218" y="1660506"/>
            <a:ext cx="2553353" cy="864096"/>
          </a:xfrm>
        </p:spPr>
        <p:txBody>
          <a:bodyPr/>
          <a:lstStyle/>
          <a:p>
            <a:pPr marL="0" indent="0" algn="ctr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разплащане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r="58998"/>
          <a:stretch/>
        </p:blipFill>
        <p:spPr>
          <a:xfrm>
            <a:off x="1347610" y="2313982"/>
            <a:ext cx="2166571" cy="4384446"/>
          </a:xfrm>
          <a:prstGeom prst="rect">
            <a:avLst/>
          </a:prstGeom>
        </p:spPr>
      </p:pic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5643062" y="1651567"/>
            <a:ext cx="199372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отчекиране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/>
          <a:stretch/>
        </p:blipFill>
        <p:spPr>
          <a:xfrm>
            <a:off x="4673653" y="2317888"/>
            <a:ext cx="3677077" cy="42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1" y="679579"/>
            <a:ext cx="7055380" cy="9950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Съдържание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3739" y="2060849"/>
            <a:ext cx="6846352" cy="331236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Обхват, перспективи и потребители на проекта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 техники за извличане на изискванията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Описание на проведените интервюта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Нефункционални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Основни потребителски случаи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Диаграми на последователност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Диаграми на активностите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други модели на системата</a:t>
            </a:r>
          </a:p>
          <a:p>
            <a:pPr eaLnBrk="1" hangingPunct="1">
              <a:lnSpc>
                <a:spcPct val="80000"/>
              </a:lnSpc>
            </a:pP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Бъдещи насоки за развитие</a:t>
            </a:r>
          </a:p>
          <a:p>
            <a:pPr eaLnBrk="1" hangingPunct="1">
              <a:lnSpc>
                <a:spcPct val="80000"/>
              </a:lnSpc>
            </a:pPr>
            <a:endParaRPr lang="bg-BG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41C5E92-FA1C-4FE0-B04D-D55D650617C7}" type="slidenum">
              <a:rPr lang="en-US"/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0757" y="1691307"/>
            <a:ext cx="3777489" cy="864096"/>
          </a:xfrm>
        </p:spPr>
        <p:txBody>
          <a:bodyPr/>
          <a:lstStyle/>
          <a:p>
            <a:pPr marL="0" indent="0" algn="ctr"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Добавяне на артикул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9" r="19850"/>
          <a:stretch/>
        </p:blipFill>
        <p:spPr>
          <a:xfrm>
            <a:off x="690757" y="2365914"/>
            <a:ext cx="3869022" cy="4104456"/>
          </a:xfrm>
          <a:prstGeom prst="rect">
            <a:avLst/>
          </a:prstGeom>
        </p:spPr>
      </p:pic>
      <p:sp>
        <p:nvSpPr>
          <p:cNvPr id="7" name="Content Placeholder 9"/>
          <p:cNvSpPr txBox="1">
            <a:spLocks/>
          </p:cNvSpPr>
          <p:nvPr/>
        </p:nvSpPr>
        <p:spPr bwMode="auto">
          <a:xfrm>
            <a:off x="4284072" y="1634775"/>
            <a:ext cx="50463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Ръчна редакция на налична стока</a:t>
            </a:r>
            <a:endParaRPr lang="en-US" sz="2000" b="1" dirty="0">
              <a:solidFill>
                <a:srgbClr val="76BA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t="9152" r="61888" b="-260"/>
          <a:stretch/>
        </p:blipFill>
        <p:spPr>
          <a:xfrm>
            <a:off x="5808123" y="2365914"/>
            <a:ext cx="2142110" cy="43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Диаграма на активностите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2750"/>
          <a:stretch/>
        </p:blipFill>
        <p:spPr>
          <a:xfrm>
            <a:off x="611560" y="1700808"/>
            <a:ext cx="7977789" cy="41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183562" cy="10525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Бъдещи насоки за развитие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A67E-C7FB-4691-BCC0-E2B1533CCD31}" type="slidenum">
              <a:rPr lang="en-US"/>
              <a:pPr>
                <a:defRPr/>
              </a:pPr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6620967" cy="106034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rgbClr val="76BABF"/>
                </a:solidFill>
              </a:rPr>
              <a:t>Въпроси?</a:t>
            </a:r>
            <a:endParaRPr lang="en-US" dirty="0">
              <a:solidFill>
                <a:srgbClr val="76BAB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2F171-BFFE-42CD-A24C-B7650956BF18}" type="slidenum">
              <a:rPr lang="en-US"/>
              <a:pPr>
                <a:defRPr/>
              </a:pPr>
              <a:t>23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6391546" cy="140053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>
          <a:xfrm>
            <a:off x="1054777" y="2060848"/>
            <a:ext cx="6711654" cy="4195481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Обхват на проекта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Пазаруване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Големи и малки магазини</a:t>
            </a:r>
          </a:p>
          <a:p>
            <a:pPr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Потребители на проекта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Хора от всяка възраст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F3CA82-8CA0-4E79-893A-506B5A42D588}" type="slidenum">
              <a:rPr lang="en-US"/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Приложени техники за извличане на изискванията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99592" y="2026234"/>
            <a:ext cx="8112125" cy="4752975"/>
          </a:xfrm>
        </p:spPr>
        <p:txBody>
          <a:bodyPr/>
          <a:lstStyle/>
          <a:p>
            <a:pPr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Разгледани други подобни системи </a:t>
            </a:r>
          </a:p>
          <a:p>
            <a:pPr eaLnBrk="1" hangingPunct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Brainstorming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тук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Анкета -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file"/>
              </a:rPr>
              <a:t>тук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Интервюта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 хора от бизнеса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 потенциални потребители</a:t>
            </a:r>
          </a:p>
          <a:p>
            <a:pPr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Етнография (наблюдение)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A269-7F64-438B-B20F-1BA53DF959AB}" type="slidenum">
              <a:rPr lang="en-US"/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хора от бизнеса 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Магазин: „ДИА-СИ“ гр. Ихтиман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Име: Симеон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Длъжност: мениджър/управител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лично интервю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Интервю -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тук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2EC0A-3402-4481-A8F4-8AB858BA8CE0}" type="slidenum">
              <a:rPr lang="en-US"/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потенциални потребители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Име: Симеон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Студент по Физика (магистър)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Интервю -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тук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2EC0A-3402-4481-A8F4-8AB858BA8CE0}" type="slidenum">
              <a:rPr lang="en-US"/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2000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потенциални потребители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Име: Магдалена и Величка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Студенти 1-ви курс</a:t>
            </a:r>
          </a:p>
          <a:p>
            <a:pPr lvl="1" eaLnBrk="1" hangingPunct="1"/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Интервю -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тук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2EC0A-3402-4481-A8F4-8AB858BA8CE0}" type="slidenum">
              <a:rPr lang="en-US"/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DDFF2C-5117-436C-BC5A-33A315228DAD}" type="slidenum">
              <a:rPr lang="en-US"/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710" y="1453911"/>
            <a:ext cx="811212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Wingdings 3" charset="2"/>
              <a:buNone/>
            </a:pPr>
            <a:r>
              <a:rPr lang="bg-BG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Мобилно приложение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Създаване на акаунт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свързване  банкова сметка с виртуална такава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чекиране и отчекиране чрез smartphone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получаване на данни от датчици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калкулиране на междинна сметка в магазина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преглед на информация на определен продукт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разплащане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автоматично прекалкулиране на количеството в кошницата при няколко еднакви продукта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показване къде се намира даден артикул</a:t>
            </a:r>
            <a:endParaRPr lang="bg-B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DDFF2C-5117-436C-BC5A-33A315228DAD}" type="slidenum">
              <a:rPr lang="en-US"/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710" y="1453911"/>
            <a:ext cx="811212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Wingdings 3" charset="2"/>
              <a:buNone/>
            </a:pPr>
            <a:r>
              <a:rPr lang="bg-BG" b="1" dirty="0">
                <a:solidFill>
                  <a:srgbClr val="76BA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Кошница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разпознават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продуктите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нея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чрез датчици</a:t>
            </a:r>
          </a:p>
          <a:p>
            <a:pPr lvl="1"/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Измерване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артикули ( например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плодове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зеленчуци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), чрез датчици</a:t>
            </a:r>
          </a:p>
          <a:p>
            <a:pPr lvl="1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изпращане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на данни,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получени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датчиците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системата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1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568</Words>
  <Application>Microsoft Office PowerPoint</Application>
  <PresentationFormat>On-screen Show (4:3)</PresentationFormat>
  <Paragraphs>140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Monotype Corsiva</vt:lpstr>
      <vt:lpstr>Times New Roman</vt:lpstr>
      <vt:lpstr>Wingdings 2</vt:lpstr>
      <vt:lpstr>Wingdings 3</vt:lpstr>
      <vt:lpstr>Ion</vt:lpstr>
      <vt:lpstr>Smart Shopping Bag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Интервюта</vt:lpstr>
      <vt:lpstr>Интервюта</vt:lpstr>
      <vt:lpstr>Функционални изисквания</vt:lpstr>
      <vt:lpstr>Функционални изисквания</vt:lpstr>
      <vt:lpstr>Функционални изисквания</vt:lpstr>
      <vt:lpstr>Нефункционални изисквания</vt:lpstr>
      <vt:lpstr>Основни потребителски случаи</vt:lpstr>
      <vt:lpstr>Основни потребителски случаи</vt:lpstr>
      <vt:lpstr>Основни диаграми на последователност</vt:lpstr>
      <vt:lpstr>Основни диаграми на последователност</vt:lpstr>
      <vt:lpstr>Основни диаграми на активностите</vt:lpstr>
      <vt:lpstr>Основни диаграми на активностите</vt:lpstr>
      <vt:lpstr>Основни диаграми на активностите</vt:lpstr>
      <vt:lpstr>Основни диаграми на активностите</vt:lpstr>
      <vt:lpstr>Основни диаграми на активностите</vt:lpstr>
      <vt:lpstr>Диаграма на активностите</vt:lpstr>
      <vt:lpstr>Бъдещи насоки за развитие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Monika Gerova</cp:lastModifiedBy>
  <cp:revision>73</cp:revision>
  <dcterms:created xsi:type="dcterms:W3CDTF">2012-10-30T14:08:05Z</dcterms:created>
  <dcterms:modified xsi:type="dcterms:W3CDTF">2017-05-29T12:17:48Z</dcterms:modified>
</cp:coreProperties>
</file>