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6"/>
  </p:notesMasterIdLst>
  <p:handoutMasterIdLst>
    <p:handoutMasterId r:id="rId7"/>
  </p:handoutMasterIdLst>
  <p:sldIdLst>
    <p:sldId id="281" r:id="rId2"/>
    <p:sldId id="282" r:id="rId3"/>
    <p:sldId id="304" r:id="rId4"/>
    <p:sldId id="303" r:id="rId5"/>
  </p:sldIdLst>
  <p:sldSz cx="10058400" cy="7772400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5094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0188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5282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2037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547061" algn="l" defTabSz="509412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3056473" algn="l" defTabSz="509412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565886" algn="l" defTabSz="509412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4075298" algn="l" defTabSz="509412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031E39"/>
    <a:srgbClr val="031932"/>
    <a:srgbClr val="00182D"/>
    <a:srgbClr val="00172D"/>
    <a:srgbClr val="0066CC"/>
    <a:srgbClr val="3366FF"/>
    <a:srgbClr val="CC9900"/>
    <a:srgbClr val="99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 autoAdjust="0"/>
    <p:restoredTop sz="94729" autoAdjust="0"/>
  </p:normalViewPr>
  <p:slideViewPr>
    <p:cSldViewPr>
      <p:cViewPr varScale="1">
        <p:scale>
          <a:sx n="103" d="100"/>
          <a:sy n="103" d="100"/>
        </p:scale>
        <p:origin x="528" y="18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-528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F7D8D5-3EA1-6A4B-AFC3-7C5AD6B72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81038"/>
            <a:ext cx="440531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A0F123-B0C2-4649-A189-3FFD9106A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1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50941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01882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52823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203764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F123-B0C2-4649-A189-3FFD9106AD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8760" y="5181600"/>
            <a:ext cx="7040880" cy="155448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" name="Rectangle 109"/>
          <p:cNvSpPr/>
          <p:nvPr userDrawn="1"/>
        </p:nvSpPr>
        <p:spPr>
          <a:xfrm>
            <a:off x="0" y="0"/>
            <a:ext cx="3101340" cy="5008880"/>
          </a:xfrm>
          <a:prstGeom prst="rect">
            <a:avLst/>
          </a:prstGeom>
          <a:solidFill>
            <a:srgbClr val="0319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lIns="101882" tIns="50941" rIns="101882" bIns="50941" rtlCol="0" anchor="ctr"/>
          <a:lstStyle/>
          <a:p>
            <a:pPr algn="ctr"/>
            <a:endParaRPr lang="en-US" sz="3600" dirty="0">
              <a:solidFill>
                <a:schemeClr val="bg1"/>
              </a:solidFill>
              <a:latin typeface="Linux Libertine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5431" y="0"/>
            <a:ext cx="6966035" cy="500888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74E48-F161-8749-AD7A-37430553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77426" y="2149474"/>
            <a:ext cx="2058797" cy="7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F28F-C94C-4042-84D8-4BC2F207C7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7067868"/>
            <a:ext cx="685800" cy="685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62000"/>
          </a:xfrm>
          <a:prstGeom prst="rect">
            <a:avLst/>
          </a:prstGeom>
          <a:solidFill>
            <a:srgbClr val="031E39"/>
          </a:solidFill>
        </p:spPr>
        <p:txBody>
          <a:bodyPr/>
          <a:lstStyle>
            <a:lvl1pPr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838200"/>
            <a:ext cx="9448800" cy="6229668"/>
          </a:xfrm>
          <a:prstGeom prst="rect">
            <a:avLst/>
          </a:prstGeom>
        </p:spPr>
        <p:txBody>
          <a:bodyPr/>
          <a:lstStyle>
            <a:lvl1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  <a:lvl2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2pPr>
            <a:lvl3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3pPr>
            <a:lvl4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4pPr>
            <a:lvl5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0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01752" y="841248"/>
            <a:ext cx="8881872" cy="6229668"/>
          </a:xfrm>
          <a:prstGeom prst="rect">
            <a:avLst/>
          </a:prstGeom>
        </p:spPr>
        <p:txBody>
          <a:bodyPr/>
          <a:lstStyle>
            <a:lvl1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  <a:lvl2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2pPr>
            <a:lvl3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3pPr>
            <a:lvl4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4pPr>
            <a:lvl5pPr>
              <a:buClr>
                <a:srgbClr val="031E39"/>
              </a:buClr>
              <a:defRPr>
                <a:latin typeface="Linux Libertine" charset="0"/>
                <a:ea typeface="Linux Libertine" charset="0"/>
                <a:cs typeface="Linux Libertine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F28F-C94C-4042-84D8-4BC2F207C7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7067868"/>
            <a:ext cx="685800" cy="685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62000"/>
          </a:xfrm>
          <a:prstGeom prst="rect">
            <a:avLst/>
          </a:prstGeom>
          <a:solidFill>
            <a:srgbClr val="031E39"/>
          </a:solidFill>
        </p:spPr>
        <p:txBody>
          <a:bodyPr/>
          <a:lstStyle>
            <a:lvl1pPr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bg>
      <p:bgPr>
        <a:solidFill>
          <a:srgbClr val="03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99" name="Group 143"/>
          <p:cNvGrpSpPr>
            <a:grpSpLocks/>
          </p:cNvGrpSpPr>
          <p:nvPr userDrawn="1"/>
        </p:nvGrpSpPr>
        <p:grpSpPr bwMode="auto">
          <a:xfrm>
            <a:off x="3478530" y="0"/>
            <a:ext cx="3101340" cy="3022600"/>
            <a:chOff x="768" y="240"/>
            <a:chExt cx="4549" cy="3984"/>
          </a:xfrm>
        </p:grpSpPr>
        <p:sp>
          <p:nvSpPr>
            <p:cNvPr id="200" name="Freeform 74"/>
            <p:cNvSpPr>
              <a:spLocks/>
            </p:cNvSpPr>
            <p:nvPr/>
          </p:nvSpPr>
          <p:spPr bwMode="auto">
            <a:xfrm>
              <a:off x="768" y="240"/>
              <a:ext cx="4549" cy="2900"/>
            </a:xfrm>
            <a:custGeom>
              <a:avLst/>
              <a:gdLst>
                <a:gd name="T0" fmla="*/ 1791 w 2292"/>
                <a:gd name="T1" fmla="*/ 1660 h 1660"/>
                <a:gd name="T2" fmla="*/ 2292 w 2292"/>
                <a:gd name="T3" fmla="*/ 1175 h 1660"/>
                <a:gd name="T4" fmla="*/ 1119 w 2292"/>
                <a:gd name="T5" fmla="*/ 0 h 1660"/>
                <a:gd name="T6" fmla="*/ 0 w 2292"/>
                <a:gd name="T7" fmla="*/ 1235 h 1660"/>
                <a:gd name="T8" fmla="*/ 408 w 2292"/>
                <a:gd name="T9" fmla="*/ 1651 h 1660"/>
                <a:gd name="T10" fmla="*/ 452 w 2292"/>
                <a:gd name="T11" fmla="*/ 1639 h 1660"/>
                <a:gd name="T12" fmla="*/ 494 w 2292"/>
                <a:gd name="T13" fmla="*/ 1628 h 1660"/>
                <a:gd name="T14" fmla="*/ 538 w 2292"/>
                <a:gd name="T15" fmla="*/ 1618 h 1660"/>
                <a:gd name="T16" fmla="*/ 582 w 2292"/>
                <a:gd name="T17" fmla="*/ 1608 h 1660"/>
                <a:gd name="T18" fmla="*/ 627 w 2292"/>
                <a:gd name="T19" fmla="*/ 1599 h 1660"/>
                <a:gd name="T20" fmla="*/ 671 w 2292"/>
                <a:gd name="T21" fmla="*/ 1591 h 1660"/>
                <a:gd name="T22" fmla="*/ 714 w 2292"/>
                <a:gd name="T23" fmla="*/ 1583 h 1660"/>
                <a:gd name="T24" fmla="*/ 759 w 2292"/>
                <a:gd name="T25" fmla="*/ 1576 h 1660"/>
                <a:gd name="T26" fmla="*/ 803 w 2292"/>
                <a:gd name="T27" fmla="*/ 1570 h 1660"/>
                <a:gd name="T28" fmla="*/ 848 w 2292"/>
                <a:gd name="T29" fmla="*/ 1565 h 1660"/>
                <a:gd name="T30" fmla="*/ 893 w 2292"/>
                <a:gd name="T31" fmla="*/ 1560 h 1660"/>
                <a:gd name="T32" fmla="*/ 938 w 2292"/>
                <a:gd name="T33" fmla="*/ 1556 h 1660"/>
                <a:gd name="T34" fmla="*/ 983 w 2292"/>
                <a:gd name="T35" fmla="*/ 1553 h 1660"/>
                <a:gd name="T36" fmla="*/ 1027 w 2292"/>
                <a:gd name="T37" fmla="*/ 1551 h 1660"/>
                <a:gd name="T38" fmla="*/ 1072 w 2292"/>
                <a:gd name="T39" fmla="*/ 1550 h 1660"/>
                <a:gd name="T40" fmla="*/ 1117 w 2292"/>
                <a:gd name="T41" fmla="*/ 1550 h 1660"/>
                <a:gd name="T42" fmla="*/ 1164 w 2292"/>
                <a:gd name="T43" fmla="*/ 1550 h 1660"/>
                <a:gd name="T44" fmla="*/ 1210 w 2292"/>
                <a:gd name="T45" fmla="*/ 1551 h 1660"/>
                <a:gd name="T46" fmla="*/ 1256 w 2292"/>
                <a:gd name="T47" fmla="*/ 1553 h 1660"/>
                <a:gd name="T48" fmla="*/ 1301 w 2292"/>
                <a:gd name="T49" fmla="*/ 1556 h 1660"/>
                <a:gd name="T50" fmla="*/ 1346 w 2292"/>
                <a:gd name="T51" fmla="*/ 1560 h 1660"/>
                <a:gd name="T52" fmla="*/ 1390 w 2292"/>
                <a:gd name="T53" fmla="*/ 1565 h 1660"/>
                <a:gd name="T54" fmla="*/ 1434 w 2292"/>
                <a:gd name="T55" fmla="*/ 1570 h 1660"/>
                <a:gd name="T56" fmla="*/ 1476 w 2292"/>
                <a:gd name="T57" fmla="*/ 1577 h 1660"/>
                <a:gd name="T58" fmla="*/ 1518 w 2292"/>
                <a:gd name="T59" fmla="*/ 1584 h 1660"/>
                <a:gd name="T60" fmla="*/ 1559 w 2292"/>
                <a:gd name="T61" fmla="*/ 1593 h 1660"/>
                <a:gd name="T62" fmla="*/ 1599 w 2292"/>
                <a:gd name="T63" fmla="*/ 1603 h 1660"/>
                <a:gd name="T64" fmla="*/ 1640 w 2292"/>
                <a:gd name="T65" fmla="*/ 1612 h 1660"/>
                <a:gd name="T66" fmla="*/ 1678 w 2292"/>
                <a:gd name="T67" fmla="*/ 1623 h 1660"/>
                <a:gd name="T68" fmla="*/ 1717 w 2292"/>
                <a:gd name="T69" fmla="*/ 1635 h 1660"/>
                <a:gd name="T70" fmla="*/ 1754 w 2292"/>
                <a:gd name="T71" fmla="*/ 1647 h 1660"/>
                <a:gd name="T72" fmla="*/ 1791 w 2292"/>
                <a:gd name="T73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2" h="1660">
                  <a:moveTo>
                    <a:pt x="1791" y="1660"/>
                  </a:moveTo>
                  <a:lnTo>
                    <a:pt x="2292" y="1175"/>
                  </a:lnTo>
                  <a:lnTo>
                    <a:pt x="1119" y="0"/>
                  </a:lnTo>
                  <a:lnTo>
                    <a:pt x="0" y="1235"/>
                  </a:lnTo>
                  <a:lnTo>
                    <a:pt x="408" y="1651"/>
                  </a:lnTo>
                  <a:lnTo>
                    <a:pt x="452" y="1639"/>
                  </a:lnTo>
                  <a:lnTo>
                    <a:pt x="494" y="1628"/>
                  </a:lnTo>
                  <a:lnTo>
                    <a:pt x="538" y="1618"/>
                  </a:lnTo>
                  <a:lnTo>
                    <a:pt x="582" y="1608"/>
                  </a:lnTo>
                  <a:lnTo>
                    <a:pt x="627" y="1599"/>
                  </a:lnTo>
                  <a:lnTo>
                    <a:pt x="671" y="1591"/>
                  </a:lnTo>
                  <a:lnTo>
                    <a:pt x="714" y="1583"/>
                  </a:lnTo>
                  <a:lnTo>
                    <a:pt x="759" y="1576"/>
                  </a:lnTo>
                  <a:lnTo>
                    <a:pt x="803" y="1570"/>
                  </a:lnTo>
                  <a:lnTo>
                    <a:pt x="848" y="1565"/>
                  </a:lnTo>
                  <a:lnTo>
                    <a:pt x="893" y="1560"/>
                  </a:lnTo>
                  <a:lnTo>
                    <a:pt x="938" y="1556"/>
                  </a:lnTo>
                  <a:lnTo>
                    <a:pt x="983" y="1553"/>
                  </a:lnTo>
                  <a:lnTo>
                    <a:pt x="1027" y="1551"/>
                  </a:lnTo>
                  <a:lnTo>
                    <a:pt x="1072" y="1550"/>
                  </a:lnTo>
                  <a:lnTo>
                    <a:pt x="1117" y="1550"/>
                  </a:lnTo>
                  <a:lnTo>
                    <a:pt x="1164" y="1550"/>
                  </a:lnTo>
                  <a:lnTo>
                    <a:pt x="1210" y="1551"/>
                  </a:lnTo>
                  <a:lnTo>
                    <a:pt x="1256" y="1553"/>
                  </a:lnTo>
                  <a:lnTo>
                    <a:pt x="1301" y="1556"/>
                  </a:lnTo>
                  <a:lnTo>
                    <a:pt x="1346" y="1560"/>
                  </a:lnTo>
                  <a:lnTo>
                    <a:pt x="1390" y="1565"/>
                  </a:lnTo>
                  <a:lnTo>
                    <a:pt x="1434" y="1570"/>
                  </a:lnTo>
                  <a:lnTo>
                    <a:pt x="1476" y="1577"/>
                  </a:lnTo>
                  <a:lnTo>
                    <a:pt x="1518" y="1584"/>
                  </a:lnTo>
                  <a:lnTo>
                    <a:pt x="1559" y="1593"/>
                  </a:lnTo>
                  <a:lnTo>
                    <a:pt x="1599" y="1603"/>
                  </a:lnTo>
                  <a:lnTo>
                    <a:pt x="1640" y="1612"/>
                  </a:lnTo>
                  <a:lnTo>
                    <a:pt x="1678" y="1623"/>
                  </a:lnTo>
                  <a:lnTo>
                    <a:pt x="1717" y="1635"/>
                  </a:lnTo>
                  <a:lnTo>
                    <a:pt x="1754" y="1647"/>
                  </a:lnTo>
                  <a:lnTo>
                    <a:pt x="1791" y="166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" name="Freeform 75"/>
            <p:cNvSpPr>
              <a:spLocks/>
            </p:cNvSpPr>
            <p:nvPr/>
          </p:nvSpPr>
          <p:spPr bwMode="auto">
            <a:xfrm>
              <a:off x="1998" y="2642"/>
              <a:ext cx="2274" cy="475"/>
            </a:xfrm>
            <a:custGeom>
              <a:avLst/>
              <a:gdLst>
                <a:gd name="T0" fmla="*/ 1 w 1145"/>
                <a:gd name="T1" fmla="*/ 159 h 273"/>
                <a:gd name="T2" fmla="*/ 0 w 1145"/>
                <a:gd name="T3" fmla="*/ 204 h 273"/>
                <a:gd name="T4" fmla="*/ 31 w 1145"/>
                <a:gd name="T5" fmla="*/ 222 h 273"/>
                <a:gd name="T6" fmla="*/ 92 w 1145"/>
                <a:gd name="T7" fmla="*/ 211 h 273"/>
                <a:gd name="T8" fmla="*/ 154 w 1145"/>
                <a:gd name="T9" fmla="*/ 201 h 273"/>
                <a:gd name="T10" fmla="*/ 217 w 1145"/>
                <a:gd name="T11" fmla="*/ 193 h 273"/>
                <a:gd name="T12" fmla="*/ 279 w 1145"/>
                <a:gd name="T13" fmla="*/ 187 h 273"/>
                <a:gd name="T14" fmla="*/ 341 w 1145"/>
                <a:gd name="T15" fmla="*/ 182 h 273"/>
                <a:gd name="T16" fmla="*/ 403 w 1145"/>
                <a:gd name="T17" fmla="*/ 179 h 273"/>
                <a:gd name="T18" fmla="*/ 466 w 1145"/>
                <a:gd name="T19" fmla="*/ 177 h 273"/>
                <a:gd name="T20" fmla="*/ 540 w 1145"/>
                <a:gd name="T21" fmla="*/ 177 h 273"/>
                <a:gd name="T22" fmla="*/ 627 w 1145"/>
                <a:gd name="T23" fmla="*/ 180 h 273"/>
                <a:gd name="T24" fmla="*/ 711 w 1145"/>
                <a:gd name="T25" fmla="*/ 186 h 273"/>
                <a:gd name="T26" fmla="*/ 794 w 1145"/>
                <a:gd name="T27" fmla="*/ 195 h 273"/>
                <a:gd name="T28" fmla="*/ 873 w 1145"/>
                <a:gd name="T29" fmla="*/ 208 h 273"/>
                <a:gd name="T30" fmla="*/ 951 w 1145"/>
                <a:gd name="T31" fmla="*/ 223 h 273"/>
                <a:gd name="T32" fmla="*/ 1026 w 1145"/>
                <a:gd name="T33" fmla="*/ 241 h 273"/>
                <a:gd name="T34" fmla="*/ 1098 w 1145"/>
                <a:gd name="T35" fmla="*/ 262 h 273"/>
                <a:gd name="T36" fmla="*/ 1136 w 1145"/>
                <a:gd name="T37" fmla="*/ 205 h 273"/>
                <a:gd name="T38" fmla="*/ 1143 w 1145"/>
                <a:gd name="T39" fmla="*/ 69 h 273"/>
                <a:gd name="T40" fmla="*/ 1106 w 1145"/>
                <a:gd name="T41" fmla="*/ 4 h 273"/>
                <a:gd name="T42" fmla="*/ 1030 w 1145"/>
                <a:gd name="T43" fmla="*/ 10 h 273"/>
                <a:gd name="T44" fmla="*/ 954 w 1145"/>
                <a:gd name="T45" fmla="*/ 16 h 273"/>
                <a:gd name="T46" fmla="*/ 879 w 1145"/>
                <a:gd name="T47" fmla="*/ 23 h 273"/>
                <a:gd name="T48" fmla="*/ 805 w 1145"/>
                <a:gd name="T49" fmla="*/ 31 h 273"/>
                <a:gd name="T50" fmla="*/ 732 w 1145"/>
                <a:gd name="T51" fmla="*/ 39 h 273"/>
                <a:gd name="T52" fmla="*/ 659 w 1145"/>
                <a:gd name="T53" fmla="*/ 48 h 273"/>
                <a:gd name="T54" fmla="*/ 588 w 1145"/>
                <a:gd name="T55" fmla="*/ 57 h 273"/>
                <a:gd name="T56" fmla="*/ 517 w 1145"/>
                <a:gd name="T57" fmla="*/ 66 h 273"/>
                <a:gd name="T58" fmla="*/ 447 w 1145"/>
                <a:gd name="T59" fmla="*/ 75 h 273"/>
                <a:gd name="T60" fmla="*/ 377 w 1145"/>
                <a:gd name="T61" fmla="*/ 84 h 273"/>
                <a:gd name="T62" fmla="*/ 308 w 1145"/>
                <a:gd name="T63" fmla="*/ 94 h 273"/>
                <a:gd name="T64" fmla="*/ 240 w 1145"/>
                <a:gd name="T65" fmla="*/ 104 h 273"/>
                <a:gd name="T66" fmla="*/ 171 w 1145"/>
                <a:gd name="T67" fmla="*/ 113 h 273"/>
                <a:gd name="T68" fmla="*/ 103 w 1145"/>
                <a:gd name="T69" fmla="*/ 124 h 273"/>
                <a:gd name="T70" fmla="*/ 35 w 1145"/>
                <a:gd name="T71" fmla="*/ 13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5" h="273">
                  <a:moveTo>
                    <a:pt x="1" y="137"/>
                  </a:moveTo>
                  <a:lnTo>
                    <a:pt x="1" y="159"/>
                  </a:lnTo>
                  <a:lnTo>
                    <a:pt x="1" y="182"/>
                  </a:lnTo>
                  <a:lnTo>
                    <a:pt x="0" y="204"/>
                  </a:lnTo>
                  <a:lnTo>
                    <a:pt x="0" y="227"/>
                  </a:lnTo>
                  <a:lnTo>
                    <a:pt x="31" y="222"/>
                  </a:lnTo>
                  <a:lnTo>
                    <a:pt x="61" y="216"/>
                  </a:lnTo>
                  <a:lnTo>
                    <a:pt x="92" y="211"/>
                  </a:lnTo>
                  <a:lnTo>
                    <a:pt x="123" y="205"/>
                  </a:lnTo>
                  <a:lnTo>
                    <a:pt x="154" y="201"/>
                  </a:lnTo>
                  <a:lnTo>
                    <a:pt x="185" y="197"/>
                  </a:lnTo>
                  <a:lnTo>
                    <a:pt x="217" y="193"/>
                  </a:lnTo>
                  <a:lnTo>
                    <a:pt x="248" y="189"/>
                  </a:lnTo>
                  <a:lnTo>
                    <a:pt x="279" y="187"/>
                  </a:lnTo>
                  <a:lnTo>
                    <a:pt x="310" y="185"/>
                  </a:lnTo>
                  <a:lnTo>
                    <a:pt x="341" y="182"/>
                  </a:lnTo>
                  <a:lnTo>
                    <a:pt x="372" y="180"/>
                  </a:lnTo>
                  <a:lnTo>
                    <a:pt x="403" y="179"/>
                  </a:lnTo>
                  <a:lnTo>
                    <a:pt x="434" y="178"/>
                  </a:lnTo>
                  <a:lnTo>
                    <a:pt x="466" y="177"/>
                  </a:lnTo>
                  <a:lnTo>
                    <a:pt x="497" y="177"/>
                  </a:lnTo>
                  <a:lnTo>
                    <a:pt x="540" y="177"/>
                  </a:lnTo>
                  <a:lnTo>
                    <a:pt x="584" y="178"/>
                  </a:lnTo>
                  <a:lnTo>
                    <a:pt x="627" y="180"/>
                  </a:lnTo>
                  <a:lnTo>
                    <a:pt x="669" y="182"/>
                  </a:lnTo>
                  <a:lnTo>
                    <a:pt x="711" y="186"/>
                  </a:lnTo>
                  <a:lnTo>
                    <a:pt x="752" y="190"/>
                  </a:lnTo>
                  <a:lnTo>
                    <a:pt x="794" y="195"/>
                  </a:lnTo>
                  <a:lnTo>
                    <a:pt x="834" y="201"/>
                  </a:lnTo>
                  <a:lnTo>
                    <a:pt x="873" y="208"/>
                  </a:lnTo>
                  <a:lnTo>
                    <a:pt x="913" y="215"/>
                  </a:lnTo>
                  <a:lnTo>
                    <a:pt x="951" y="223"/>
                  </a:lnTo>
                  <a:lnTo>
                    <a:pt x="989" y="232"/>
                  </a:lnTo>
                  <a:lnTo>
                    <a:pt x="1026" y="241"/>
                  </a:lnTo>
                  <a:lnTo>
                    <a:pt x="1061" y="251"/>
                  </a:lnTo>
                  <a:lnTo>
                    <a:pt x="1098" y="262"/>
                  </a:lnTo>
                  <a:lnTo>
                    <a:pt x="1133" y="273"/>
                  </a:lnTo>
                  <a:lnTo>
                    <a:pt x="1136" y="205"/>
                  </a:lnTo>
                  <a:lnTo>
                    <a:pt x="1140" y="137"/>
                  </a:lnTo>
                  <a:lnTo>
                    <a:pt x="1143" y="69"/>
                  </a:lnTo>
                  <a:lnTo>
                    <a:pt x="1145" y="0"/>
                  </a:lnTo>
                  <a:lnTo>
                    <a:pt x="1106" y="4"/>
                  </a:lnTo>
                  <a:lnTo>
                    <a:pt x="1068" y="6"/>
                  </a:lnTo>
                  <a:lnTo>
                    <a:pt x="1030" y="10"/>
                  </a:lnTo>
                  <a:lnTo>
                    <a:pt x="992" y="13"/>
                  </a:lnTo>
                  <a:lnTo>
                    <a:pt x="954" y="16"/>
                  </a:lnTo>
                  <a:lnTo>
                    <a:pt x="916" y="20"/>
                  </a:lnTo>
                  <a:lnTo>
                    <a:pt x="879" y="23"/>
                  </a:lnTo>
                  <a:lnTo>
                    <a:pt x="842" y="27"/>
                  </a:lnTo>
                  <a:lnTo>
                    <a:pt x="805" y="31"/>
                  </a:lnTo>
                  <a:lnTo>
                    <a:pt x="769" y="35"/>
                  </a:lnTo>
                  <a:lnTo>
                    <a:pt x="732" y="39"/>
                  </a:lnTo>
                  <a:lnTo>
                    <a:pt x="696" y="43"/>
                  </a:lnTo>
                  <a:lnTo>
                    <a:pt x="659" y="48"/>
                  </a:lnTo>
                  <a:lnTo>
                    <a:pt x="623" y="52"/>
                  </a:lnTo>
                  <a:lnTo>
                    <a:pt x="588" y="57"/>
                  </a:lnTo>
                  <a:lnTo>
                    <a:pt x="553" y="61"/>
                  </a:lnTo>
                  <a:lnTo>
                    <a:pt x="517" y="66"/>
                  </a:lnTo>
                  <a:lnTo>
                    <a:pt x="482" y="71"/>
                  </a:lnTo>
                  <a:lnTo>
                    <a:pt x="447" y="75"/>
                  </a:lnTo>
                  <a:lnTo>
                    <a:pt x="412" y="80"/>
                  </a:lnTo>
                  <a:lnTo>
                    <a:pt x="377" y="84"/>
                  </a:lnTo>
                  <a:lnTo>
                    <a:pt x="342" y="89"/>
                  </a:lnTo>
                  <a:lnTo>
                    <a:pt x="308" y="94"/>
                  </a:lnTo>
                  <a:lnTo>
                    <a:pt x="273" y="98"/>
                  </a:lnTo>
                  <a:lnTo>
                    <a:pt x="240" y="104"/>
                  </a:lnTo>
                  <a:lnTo>
                    <a:pt x="205" y="109"/>
                  </a:lnTo>
                  <a:lnTo>
                    <a:pt x="171" y="113"/>
                  </a:lnTo>
                  <a:lnTo>
                    <a:pt x="137" y="118"/>
                  </a:lnTo>
                  <a:lnTo>
                    <a:pt x="103" y="124"/>
                  </a:lnTo>
                  <a:lnTo>
                    <a:pt x="69" y="128"/>
                  </a:lnTo>
                  <a:lnTo>
                    <a:pt x="35" y="133"/>
                  </a:lnTo>
                  <a:lnTo>
                    <a:pt x="1" y="1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" name="Freeform 77"/>
            <p:cNvSpPr>
              <a:spLocks/>
            </p:cNvSpPr>
            <p:nvPr/>
          </p:nvSpPr>
          <p:spPr bwMode="auto">
            <a:xfrm>
              <a:off x="1884" y="2551"/>
              <a:ext cx="2278" cy="534"/>
            </a:xfrm>
            <a:custGeom>
              <a:avLst/>
              <a:gdLst>
                <a:gd name="T0" fmla="*/ 1109 w 1148"/>
                <a:gd name="T1" fmla="*/ 3 h 305"/>
                <a:gd name="T2" fmla="*/ 1033 w 1148"/>
                <a:gd name="T3" fmla="*/ 9 h 305"/>
                <a:gd name="T4" fmla="*/ 957 w 1148"/>
                <a:gd name="T5" fmla="*/ 16 h 305"/>
                <a:gd name="T6" fmla="*/ 882 w 1148"/>
                <a:gd name="T7" fmla="*/ 23 h 305"/>
                <a:gd name="T8" fmla="*/ 808 w 1148"/>
                <a:gd name="T9" fmla="*/ 31 h 305"/>
                <a:gd name="T10" fmla="*/ 734 w 1148"/>
                <a:gd name="T11" fmla="*/ 39 h 305"/>
                <a:gd name="T12" fmla="*/ 662 w 1148"/>
                <a:gd name="T13" fmla="*/ 47 h 305"/>
                <a:gd name="T14" fmla="*/ 590 w 1148"/>
                <a:gd name="T15" fmla="*/ 56 h 305"/>
                <a:gd name="T16" fmla="*/ 520 w 1148"/>
                <a:gd name="T17" fmla="*/ 65 h 305"/>
                <a:gd name="T18" fmla="*/ 450 w 1148"/>
                <a:gd name="T19" fmla="*/ 74 h 305"/>
                <a:gd name="T20" fmla="*/ 379 w 1148"/>
                <a:gd name="T21" fmla="*/ 84 h 305"/>
                <a:gd name="T22" fmla="*/ 310 w 1148"/>
                <a:gd name="T23" fmla="*/ 93 h 305"/>
                <a:gd name="T24" fmla="*/ 242 w 1148"/>
                <a:gd name="T25" fmla="*/ 103 h 305"/>
                <a:gd name="T26" fmla="*/ 173 w 1148"/>
                <a:gd name="T27" fmla="*/ 113 h 305"/>
                <a:gd name="T28" fmla="*/ 105 w 1148"/>
                <a:gd name="T29" fmla="*/ 123 h 305"/>
                <a:gd name="T30" fmla="*/ 37 w 1148"/>
                <a:gd name="T31" fmla="*/ 132 h 305"/>
                <a:gd name="T32" fmla="*/ 3 w 1148"/>
                <a:gd name="T33" fmla="*/ 176 h 305"/>
                <a:gd name="T34" fmla="*/ 1 w 1148"/>
                <a:gd name="T35" fmla="*/ 254 h 305"/>
                <a:gd name="T36" fmla="*/ 35 w 1148"/>
                <a:gd name="T37" fmla="*/ 286 h 305"/>
                <a:gd name="T38" fmla="*/ 104 w 1148"/>
                <a:gd name="T39" fmla="*/ 273 h 305"/>
                <a:gd name="T40" fmla="*/ 174 w 1148"/>
                <a:gd name="T41" fmla="*/ 260 h 305"/>
                <a:gd name="T42" fmla="*/ 245 w 1148"/>
                <a:gd name="T43" fmla="*/ 250 h 305"/>
                <a:gd name="T44" fmla="*/ 315 w 1148"/>
                <a:gd name="T45" fmla="*/ 242 h 305"/>
                <a:gd name="T46" fmla="*/ 386 w 1148"/>
                <a:gd name="T47" fmla="*/ 236 h 305"/>
                <a:gd name="T48" fmla="*/ 457 w 1148"/>
                <a:gd name="T49" fmla="*/ 231 h 305"/>
                <a:gd name="T50" fmla="*/ 528 w 1148"/>
                <a:gd name="T51" fmla="*/ 229 h 305"/>
                <a:gd name="T52" fmla="*/ 601 w 1148"/>
                <a:gd name="T53" fmla="*/ 229 h 305"/>
                <a:gd name="T54" fmla="*/ 673 w 1148"/>
                <a:gd name="T55" fmla="*/ 231 h 305"/>
                <a:gd name="T56" fmla="*/ 744 w 1148"/>
                <a:gd name="T57" fmla="*/ 236 h 305"/>
                <a:gd name="T58" fmla="*/ 814 w 1148"/>
                <a:gd name="T59" fmla="*/ 243 h 305"/>
                <a:gd name="T60" fmla="*/ 882 w 1148"/>
                <a:gd name="T61" fmla="*/ 252 h 305"/>
                <a:gd name="T62" fmla="*/ 948 w 1148"/>
                <a:gd name="T63" fmla="*/ 262 h 305"/>
                <a:gd name="T64" fmla="*/ 1012 w 1148"/>
                <a:gd name="T65" fmla="*/ 276 h 305"/>
                <a:gd name="T66" fmla="*/ 1074 w 1148"/>
                <a:gd name="T67" fmla="*/ 291 h 305"/>
                <a:gd name="T68" fmla="*/ 1112 w 1148"/>
                <a:gd name="T69" fmla="*/ 299 h 305"/>
                <a:gd name="T70" fmla="*/ 1128 w 1148"/>
                <a:gd name="T71" fmla="*/ 304 h 305"/>
                <a:gd name="T72" fmla="*/ 1140 w 1148"/>
                <a:gd name="T73" fmla="*/ 229 h 305"/>
                <a:gd name="T74" fmla="*/ 1146 w 1148"/>
                <a:gd name="T75" fmla="*/ 7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8" h="305">
                  <a:moveTo>
                    <a:pt x="1148" y="0"/>
                  </a:moveTo>
                  <a:lnTo>
                    <a:pt x="1109" y="3"/>
                  </a:lnTo>
                  <a:lnTo>
                    <a:pt x="1071" y="5"/>
                  </a:lnTo>
                  <a:lnTo>
                    <a:pt x="1033" y="9"/>
                  </a:lnTo>
                  <a:lnTo>
                    <a:pt x="995" y="12"/>
                  </a:lnTo>
                  <a:lnTo>
                    <a:pt x="957" y="16"/>
                  </a:lnTo>
                  <a:lnTo>
                    <a:pt x="919" y="19"/>
                  </a:lnTo>
                  <a:lnTo>
                    <a:pt x="882" y="23"/>
                  </a:lnTo>
                  <a:lnTo>
                    <a:pt x="845" y="26"/>
                  </a:lnTo>
                  <a:lnTo>
                    <a:pt x="808" y="31"/>
                  </a:lnTo>
                  <a:lnTo>
                    <a:pt x="771" y="34"/>
                  </a:lnTo>
                  <a:lnTo>
                    <a:pt x="734" y="39"/>
                  </a:lnTo>
                  <a:lnTo>
                    <a:pt x="699" y="42"/>
                  </a:lnTo>
                  <a:lnTo>
                    <a:pt x="662" y="47"/>
                  </a:lnTo>
                  <a:lnTo>
                    <a:pt x="626" y="51"/>
                  </a:lnTo>
                  <a:lnTo>
                    <a:pt x="590" y="56"/>
                  </a:lnTo>
                  <a:lnTo>
                    <a:pt x="556" y="61"/>
                  </a:lnTo>
                  <a:lnTo>
                    <a:pt x="520" y="65"/>
                  </a:lnTo>
                  <a:lnTo>
                    <a:pt x="484" y="70"/>
                  </a:lnTo>
                  <a:lnTo>
                    <a:pt x="450" y="74"/>
                  </a:lnTo>
                  <a:lnTo>
                    <a:pt x="415" y="79"/>
                  </a:lnTo>
                  <a:lnTo>
                    <a:pt x="379" y="84"/>
                  </a:lnTo>
                  <a:lnTo>
                    <a:pt x="345" y="88"/>
                  </a:lnTo>
                  <a:lnTo>
                    <a:pt x="310" y="93"/>
                  </a:lnTo>
                  <a:lnTo>
                    <a:pt x="276" y="98"/>
                  </a:lnTo>
                  <a:lnTo>
                    <a:pt x="242" y="103"/>
                  </a:lnTo>
                  <a:lnTo>
                    <a:pt x="208" y="108"/>
                  </a:lnTo>
                  <a:lnTo>
                    <a:pt x="173" y="113"/>
                  </a:lnTo>
                  <a:lnTo>
                    <a:pt x="140" y="117"/>
                  </a:lnTo>
                  <a:lnTo>
                    <a:pt x="105" y="123"/>
                  </a:lnTo>
                  <a:lnTo>
                    <a:pt x="72" y="127"/>
                  </a:lnTo>
                  <a:lnTo>
                    <a:pt x="37" y="132"/>
                  </a:lnTo>
                  <a:lnTo>
                    <a:pt x="4" y="137"/>
                  </a:lnTo>
                  <a:lnTo>
                    <a:pt x="3" y="176"/>
                  </a:lnTo>
                  <a:lnTo>
                    <a:pt x="3" y="215"/>
                  </a:lnTo>
                  <a:lnTo>
                    <a:pt x="1" y="254"/>
                  </a:lnTo>
                  <a:lnTo>
                    <a:pt x="0" y="295"/>
                  </a:lnTo>
                  <a:lnTo>
                    <a:pt x="35" y="286"/>
                  </a:lnTo>
                  <a:lnTo>
                    <a:pt x="69" y="280"/>
                  </a:lnTo>
                  <a:lnTo>
                    <a:pt x="104" y="273"/>
                  </a:lnTo>
                  <a:lnTo>
                    <a:pt x="140" y="266"/>
                  </a:lnTo>
                  <a:lnTo>
                    <a:pt x="174" y="260"/>
                  </a:lnTo>
                  <a:lnTo>
                    <a:pt x="210" y="255"/>
                  </a:lnTo>
                  <a:lnTo>
                    <a:pt x="245" y="250"/>
                  </a:lnTo>
                  <a:lnTo>
                    <a:pt x="280" y="246"/>
                  </a:lnTo>
                  <a:lnTo>
                    <a:pt x="315" y="242"/>
                  </a:lnTo>
                  <a:lnTo>
                    <a:pt x="351" y="238"/>
                  </a:lnTo>
                  <a:lnTo>
                    <a:pt x="386" y="236"/>
                  </a:lnTo>
                  <a:lnTo>
                    <a:pt x="421" y="233"/>
                  </a:lnTo>
                  <a:lnTo>
                    <a:pt x="457" y="231"/>
                  </a:lnTo>
                  <a:lnTo>
                    <a:pt x="492" y="230"/>
                  </a:lnTo>
                  <a:lnTo>
                    <a:pt x="528" y="229"/>
                  </a:lnTo>
                  <a:lnTo>
                    <a:pt x="564" y="229"/>
                  </a:lnTo>
                  <a:lnTo>
                    <a:pt x="601" y="229"/>
                  </a:lnTo>
                  <a:lnTo>
                    <a:pt x="638" y="230"/>
                  </a:lnTo>
                  <a:lnTo>
                    <a:pt x="673" y="231"/>
                  </a:lnTo>
                  <a:lnTo>
                    <a:pt x="709" y="233"/>
                  </a:lnTo>
                  <a:lnTo>
                    <a:pt x="744" y="236"/>
                  </a:lnTo>
                  <a:lnTo>
                    <a:pt x="779" y="239"/>
                  </a:lnTo>
                  <a:lnTo>
                    <a:pt x="814" y="243"/>
                  </a:lnTo>
                  <a:lnTo>
                    <a:pt x="847" y="246"/>
                  </a:lnTo>
                  <a:lnTo>
                    <a:pt x="882" y="252"/>
                  </a:lnTo>
                  <a:lnTo>
                    <a:pt x="914" y="257"/>
                  </a:lnTo>
                  <a:lnTo>
                    <a:pt x="948" y="262"/>
                  </a:lnTo>
                  <a:lnTo>
                    <a:pt x="980" y="269"/>
                  </a:lnTo>
                  <a:lnTo>
                    <a:pt x="1012" y="276"/>
                  </a:lnTo>
                  <a:lnTo>
                    <a:pt x="1043" y="283"/>
                  </a:lnTo>
                  <a:lnTo>
                    <a:pt x="1074" y="291"/>
                  </a:lnTo>
                  <a:lnTo>
                    <a:pt x="1105" y="299"/>
                  </a:lnTo>
                  <a:lnTo>
                    <a:pt x="1112" y="299"/>
                  </a:lnTo>
                  <a:lnTo>
                    <a:pt x="1120" y="301"/>
                  </a:lnTo>
                  <a:lnTo>
                    <a:pt x="1128" y="304"/>
                  </a:lnTo>
                  <a:lnTo>
                    <a:pt x="1135" y="305"/>
                  </a:lnTo>
                  <a:lnTo>
                    <a:pt x="1140" y="229"/>
                  </a:lnTo>
                  <a:lnTo>
                    <a:pt x="1143" y="152"/>
                  </a:lnTo>
                  <a:lnTo>
                    <a:pt x="1146" y="76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" name="Freeform 80"/>
            <p:cNvSpPr>
              <a:spLocks/>
            </p:cNvSpPr>
            <p:nvPr/>
          </p:nvSpPr>
          <p:spPr bwMode="auto">
            <a:xfrm>
              <a:off x="832" y="3078"/>
              <a:ext cx="4155" cy="1146"/>
            </a:xfrm>
            <a:custGeom>
              <a:avLst/>
              <a:gdLst>
                <a:gd name="T0" fmla="*/ 910 w 2095"/>
                <a:gd name="T1" fmla="*/ 26 h 656"/>
                <a:gd name="T2" fmla="*/ 652 w 2095"/>
                <a:gd name="T3" fmla="*/ 82 h 656"/>
                <a:gd name="T4" fmla="*/ 401 w 2095"/>
                <a:gd name="T5" fmla="*/ 168 h 656"/>
                <a:gd name="T6" fmla="*/ 161 w 2095"/>
                <a:gd name="T7" fmla="*/ 278 h 656"/>
                <a:gd name="T8" fmla="*/ 59 w 2095"/>
                <a:gd name="T9" fmla="*/ 340 h 656"/>
                <a:gd name="T10" fmla="*/ 271 w 2095"/>
                <a:gd name="T11" fmla="*/ 241 h 656"/>
                <a:gd name="T12" fmla="*/ 492 w 2095"/>
                <a:gd name="T13" fmla="*/ 164 h 656"/>
                <a:gd name="T14" fmla="*/ 720 w 2095"/>
                <a:gd name="T15" fmla="*/ 108 h 656"/>
                <a:gd name="T16" fmla="*/ 952 w 2095"/>
                <a:gd name="T17" fmla="*/ 75 h 656"/>
                <a:gd name="T18" fmla="*/ 1174 w 2095"/>
                <a:gd name="T19" fmla="*/ 70 h 656"/>
                <a:gd name="T20" fmla="*/ 1379 w 2095"/>
                <a:gd name="T21" fmla="*/ 88 h 656"/>
                <a:gd name="T22" fmla="*/ 1566 w 2095"/>
                <a:gd name="T23" fmla="*/ 129 h 656"/>
                <a:gd name="T24" fmla="*/ 1733 w 2095"/>
                <a:gd name="T25" fmla="*/ 193 h 656"/>
                <a:gd name="T26" fmla="*/ 1824 w 2095"/>
                <a:gd name="T27" fmla="*/ 244 h 656"/>
                <a:gd name="T28" fmla="*/ 1547 w 2095"/>
                <a:gd name="T29" fmla="*/ 144 h 656"/>
                <a:gd name="T30" fmla="*/ 1210 w 2095"/>
                <a:gd name="T31" fmla="*/ 117 h 656"/>
                <a:gd name="T32" fmla="*/ 948 w 2095"/>
                <a:gd name="T33" fmla="*/ 141 h 656"/>
                <a:gd name="T34" fmla="*/ 710 w 2095"/>
                <a:gd name="T35" fmla="*/ 193 h 656"/>
                <a:gd name="T36" fmla="*/ 479 w 2095"/>
                <a:gd name="T37" fmla="*/ 271 h 656"/>
                <a:gd name="T38" fmla="*/ 258 w 2095"/>
                <a:gd name="T39" fmla="*/ 374 h 656"/>
                <a:gd name="T40" fmla="*/ 164 w 2095"/>
                <a:gd name="T41" fmla="*/ 431 h 656"/>
                <a:gd name="T42" fmla="*/ 357 w 2095"/>
                <a:gd name="T43" fmla="*/ 343 h 656"/>
                <a:gd name="T44" fmla="*/ 560 w 2095"/>
                <a:gd name="T45" fmla="*/ 271 h 656"/>
                <a:gd name="T46" fmla="*/ 768 w 2095"/>
                <a:gd name="T47" fmla="*/ 221 h 656"/>
                <a:gd name="T48" fmla="*/ 978 w 2095"/>
                <a:gd name="T49" fmla="*/ 192 h 656"/>
                <a:gd name="T50" fmla="*/ 1190 w 2095"/>
                <a:gd name="T51" fmla="*/ 185 h 656"/>
                <a:gd name="T52" fmla="*/ 1384 w 2095"/>
                <a:gd name="T53" fmla="*/ 204 h 656"/>
                <a:gd name="T54" fmla="*/ 1556 w 2095"/>
                <a:gd name="T55" fmla="*/ 246 h 656"/>
                <a:gd name="T56" fmla="*/ 1708 w 2095"/>
                <a:gd name="T57" fmla="*/ 312 h 656"/>
                <a:gd name="T58" fmla="*/ 1791 w 2095"/>
                <a:gd name="T59" fmla="*/ 363 h 656"/>
                <a:gd name="T60" fmla="*/ 1519 w 2095"/>
                <a:gd name="T61" fmla="*/ 261 h 656"/>
                <a:gd name="T62" fmla="*/ 1182 w 2095"/>
                <a:gd name="T63" fmla="*/ 234 h 656"/>
                <a:gd name="T64" fmla="*/ 947 w 2095"/>
                <a:gd name="T65" fmla="*/ 261 h 656"/>
                <a:gd name="T66" fmla="*/ 738 w 2095"/>
                <a:gd name="T67" fmla="*/ 312 h 656"/>
                <a:gd name="T68" fmla="*/ 534 w 2095"/>
                <a:gd name="T69" fmla="*/ 384 h 656"/>
                <a:gd name="T70" fmla="*/ 339 w 2095"/>
                <a:gd name="T71" fmla="*/ 479 h 656"/>
                <a:gd name="T72" fmla="*/ 254 w 2095"/>
                <a:gd name="T73" fmla="*/ 532 h 656"/>
                <a:gd name="T74" fmla="*/ 422 w 2095"/>
                <a:gd name="T75" fmla="*/ 453 h 656"/>
                <a:gd name="T76" fmla="*/ 597 w 2095"/>
                <a:gd name="T77" fmla="*/ 389 h 656"/>
                <a:gd name="T78" fmla="*/ 778 w 2095"/>
                <a:gd name="T79" fmla="*/ 341 h 656"/>
                <a:gd name="T80" fmla="*/ 960 w 2095"/>
                <a:gd name="T81" fmla="*/ 313 h 656"/>
                <a:gd name="T82" fmla="*/ 1269 w 2095"/>
                <a:gd name="T83" fmla="*/ 312 h 656"/>
                <a:gd name="T84" fmla="*/ 1574 w 2095"/>
                <a:gd name="T85" fmla="*/ 385 h 656"/>
                <a:gd name="T86" fmla="*/ 1626 w 2095"/>
                <a:gd name="T87" fmla="*/ 416 h 656"/>
                <a:gd name="T88" fmla="*/ 1376 w 2095"/>
                <a:gd name="T89" fmla="*/ 355 h 656"/>
                <a:gd name="T90" fmla="*/ 1094 w 2095"/>
                <a:gd name="T91" fmla="*/ 359 h 656"/>
                <a:gd name="T92" fmla="*/ 907 w 2095"/>
                <a:gd name="T93" fmla="*/ 392 h 656"/>
                <a:gd name="T94" fmla="*/ 723 w 2095"/>
                <a:gd name="T95" fmla="*/ 447 h 656"/>
                <a:gd name="T96" fmla="*/ 545 w 2095"/>
                <a:gd name="T97" fmla="*/ 521 h 656"/>
                <a:gd name="T98" fmla="*/ 378 w 2095"/>
                <a:gd name="T99" fmla="*/ 612 h 656"/>
                <a:gd name="T100" fmla="*/ 474 w 2095"/>
                <a:gd name="T101" fmla="*/ 573 h 656"/>
                <a:gd name="T102" fmla="*/ 779 w 2095"/>
                <a:gd name="T103" fmla="*/ 468 h 656"/>
                <a:gd name="T104" fmla="*/ 1124 w 2095"/>
                <a:gd name="T105" fmla="*/ 423 h 656"/>
                <a:gd name="T106" fmla="*/ 1480 w 2095"/>
                <a:gd name="T107" fmla="*/ 482 h 656"/>
                <a:gd name="T108" fmla="*/ 1703 w 2095"/>
                <a:gd name="T109" fmla="*/ 651 h 656"/>
                <a:gd name="T110" fmla="*/ 1963 w 2095"/>
                <a:gd name="T111" fmla="*/ 186 h 656"/>
                <a:gd name="T112" fmla="*/ 1778 w 2095"/>
                <a:gd name="T113" fmla="*/ 94 h 656"/>
                <a:gd name="T114" fmla="*/ 1564 w 2095"/>
                <a:gd name="T115" fmla="*/ 32 h 656"/>
                <a:gd name="T116" fmla="*/ 1322 w 2095"/>
                <a:gd name="T117" fmla="*/ 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5" h="656">
                  <a:moveTo>
                    <a:pt x="1135" y="3"/>
                  </a:moveTo>
                  <a:lnTo>
                    <a:pt x="1097" y="5"/>
                  </a:lnTo>
                  <a:lnTo>
                    <a:pt x="1060" y="7"/>
                  </a:lnTo>
                  <a:lnTo>
                    <a:pt x="1022" y="11"/>
                  </a:lnTo>
                  <a:lnTo>
                    <a:pt x="985" y="15"/>
                  </a:lnTo>
                  <a:lnTo>
                    <a:pt x="948" y="20"/>
                  </a:lnTo>
                  <a:lnTo>
                    <a:pt x="910" y="26"/>
                  </a:lnTo>
                  <a:lnTo>
                    <a:pt x="874" y="33"/>
                  </a:lnTo>
                  <a:lnTo>
                    <a:pt x="837" y="38"/>
                  </a:lnTo>
                  <a:lnTo>
                    <a:pt x="799" y="47"/>
                  </a:lnTo>
                  <a:lnTo>
                    <a:pt x="762" y="55"/>
                  </a:lnTo>
                  <a:lnTo>
                    <a:pt x="725" y="63"/>
                  </a:lnTo>
                  <a:lnTo>
                    <a:pt x="689" y="72"/>
                  </a:lnTo>
                  <a:lnTo>
                    <a:pt x="652" y="82"/>
                  </a:lnTo>
                  <a:lnTo>
                    <a:pt x="615" y="93"/>
                  </a:lnTo>
                  <a:lnTo>
                    <a:pt x="580" y="104"/>
                  </a:lnTo>
                  <a:lnTo>
                    <a:pt x="544" y="116"/>
                  </a:lnTo>
                  <a:lnTo>
                    <a:pt x="507" y="127"/>
                  </a:lnTo>
                  <a:lnTo>
                    <a:pt x="471" y="140"/>
                  </a:lnTo>
                  <a:lnTo>
                    <a:pt x="437" y="154"/>
                  </a:lnTo>
                  <a:lnTo>
                    <a:pt x="401" y="168"/>
                  </a:lnTo>
                  <a:lnTo>
                    <a:pt x="367" y="181"/>
                  </a:lnTo>
                  <a:lnTo>
                    <a:pt x="332" y="196"/>
                  </a:lnTo>
                  <a:lnTo>
                    <a:pt x="297" y="211"/>
                  </a:lnTo>
                  <a:lnTo>
                    <a:pt x="263" y="227"/>
                  </a:lnTo>
                  <a:lnTo>
                    <a:pt x="228" y="244"/>
                  </a:lnTo>
                  <a:lnTo>
                    <a:pt x="195" y="261"/>
                  </a:lnTo>
                  <a:lnTo>
                    <a:pt x="161" y="278"/>
                  </a:lnTo>
                  <a:lnTo>
                    <a:pt x="129" y="295"/>
                  </a:lnTo>
                  <a:lnTo>
                    <a:pt x="96" y="314"/>
                  </a:lnTo>
                  <a:lnTo>
                    <a:pt x="63" y="332"/>
                  </a:lnTo>
                  <a:lnTo>
                    <a:pt x="31" y="352"/>
                  </a:lnTo>
                  <a:lnTo>
                    <a:pt x="0" y="371"/>
                  </a:lnTo>
                  <a:lnTo>
                    <a:pt x="29" y="355"/>
                  </a:lnTo>
                  <a:lnTo>
                    <a:pt x="59" y="340"/>
                  </a:lnTo>
                  <a:lnTo>
                    <a:pt x="88" y="325"/>
                  </a:lnTo>
                  <a:lnTo>
                    <a:pt x="118" y="310"/>
                  </a:lnTo>
                  <a:lnTo>
                    <a:pt x="148" y="295"/>
                  </a:lnTo>
                  <a:lnTo>
                    <a:pt x="179" y="282"/>
                  </a:lnTo>
                  <a:lnTo>
                    <a:pt x="209" y="268"/>
                  </a:lnTo>
                  <a:lnTo>
                    <a:pt x="240" y="255"/>
                  </a:lnTo>
                  <a:lnTo>
                    <a:pt x="271" y="241"/>
                  </a:lnTo>
                  <a:lnTo>
                    <a:pt x="302" y="230"/>
                  </a:lnTo>
                  <a:lnTo>
                    <a:pt x="333" y="217"/>
                  </a:lnTo>
                  <a:lnTo>
                    <a:pt x="364" y="206"/>
                  </a:lnTo>
                  <a:lnTo>
                    <a:pt x="397" y="194"/>
                  </a:lnTo>
                  <a:lnTo>
                    <a:pt x="429" y="184"/>
                  </a:lnTo>
                  <a:lnTo>
                    <a:pt x="460" y="173"/>
                  </a:lnTo>
                  <a:lnTo>
                    <a:pt x="492" y="164"/>
                  </a:lnTo>
                  <a:lnTo>
                    <a:pt x="524" y="154"/>
                  </a:lnTo>
                  <a:lnTo>
                    <a:pt x="557" y="146"/>
                  </a:lnTo>
                  <a:lnTo>
                    <a:pt x="590" y="136"/>
                  </a:lnTo>
                  <a:lnTo>
                    <a:pt x="622" y="128"/>
                  </a:lnTo>
                  <a:lnTo>
                    <a:pt x="655" y="121"/>
                  </a:lnTo>
                  <a:lnTo>
                    <a:pt x="688" y="115"/>
                  </a:lnTo>
                  <a:lnTo>
                    <a:pt x="720" y="108"/>
                  </a:lnTo>
                  <a:lnTo>
                    <a:pt x="754" y="102"/>
                  </a:lnTo>
                  <a:lnTo>
                    <a:pt x="786" y="96"/>
                  </a:lnTo>
                  <a:lnTo>
                    <a:pt x="819" y="90"/>
                  </a:lnTo>
                  <a:lnTo>
                    <a:pt x="853" y="86"/>
                  </a:lnTo>
                  <a:lnTo>
                    <a:pt x="885" y="82"/>
                  </a:lnTo>
                  <a:lnTo>
                    <a:pt x="919" y="79"/>
                  </a:lnTo>
                  <a:lnTo>
                    <a:pt x="952" y="75"/>
                  </a:lnTo>
                  <a:lnTo>
                    <a:pt x="984" y="73"/>
                  </a:lnTo>
                  <a:lnTo>
                    <a:pt x="1018" y="71"/>
                  </a:lnTo>
                  <a:lnTo>
                    <a:pt x="1050" y="70"/>
                  </a:lnTo>
                  <a:lnTo>
                    <a:pt x="1081" y="68"/>
                  </a:lnTo>
                  <a:lnTo>
                    <a:pt x="1113" y="68"/>
                  </a:lnTo>
                  <a:lnTo>
                    <a:pt x="1144" y="68"/>
                  </a:lnTo>
                  <a:lnTo>
                    <a:pt x="1174" y="70"/>
                  </a:lnTo>
                  <a:lnTo>
                    <a:pt x="1205" y="71"/>
                  </a:lnTo>
                  <a:lnTo>
                    <a:pt x="1235" y="72"/>
                  </a:lnTo>
                  <a:lnTo>
                    <a:pt x="1264" y="74"/>
                  </a:lnTo>
                  <a:lnTo>
                    <a:pt x="1294" y="76"/>
                  </a:lnTo>
                  <a:lnTo>
                    <a:pt x="1323" y="80"/>
                  </a:lnTo>
                  <a:lnTo>
                    <a:pt x="1352" y="83"/>
                  </a:lnTo>
                  <a:lnTo>
                    <a:pt x="1379" y="88"/>
                  </a:lnTo>
                  <a:lnTo>
                    <a:pt x="1407" y="93"/>
                  </a:lnTo>
                  <a:lnTo>
                    <a:pt x="1435" y="97"/>
                  </a:lnTo>
                  <a:lnTo>
                    <a:pt x="1462" y="103"/>
                  </a:lnTo>
                  <a:lnTo>
                    <a:pt x="1489" y="109"/>
                  </a:lnTo>
                  <a:lnTo>
                    <a:pt x="1515" y="116"/>
                  </a:lnTo>
                  <a:lnTo>
                    <a:pt x="1541" y="123"/>
                  </a:lnTo>
                  <a:lnTo>
                    <a:pt x="1566" y="129"/>
                  </a:lnTo>
                  <a:lnTo>
                    <a:pt x="1591" y="138"/>
                  </a:lnTo>
                  <a:lnTo>
                    <a:pt x="1617" y="146"/>
                  </a:lnTo>
                  <a:lnTo>
                    <a:pt x="1641" y="155"/>
                  </a:lnTo>
                  <a:lnTo>
                    <a:pt x="1665" y="163"/>
                  </a:lnTo>
                  <a:lnTo>
                    <a:pt x="1688" y="173"/>
                  </a:lnTo>
                  <a:lnTo>
                    <a:pt x="1711" y="182"/>
                  </a:lnTo>
                  <a:lnTo>
                    <a:pt x="1733" y="193"/>
                  </a:lnTo>
                  <a:lnTo>
                    <a:pt x="1756" y="203"/>
                  </a:lnTo>
                  <a:lnTo>
                    <a:pt x="1778" y="215"/>
                  </a:lnTo>
                  <a:lnTo>
                    <a:pt x="1799" y="226"/>
                  </a:lnTo>
                  <a:lnTo>
                    <a:pt x="1820" y="238"/>
                  </a:lnTo>
                  <a:lnTo>
                    <a:pt x="1840" y="250"/>
                  </a:lnTo>
                  <a:lnTo>
                    <a:pt x="1860" y="263"/>
                  </a:lnTo>
                  <a:lnTo>
                    <a:pt x="1824" y="244"/>
                  </a:lnTo>
                  <a:lnTo>
                    <a:pt x="1787" y="225"/>
                  </a:lnTo>
                  <a:lnTo>
                    <a:pt x="1749" y="208"/>
                  </a:lnTo>
                  <a:lnTo>
                    <a:pt x="1711" y="192"/>
                  </a:lnTo>
                  <a:lnTo>
                    <a:pt x="1672" y="178"/>
                  </a:lnTo>
                  <a:lnTo>
                    <a:pt x="1632" y="165"/>
                  </a:lnTo>
                  <a:lnTo>
                    <a:pt x="1589" y="154"/>
                  </a:lnTo>
                  <a:lnTo>
                    <a:pt x="1547" y="144"/>
                  </a:lnTo>
                  <a:lnTo>
                    <a:pt x="1503" y="135"/>
                  </a:lnTo>
                  <a:lnTo>
                    <a:pt x="1458" y="129"/>
                  </a:lnTo>
                  <a:lnTo>
                    <a:pt x="1411" y="124"/>
                  </a:lnTo>
                  <a:lnTo>
                    <a:pt x="1363" y="120"/>
                  </a:lnTo>
                  <a:lnTo>
                    <a:pt x="1314" y="117"/>
                  </a:lnTo>
                  <a:lnTo>
                    <a:pt x="1262" y="117"/>
                  </a:lnTo>
                  <a:lnTo>
                    <a:pt x="1210" y="117"/>
                  </a:lnTo>
                  <a:lnTo>
                    <a:pt x="1156" y="119"/>
                  </a:lnTo>
                  <a:lnTo>
                    <a:pt x="1121" y="121"/>
                  </a:lnTo>
                  <a:lnTo>
                    <a:pt x="1087" y="124"/>
                  </a:lnTo>
                  <a:lnTo>
                    <a:pt x="1052" y="127"/>
                  </a:lnTo>
                  <a:lnTo>
                    <a:pt x="1018" y="131"/>
                  </a:lnTo>
                  <a:lnTo>
                    <a:pt x="983" y="135"/>
                  </a:lnTo>
                  <a:lnTo>
                    <a:pt x="948" y="141"/>
                  </a:lnTo>
                  <a:lnTo>
                    <a:pt x="915" y="147"/>
                  </a:lnTo>
                  <a:lnTo>
                    <a:pt x="880" y="153"/>
                  </a:lnTo>
                  <a:lnTo>
                    <a:pt x="846" y="159"/>
                  </a:lnTo>
                  <a:lnTo>
                    <a:pt x="813" y="168"/>
                  </a:lnTo>
                  <a:lnTo>
                    <a:pt x="778" y="176"/>
                  </a:lnTo>
                  <a:lnTo>
                    <a:pt x="745" y="184"/>
                  </a:lnTo>
                  <a:lnTo>
                    <a:pt x="710" y="193"/>
                  </a:lnTo>
                  <a:lnTo>
                    <a:pt x="677" y="202"/>
                  </a:lnTo>
                  <a:lnTo>
                    <a:pt x="643" y="212"/>
                  </a:lnTo>
                  <a:lnTo>
                    <a:pt x="611" y="224"/>
                  </a:lnTo>
                  <a:lnTo>
                    <a:pt x="577" y="234"/>
                  </a:lnTo>
                  <a:lnTo>
                    <a:pt x="544" y="247"/>
                  </a:lnTo>
                  <a:lnTo>
                    <a:pt x="512" y="259"/>
                  </a:lnTo>
                  <a:lnTo>
                    <a:pt x="479" y="271"/>
                  </a:lnTo>
                  <a:lnTo>
                    <a:pt x="447" y="285"/>
                  </a:lnTo>
                  <a:lnTo>
                    <a:pt x="415" y="299"/>
                  </a:lnTo>
                  <a:lnTo>
                    <a:pt x="383" y="313"/>
                  </a:lnTo>
                  <a:lnTo>
                    <a:pt x="352" y="328"/>
                  </a:lnTo>
                  <a:lnTo>
                    <a:pt x="320" y="343"/>
                  </a:lnTo>
                  <a:lnTo>
                    <a:pt x="289" y="358"/>
                  </a:lnTo>
                  <a:lnTo>
                    <a:pt x="258" y="374"/>
                  </a:lnTo>
                  <a:lnTo>
                    <a:pt x="228" y="390"/>
                  </a:lnTo>
                  <a:lnTo>
                    <a:pt x="198" y="407"/>
                  </a:lnTo>
                  <a:lnTo>
                    <a:pt x="168" y="424"/>
                  </a:lnTo>
                  <a:lnTo>
                    <a:pt x="138" y="442"/>
                  </a:lnTo>
                  <a:lnTo>
                    <a:pt x="110" y="460"/>
                  </a:lnTo>
                  <a:lnTo>
                    <a:pt x="136" y="445"/>
                  </a:lnTo>
                  <a:lnTo>
                    <a:pt x="164" y="431"/>
                  </a:lnTo>
                  <a:lnTo>
                    <a:pt x="190" y="418"/>
                  </a:lnTo>
                  <a:lnTo>
                    <a:pt x="218" y="405"/>
                  </a:lnTo>
                  <a:lnTo>
                    <a:pt x="246" y="391"/>
                  </a:lnTo>
                  <a:lnTo>
                    <a:pt x="273" y="378"/>
                  </a:lnTo>
                  <a:lnTo>
                    <a:pt x="301" y="367"/>
                  </a:lnTo>
                  <a:lnTo>
                    <a:pt x="329" y="354"/>
                  </a:lnTo>
                  <a:lnTo>
                    <a:pt x="357" y="343"/>
                  </a:lnTo>
                  <a:lnTo>
                    <a:pt x="386" y="331"/>
                  </a:lnTo>
                  <a:lnTo>
                    <a:pt x="415" y="321"/>
                  </a:lnTo>
                  <a:lnTo>
                    <a:pt x="444" y="310"/>
                  </a:lnTo>
                  <a:lnTo>
                    <a:pt x="473" y="300"/>
                  </a:lnTo>
                  <a:lnTo>
                    <a:pt x="501" y="290"/>
                  </a:lnTo>
                  <a:lnTo>
                    <a:pt x="530" y="280"/>
                  </a:lnTo>
                  <a:lnTo>
                    <a:pt x="560" y="271"/>
                  </a:lnTo>
                  <a:lnTo>
                    <a:pt x="589" y="263"/>
                  </a:lnTo>
                  <a:lnTo>
                    <a:pt x="619" y="255"/>
                  </a:lnTo>
                  <a:lnTo>
                    <a:pt x="648" y="247"/>
                  </a:lnTo>
                  <a:lnTo>
                    <a:pt x="678" y="240"/>
                  </a:lnTo>
                  <a:lnTo>
                    <a:pt x="708" y="233"/>
                  </a:lnTo>
                  <a:lnTo>
                    <a:pt x="738" y="226"/>
                  </a:lnTo>
                  <a:lnTo>
                    <a:pt x="768" y="221"/>
                  </a:lnTo>
                  <a:lnTo>
                    <a:pt x="798" y="215"/>
                  </a:lnTo>
                  <a:lnTo>
                    <a:pt x="827" y="210"/>
                  </a:lnTo>
                  <a:lnTo>
                    <a:pt x="857" y="206"/>
                  </a:lnTo>
                  <a:lnTo>
                    <a:pt x="887" y="201"/>
                  </a:lnTo>
                  <a:lnTo>
                    <a:pt x="917" y="197"/>
                  </a:lnTo>
                  <a:lnTo>
                    <a:pt x="948" y="194"/>
                  </a:lnTo>
                  <a:lnTo>
                    <a:pt x="978" y="192"/>
                  </a:lnTo>
                  <a:lnTo>
                    <a:pt x="1008" y="189"/>
                  </a:lnTo>
                  <a:lnTo>
                    <a:pt x="1038" y="187"/>
                  </a:lnTo>
                  <a:lnTo>
                    <a:pt x="1069" y="186"/>
                  </a:lnTo>
                  <a:lnTo>
                    <a:pt x="1101" y="185"/>
                  </a:lnTo>
                  <a:lnTo>
                    <a:pt x="1131" y="185"/>
                  </a:lnTo>
                  <a:lnTo>
                    <a:pt x="1161" y="185"/>
                  </a:lnTo>
                  <a:lnTo>
                    <a:pt x="1190" y="185"/>
                  </a:lnTo>
                  <a:lnTo>
                    <a:pt x="1219" y="186"/>
                  </a:lnTo>
                  <a:lnTo>
                    <a:pt x="1248" y="188"/>
                  </a:lnTo>
                  <a:lnTo>
                    <a:pt x="1276" y="191"/>
                  </a:lnTo>
                  <a:lnTo>
                    <a:pt x="1303" y="193"/>
                  </a:lnTo>
                  <a:lnTo>
                    <a:pt x="1331" y="196"/>
                  </a:lnTo>
                  <a:lnTo>
                    <a:pt x="1358" y="200"/>
                  </a:lnTo>
                  <a:lnTo>
                    <a:pt x="1384" y="204"/>
                  </a:lnTo>
                  <a:lnTo>
                    <a:pt x="1409" y="209"/>
                  </a:lnTo>
                  <a:lnTo>
                    <a:pt x="1435" y="214"/>
                  </a:lnTo>
                  <a:lnTo>
                    <a:pt x="1460" y="219"/>
                  </a:lnTo>
                  <a:lnTo>
                    <a:pt x="1484" y="225"/>
                  </a:lnTo>
                  <a:lnTo>
                    <a:pt x="1509" y="232"/>
                  </a:lnTo>
                  <a:lnTo>
                    <a:pt x="1532" y="239"/>
                  </a:lnTo>
                  <a:lnTo>
                    <a:pt x="1556" y="246"/>
                  </a:lnTo>
                  <a:lnTo>
                    <a:pt x="1579" y="254"/>
                  </a:lnTo>
                  <a:lnTo>
                    <a:pt x="1601" y="262"/>
                  </a:lnTo>
                  <a:lnTo>
                    <a:pt x="1623" y="271"/>
                  </a:lnTo>
                  <a:lnTo>
                    <a:pt x="1644" y="280"/>
                  </a:lnTo>
                  <a:lnTo>
                    <a:pt x="1666" y="290"/>
                  </a:lnTo>
                  <a:lnTo>
                    <a:pt x="1687" y="300"/>
                  </a:lnTo>
                  <a:lnTo>
                    <a:pt x="1708" y="312"/>
                  </a:lnTo>
                  <a:lnTo>
                    <a:pt x="1727" y="322"/>
                  </a:lnTo>
                  <a:lnTo>
                    <a:pt x="1747" y="333"/>
                  </a:lnTo>
                  <a:lnTo>
                    <a:pt x="1767" y="346"/>
                  </a:lnTo>
                  <a:lnTo>
                    <a:pt x="1786" y="358"/>
                  </a:lnTo>
                  <a:lnTo>
                    <a:pt x="1805" y="370"/>
                  </a:lnTo>
                  <a:lnTo>
                    <a:pt x="1823" y="384"/>
                  </a:lnTo>
                  <a:lnTo>
                    <a:pt x="1791" y="363"/>
                  </a:lnTo>
                  <a:lnTo>
                    <a:pt x="1756" y="345"/>
                  </a:lnTo>
                  <a:lnTo>
                    <a:pt x="1721" y="328"/>
                  </a:lnTo>
                  <a:lnTo>
                    <a:pt x="1683" y="312"/>
                  </a:lnTo>
                  <a:lnTo>
                    <a:pt x="1644" y="297"/>
                  </a:lnTo>
                  <a:lnTo>
                    <a:pt x="1604" y="283"/>
                  </a:lnTo>
                  <a:lnTo>
                    <a:pt x="1562" y="271"/>
                  </a:lnTo>
                  <a:lnTo>
                    <a:pt x="1519" y="261"/>
                  </a:lnTo>
                  <a:lnTo>
                    <a:pt x="1475" y="252"/>
                  </a:lnTo>
                  <a:lnTo>
                    <a:pt x="1429" y="245"/>
                  </a:lnTo>
                  <a:lnTo>
                    <a:pt x="1382" y="239"/>
                  </a:lnTo>
                  <a:lnTo>
                    <a:pt x="1333" y="235"/>
                  </a:lnTo>
                  <a:lnTo>
                    <a:pt x="1285" y="233"/>
                  </a:lnTo>
                  <a:lnTo>
                    <a:pt x="1234" y="233"/>
                  </a:lnTo>
                  <a:lnTo>
                    <a:pt x="1182" y="234"/>
                  </a:lnTo>
                  <a:lnTo>
                    <a:pt x="1129" y="238"/>
                  </a:lnTo>
                  <a:lnTo>
                    <a:pt x="1099" y="240"/>
                  </a:lnTo>
                  <a:lnTo>
                    <a:pt x="1068" y="244"/>
                  </a:lnTo>
                  <a:lnTo>
                    <a:pt x="1038" y="247"/>
                  </a:lnTo>
                  <a:lnTo>
                    <a:pt x="1008" y="250"/>
                  </a:lnTo>
                  <a:lnTo>
                    <a:pt x="977" y="255"/>
                  </a:lnTo>
                  <a:lnTo>
                    <a:pt x="947" y="261"/>
                  </a:lnTo>
                  <a:lnTo>
                    <a:pt x="917" y="267"/>
                  </a:lnTo>
                  <a:lnTo>
                    <a:pt x="887" y="272"/>
                  </a:lnTo>
                  <a:lnTo>
                    <a:pt x="857" y="279"/>
                  </a:lnTo>
                  <a:lnTo>
                    <a:pt x="826" y="286"/>
                  </a:lnTo>
                  <a:lnTo>
                    <a:pt x="798" y="294"/>
                  </a:lnTo>
                  <a:lnTo>
                    <a:pt x="768" y="302"/>
                  </a:lnTo>
                  <a:lnTo>
                    <a:pt x="738" y="312"/>
                  </a:lnTo>
                  <a:lnTo>
                    <a:pt x="708" y="321"/>
                  </a:lnTo>
                  <a:lnTo>
                    <a:pt x="679" y="330"/>
                  </a:lnTo>
                  <a:lnTo>
                    <a:pt x="649" y="340"/>
                  </a:lnTo>
                  <a:lnTo>
                    <a:pt x="620" y="351"/>
                  </a:lnTo>
                  <a:lnTo>
                    <a:pt x="591" y="361"/>
                  </a:lnTo>
                  <a:lnTo>
                    <a:pt x="562" y="373"/>
                  </a:lnTo>
                  <a:lnTo>
                    <a:pt x="534" y="384"/>
                  </a:lnTo>
                  <a:lnTo>
                    <a:pt x="505" y="397"/>
                  </a:lnTo>
                  <a:lnTo>
                    <a:pt x="477" y="409"/>
                  </a:lnTo>
                  <a:lnTo>
                    <a:pt x="448" y="422"/>
                  </a:lnTo>
                  <a:lnTo>
                    <a:pt x="421" y="436"/>
                  </a:lnTo>
                  <a:lnTo>
                    <a:pt x="393" y="450"/>
                  </a:lnTo>
                  <a:lnTo>
                    <a:pt x="365" y="464"/>
                  </a:lnTo>
                  <a:lnTo>
                    <a:pt x="339" y="479"/>
                  </a:lnTo>
                  <a:lnTo>
                    <a:pt x="312" y="494"/>
                  </a:lnTo>
                  <a:lnTo>
                    <a:pt x="286" y="509"/>
                  </a:lnTo>
                  <a:lnTo>
                    <a:pt x="259" y="525"/>
                  </a:lnTo>
                  <a:lnTo>
                    <a:pt x="233" y="541"/>
                  </a:lnTo>
                  <a:lnTo>
                    <a:pt x="208" y="557"/>
                  </a:lnTo>
                  <a:lnTo>
                    <a:pt x="231" y="544"/>
                  </a:lnTo>
                  <a:lnTo>
                    <a:pt x="254" y="532"/>
                  </a:lnTo>
                  <a:lnTo>
                    <a:pt x="278" y="520"/>
                  </a:lnTo>
                  <a:lnTo>
                    <a:pt x="301" y="507"/>
                  </a:lnTo>
                  <a:lnTo>
                    <a:pt x="325" y="496"/>
                  </a:lnTo>
                  <a:lnTo>
                    <a:pt x="349" y="484"/>
                  </a:lnTo>
                  <a:lnTo>
                    <a:pt x="373" y="474"/>
                  </a:lnTo>
                  <a:lnTo>
                    <a:pt x="398" y="464"/>
                  </a:lnTo>
                  <a:lnTo>
                    <a:pt x="422" y="453"/>
                  </a:lnTo>
                  <a:lnTo>
                    <a:pt x="447" y="443"/>
                  </a:lnTo>
                  <a:lnTo>
                    <a:pt x="471" y="432"/>
                  </a:lnTo>
                  <a:lnTo>
                    <a:pt x="497" y="423"/>
                  </a:lnTo>
                  <a:lnTo>
                    <a:pt x="521" y="414"/>
                  </a:lnTo>
                  <a:lnTo>
                    <a:pt x="546" y="406"/>
                  </a:lnTo>
                  <a:lnTo>
                    <a:pt x="572" y="397"/>
                  </a:lnTo>
                  <a:lnTo>
                    <a:pt x="597" y="389"/>
                  </a:lnTo>
                  <a:lnTo>
                    <a:pt x="622" y="381"/>
                  </a:lnTo>
                  <a:lnTo>
                    <a:pt x="649" y="374"/>
                  </a:lnTo>
                  <a:lnTo>
                    <a:pt x="674" y="367"/>
                  </a:lnTo>
                  <a:lnTo>
                    <a:pt x="700" y="360"/>
                  </a:lnTo>
                  <a:lnTo>
                    <a:pt x="726" y="353"/>
                  </a:lnTo>
                  <a:lnTo>
                    <a:pt x="751" y="347"/>
                  </a:lnTo>
                  <a:lnTo>
                    <a:pt x="778" y="341"/>
                  </a:lnTo>
                  <a:lnTo>
                    <a:pt x="803" y="337"/>
                  </a:lnTo>
                  <a:lnTo>
                    <a:pt x="830" y="331"/>
                  </a:lnTo>
                  <a:lnTo>
                    <a:pt x="856" y="327"/>
                  </a:lnTo>
                  <a:lnTo>
                    <a:pt x="882" y="323"/>
                  </a:lnTo>
                  <a:lnTo>
                    <a:pt x="908" y="320"/>
                  </a:lnTo>
                  <a:lnTo>
                    <a:pt x="935" y="316"/>
                  </a:lnTo>
                  <a:lnTo>
                    <a:pt x="960" y="313"/>
                  </a:lnTo>
                  <a:lnTo>
                    <a:pt x="987" y="310"/>
                  </a:lnTo>
                  <a:lnTo>
                    <a:pt x="1013" y="308"/>
                  </a:lnTo>
                  <a:lnTo>
                    <a:pt x="1066" y="305"/>
                  </a:lnTo>
                  <a:lnTo>
                    <a:pt x="1119" y="303"/>
                  </a:lnTo>
                  <a:lnTo>
                    <a:pt x="1170" y="305"/>
                  </a:lnTo>
                  <a:lnTo>
                    <a:pt x="1220" y="307"/>
                  </a:lnTo>
                  <a:lnTo>
                    <a:pt x="1269" y="312"/>
                  </a:lnTo>
                  <a:lnTo>
                    <a:pt x="1317" y="317"/>
                  </a:lnTo>
                  <a:lnTo>
                    <a:pt x="1363" y="324"/>
                  </a:lnTo>
                  <a:lnTo>
                    <a:pt x="1408" y="333"/>
                  </a:lnTo>
                  <a:lnTo>
                    <a:pt x="1452" y="345"/>
                  </a:lnTo>
                  <a:lnTo>
                    <a:pt x="1494" y="356"/>
                  </a:lnTo>
                  <a:lnTo>
                    <a:pt x="1535" y="370"/>
                  </a:lnTo>
                  <a:lnTo>
                    <a:pt x="1574" y="385"/>
                  </a:lnTo>
                  <a:lnTo>
                    <a:pt x="1611" y="403"/>
                  </a:lnTo>
                  <a:lnTo>
                    <a:pt x="1648" y="421"/>
                  </a:lnTo>
                  <a:lnTo>
                    <a:pt x="1683" y="441"/>
                  </a:lnTo>
                  <a:lnTo>
                    <a:pt x="1715" y="461"/>
                  </a:lnTo>
                  <a:lnTo>
                    <a:pt x="1686" y="445"/>
                  </a:lnTo>
                  <a:lnTo>
                    <a:pt x="1657" y="430"/>
                  </a:lnTo>
                  <a:lnTo>
                    <a:pt x="1626" y="416"/>
                  </a:lnTo>
                  <a:lnTo>
                    <a:pt x="1594" y="404"/>
                  </a:lnTo>
                  <a:lnTo>
                    <a:pt x="1560" y="393"/>
                  </a:lnTo>
                  <a:lnTo>
                    <a:pt x="1526" y="383"/>
                  </a:lnTo>
                  <a:lnTo>
                    <a:pt x="1490" y="374"/>
                  </a:lnTo>
                  <a:lnTo>
                    <a:pt x="1453" y="367"/>
                  </a:lnTo>
                  <a:lnTo>
                    <a:pt x="1415" y="360"/>
                  </a:lnTo>
                  <a:lnTo>
                    <a:pt x="1376" y="355"/>
                  </a:lnTo>
                  <a:lnTo>
                    <a:pt x="1336" y="352"/>
                  </a:lnTo>
                  <a:lnTo>
                    <a:pt x="1294" y="351"/>
                  </a:lnTo>
                  <a:lnTo>
                    <a:pt x="1253" y="350"/>
                  </a:lnTo>
                  <a:lnTo>
                    <a:pt x="1209" y="351"/>
                  </a:lnTo>
                  <a:lnTo>
                    <a:pt x="1165" y="353"/>
                  </a:lnTo>
                  <a:lnTo>
                    <a:pt x="1120" y="356"/>
                  </a:lnTo>
                  <a:lnTo>
                    <a:pt x="1094" y="359"/>
                  </a:lnTo>
                  <a:lnTo>
                    <a:pt x="1066" y="362"/>
                  </a:lnTo>
                  <a:lnTo>
                    <a:pt x="1040" y="367"/>
                  </a:lnTo>
                  <a:lnTo>
                    <a:pt x="1013" y="370"/>
                  </a:lnTo>
                  <a:lnTo>
                    <a:pt x="987" y="375"/>
                  </a:lnTo>
                  <a:lnTo>
                    <a:pt x="960" y="381"/>
                  </a:lnTo>
                  <a:lnTo>
                    <a:pt x="934" y="386"/>
                  </a:lnTo>
                  <a:lnTo>
                    <a:pt x="907" y="392"/>
                  </a:lnTo>
                  <a:lnTo>
                    <a:pt x="879" y="399"/>
                  </a:lnTo>
                  <a:lnTo>
                    <a:pt x="854" y="406"/>
                  </a:lnTo>
                  <a:lnTo>
                    <a:pt x="827" y="413"/>
                  </a:lnTo>
                  <a:lnTo>
                    <a:pt x="801" y="421"/>
                  </a:lnTo>
                  <a:lnTo>
                    <a:pt x="774" y="429"/>
                  </a:lnTo>
                  <a:lnTo>
                    <a:pt x="749" y="438"/>
                  </a:lnTo>
                  <a:lnTo>
                    <a:pt x="723" y="447"/>
                  </a:lnTo>
                  <a:lnTo>
                    <a:pt x="697" y="457"/>
                  </a:lnTo>
                  <a:lnTo>
                    <a:pt x="672" y="466"/>
                  </a:lnTo>
                  <a:lnTo>
                    <a:pt x="645" y="476"/>
                  </a:lnTo>
                  <a:lnTo>
                    <a:pt x="620" y="487"/>
                  </a:lnTo>
                  <a:lnTo>
                    <a:pt x="596" y="498"/>
                  </a:lnTo>
                  <a:lnTo>
                    <a:pt x="571" y="510"/>
                  </a:lnTo>
                  <a:lnTo>
                    <a:pt x="545" y="521"/>
                  </a:lnTo>
                  <a:lnTo>
                    <a:pt x="521" y="533"/>
                  </a:lnTo>
                  <a:lnTo>
                    <a:pt x="497" y="545"/>
                  </a:lnTo>
                  <a:lnTo>
                    <a:pt x="473" y="558"/>
                  </a:lnTo>
                  <a:lnTo>
                    <a:pt x="448" y="571"/>
                  </a:lnTo>
                  <a:lnTo>
                    <a:pt x="425" y="585"/>
                  </a:lnTo>
                  <a:lnTo>
                    <a:pt x="401" y="598"/>
                  </a:lnTo>
                  <a:lnTo>
                    <a:pt x="378" y="612"/>
                  </a:lnTo>
                  <a:lnTo>
                    <a:pt x="355" y="626"/>
                  </a:lnTo>
                  <a:lnTo>
                    <a:pt x="332" y="641"/>
                  </a:lnTo>
                  <a:lnTo>
                    <a:pt x="310" y="656"/>
                  </a:lnTo>
                  <a:lnTo>
                    <a:pt x="350" y="634"/>
                  </a:lnTo>
                  <a:lnTo>
                    <a:pt x="391" y="613"/>
                  </a:lnTo>
                  <a:lnTo>
                    <a:pt x="432" y="593"/>
                  </a:lnTo>
                  <a:lnTo>
                    <a:pt x="474" y="573"/>
                  </a:lnTo>
                  <a:lnTo>
                    <a:pt x="516" y="555"/>
                  </a:lnTo>
                  <a:lnTo>
                    <a:pt x="559" y="538"/>
                  </a:lnTo>
                  <a:lnTo>
                    <a:pt x="603" y="522"/>
                  </a:lnTo>
                  <a:lnTo>
                    <a:pt x="647" y="506"/>
                  </a:lnTo>
                  <a:lnTo>
                    <a:pt x="690" y="492"/>
                  </a:lnTo>
                  <a:lnTo>
                    <a:pt x="734" y="480"/>
                  </a:lnTo>
                  <a:lnTo>
                    <a:pt x="779" y="468"/>
                  </a:lnTo>
                  <a:lnTo>
                    <a:pt x="823" y="458"/>
                  </a:lnTo>
                  <a:lnTo>
                    <a:pt x="868" y="450"/>
                  </a:lnTo>
                  <a:lnTo>
                    <a:pt x="913" y="442"/>
                  </a:lnTo>
                  <a:lnTo>
                    <a:pt x="958" y="435"/>
                  </a:lnTo>
                  <a:lnTo>
                    <a:pt x="1003" y="430"/>
                  </a:lnTo>
                  <a:lnTo>
                    <a:pt x="1064" y="426"/>
                  </a:lnTo>
                  <a:lnTo>
                    <a:pt x="1124" y="423"/>
                  </a:lnTo>
                  <a:lnTo>
                    <a:pt x="1181" y="424"/>
                  </a:lnTo>
                  <a:lnTo>
                    <a:pt x="1237" y="428"/>
                  </a:lnTo>
                  <a:lnTo>
                    <a:pt x="1291" y="434"/>
                  </a:lnTo>
                  <a:lnTo>
                    <a:pt x="1341" y="442"/>
                  </a:lnTo>
                  <a:lnTo>
                    <a:pt x="1390" y="453"/>
                  </a:lnTo>
                  <a:lnTo>
                    <a:pt x="1436" y="466"/>
                  </a:lnTo>
                  <a:lnTo>
                    <a:pt x="1480" y="482"/>
                  </a:lnTo>
                  <a:lnTo>
                    <a:pt x="1521" y="499"/>
                  </a:lnTo>
                  <a:lnTo>
                    <a:pt x="1559" y="520"/>
                  </a:lnTo>
                  <a:lnTo>
                    <a:pt x="1594" y="542"/>
                  </a:lnTo>
                  <a:lnTo>
                    <a:pt x="1626" y="566"/>
                  </a:lnTo>
                  <a:lnTo>
                    <a:pt x="1655" y="593"/>
                  </a:lnTo>
                  <a:lnTo>
                    <a:pt x="1681" y="621"/>
                  </a:lnTo>
                  <a:lnTo>
                    <a:pt x="1703" y="651"/>
                  </a:lnTo>
                  <a:lnTo>
                    <a:pt x="2095" y="286"/>
                  </a:lnTo>
                  <a:lnTo>
                    <a:pt x="2074" y="268"/>
                  </a:lnTo>
                  <a:lnTo>
                    <a:pt x="2054" y="250"/>
                  </a:lnTo>
                  <a:lnTo>
                    <a:pt x="2032" y="233"/>
                  </a:lnTo>
                  <a:lnTo>
                    <a:pt x="2010" y="217"/>
                  </a:lnTo>
                  <a:lnTo>
                    <a:pt x="1987" y="201"/>
                  </a:lnTo>
                  <a:lnTo>
                    <a:pt x="1963" y="186"/>
                  </a:lnTo>
                  <a:lnTo>
                    <a:pt x="1938" y="171"/>
                  </a:lnTo>
                  <a:lnTo>
                    <a:pt x="1913" y="156"/>
                  </a:lnTo>
                  <a:lnTo>
                    <a:pt x="1888" y="142"/>
                  </a:lnTo>
                  <a:lnTo>
                    <a:pt x="1861" y="129"/>
                  </a:lnTo>
                  <a:lnTo>
                    <a:pt x="1835" y="117"/>
                  </a:lnTo>
                  <a:lnTo>
                    <a:pt x="1807" y="104"/>
                  </a:lnTo>
                  <a:lnTo>
                    <a:pt x="1778" y="94"/>
                  </a:lnTo>
                  <a:lnTo>
                    <a:pt x="1749" y="82"/>
                  </a:lnTo>
                  <a:lnTo>
                    <a:pt x="1719" y="72"/>
                  </a:lnTo>
                  <a:lnTo>
                    <a:pt x="1689" y="63"/>
                  </a:lnTo>
                  <a:lnTo>
                    <a:pt x="1659" y="53"/>
                  </a:lnTo>
                  <a:lnTo>
                    <a:pt x="1628" y="45"/>
                  </a:lnTo>
                  <a:lnTo>
                    <a:pt x="1596" y="38"/>
                  </a:lnTo>
                  <a:lnTo>
                    <a:pt x="1564" y="32"/>
                  </a:lnTo>
                  <a:lnTo>
                    <a:pt x="1530" y="25"/>
                  </a:lnTo>
                  <a:lnTo>
                    <a:pt x="1497" y="19"/>
                  </a:lnTo>
                  <a:lnTo>
                    <a:pt x="1464" y="14"/>
                  </a:lnTo>
                  <a:lnTo>
                    <a:pt x="1429" y="11"/>
                  </a:lnTo>
                  <a:lnTo>
                    <a:pt x="1394" y="6"/>
                  </a:lnTo>
                  <a:lnTo>
                    <a:pt x="1359" y="4"/>
                  </a:lnTo>
                  <a:lnTo>
                    <a:pt x="1322" y="2"/>
                  </a:lnTo>
                  <a:lnTo>
                    <a:pt x="1286" y="0"/>
                  </a:lnTo>
                  <a:lnTo>
                    <a:pt x="1249" y="0"/>
                  </a:lnTo>
                  <a:lnTo>
                    <a:pt x="1211" y="0"/>
                  </a:lnTo>
                  <a:lnTo>
                    <a:pt x="1173" y="2"/>
                  </a:lnTo>
                  <a:lnTo>
                    <a:pt x="1135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" name="Rectangle 90"/>
            <p:cNvSpPr>
              <a:spLocks noChangeArrowheads="1"/>
            </p:cNvSpPr>
            <p:nvPr/>
          </p:nvSpPr>
          <p:spPr bwMode="auto">
            <a:xfrm>
              <a:off x="3313" y="2722"/>
              <a:ext cx="571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" name="Line 131"/>
            <p:cNvSpPr>
              <a:spLocks noChangeShapeType="1"/>
            </p:cNvSpPr>
            <p:nvPr/>
          </p:nvSpPr>
          <p:spPr bwMode="auto">
            <a:xfrm>
              <a:off x="1011" y="2537"/>
              <a:ext cx="679" cy="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" name="Line 132"/>
            <p:cNvSpPr>
              <a:spLocks noChangeShapeType="1"/>
            </p:cNvSpPr>
            <p:nvPr/>
          </p:nvSpPr>
          <p:spPr bwMode="auto">
            <a:xfrm flipV="1">
              <a:off x="1011" y="1880"/>
              <a:ext cx="582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7" name="Group 139"/>
            <p:cNvGrpSpPr>
              <a:grpSpLocks/>
            </p:cNvGrpSpPr>
            <p:nvPr/>
          </p:nvGrpSpPr>
          <p:grpSpPr bwMode="auto">
            <a:xfrm>
              <a:off x="1011" y="287"/>
              <a:ext cx="4172" cy="2531"/>
              <a:chOff x="1011" y="287"/>
              <a:chExt cx="4172" cy="2531"/>
            </a:xfrm>
          </p:grpSpPr>
          <p:sp>
            <p:nvSpPr>
              <p:cNvPr id="239" name="Freeform 127"/>
              <p:cNvSpPr>
                <a:spLocks/>
              </p:cNvSpPr>
              <p:nvPr/>
            </p:nvSpPr>
            <p:spPr bwMode="auto">
              <a:xfrm>
                <a:off x="2660" y="662"/>
                <a:ext cx="678" cy="328"/>
              </a:xfrm>
              <a:custGeom>
                <a:avLst/>
                <a:gdLst>
                  <a:gd name="T0" fmla="*/ 0 w 672"/>
                  <a:gd name="T1" fmla="*/ 336 h 336"/>
                  <a:gd name="T2" fmla="*/ 336 w 672"/>
                  <a:gd name="T3" fmla="*/ 0 h 336"/>
                  <a:gd name="T4" fmla="*/ 672 w 672"/>
                  <a:gd name="T5" fmla="*/ 24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336">
                    <a:moveTo>
                      <a:pt x="0" y="336"/>
                    </a:moveTo>
                    <a:lnTo>
                      <a:pt x="336" y="0"/>
                    </a:lnTo>
                    <a:lnTo>
                      <a:pt x="672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Freeform 123"/>
              <p:cNvSpPr>
                <a:spLocks/>
              </p:cNvSpPr>
              <p:nvPr/>
            </p:nvSpPr>
            <p:spPr bwMode="auto">
              <a:xfrm>
                <a:off x="2758" y="287"/>
                <a:ext cx="435" cy="375"/>
              </a:xfrm>
              <a:custGeom>
                <a:avLst/>
                <a:gdLst>
                  <a:gd name="T0" fmla="*/ 240 w 432"/>
                  <a:gd name="T1" fmla="*/ 0 h 384"/>
                  <a:gd name="T2" fmla="*/ 0 w 432"/>
                  <a:gd name="T3" fmla="*/ 240 h 384"/>
                  <a:gd name="T4" fmla="*/ 432 w 432"/>
                  <a:gd name="T5" fmla="*/ 240 h 384"/>
                  <a:gd name="T6" fmla="*/ 240 w 432"/>
                  <a:gd name="T7" fmla="*/ 384 h 384"/>
                  <a:gd name="T8" fmla="*/ 0 w 432"/>
                  <a:gd name="T9" fmla="*/ 24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384">
                    <a:moveTo>
                      <a:pt x="240" y="0"/>
                    </a:moveTo>
                    <a:lnTo>
                      <a:pt x="0" y="240"/>
                    </a:lnTo>
                    <a:lnTo>
                      <a:pt x="432" y="240"/>
                    </a:lnTo>
                    <a:lnTo>
                      <a:pt x="240" y="384"/>
                    </a:lnTo>
                    <a:lnTo>
                      <a:pt x="0" y="24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Line 126"/>
              <p:cNvSpPr>
                <a:spLocks noChangeShapeType="1"/>
              </p:cNvSpPr>
              <p:nvPr/>
            </p:nvSpPr>
            <p:spPr bwMode="auto">
              <a:xfrm>
                <a:off x="2999" y="287"/>
                <a:ext cx="194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Line 133"/>
              <p:cNvSpPr>
                <a:spLocks noChangeShapeType="1"/>
              </p:cNvSpPr>
              <p:nvPr/>
            </p:nvSpPr>
            <p:spPr bwMode="auto">
              <a:xfrm flipV="1">
                <a:off x="1932" y="2067"/>
                <a:ext cx="291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Freeform 128"/>
              <p:cNvSpPr>
                <a:spLocks/>
              </p:cNvSpPr>
              <p:nvPr/>
            </p:nvSpPr>
            <p:spPr bwMode="auto">
              <a:xfrm>
                <a:off x="1011" y="1880"/>
                <a:ext cx="921" cy="892"/>
              </a:xfrm>
              <a:custGeom>
                <a:avLst/>
                <a:gdLst>
                  <a:gd name="T0" fmla="*/ 0 w 912"/>
                  <a:gd name="T1" fmla="*/ 672 h 912"/>
                  <a:gd name="T2" fmla="*/ 0 w 912"/>
                  <a:gd name="T3" fmla="*/ 336 h 912"/>
                  <a:gd name="T4" fmla="*/ 336 w 912"/>
                  <a:gd name="T5" fmla="*/ 480 h 912"/>
                  <a:gd name="T6" fmla="*/ 576 w 912"/>
                  <a:gd name="T7" fmla="*/ 0 h 912"/>
                  <a:gd name="T8" fmla="*/ 912 w 912"/>
                  <a:gd name="T9" fmla="*/ 432 h 912"/>
                  <a:gd name="T10" fmla="*/ 672 w 912"/>
                  <a:gd name="T11" fmla="*/ 912 h 912"/>
                  <a:gd name="T12" fmla="*/ 336 w 912"/>
                  <a:gd name="T13" fmla="*/ 480 h 912"/>
                  <a:gd name="T14" fmla="*/ 0 w 912"/>
                  <a:gd name="T15" fmla="*/ 67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2" h="912">
                    <a:moveTo>
                      <a:pt x="0" y="672"/>
                    </a:moveTo>
                    <a:lnTo>
                      <a:pt x="0" y="336"/>
                    </a:lnTo>
                    <a:lnTo>
                      <a:pt x="336" y="480"/>
                    </a:lnTo>
                    <a:lnTo>
                      <a:pt x="576" y="0"/>
                    </a:lnTo>
                    <a:lnTo>
                      <a:pt x="912" y="432"/>
                    </a:lnTo>
                    <a:lnTo>
                      <a:pt x="672" y="912"/>
                    </a:lnTo>
                    <a:lnTo>
                      <a:pt x="336" y="480"/>
                    </a:lnTo>
                    <a:lnTo>
                      <a:pt x="0" y="67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Freeform 136"/>
              <p:cNvSpPr>
                <a:spLocks/>
              </p:cNvSpPr>
              <p:nvPr/>
            </p:nvSpPr>
            <p:spPr bwMode="auto">
              <a:xfrm>
                <a:off x="3727" y="1552"/>
                <a:ext cx="825" cy="656"/>
              </a:xfrm>
              <a:custGeom>
                <a:avLst/>
                <a:gdLst>
                  <a:gd name="T0" fmla="*/ 816 w 816"/>
                  <a:gd name="T1" fmla="*/ 672 h 672"/>
                  <a:gd name="T2" fmla="*/ 336 w 816"/>
                  <a:gd name="T3" fmla="*/ 480 h 672"/>
                  <a:gd name="T4" fmla="*/ 0 w 816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672">
                    <a:moveTo>
                      <a:pt x="816" y="672"/>
                    </a:moveTo>
                    <a:lnTo>
                      <a:pt x="336" y="480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Freeform 134"/>
              <p:cNvSpPr>
                <a:spLocks/>
              </p:cNvSpPr>
              <p:nvPr/>
            </p:nvSpPr>
            <p:spPr bwMode="auto">
              <a:xfrm>
                <a:off x="4067" y="1646"/>
                <a:ext cx="1116" cy="1172"/>
              </a:xfrm>
              <a:custGeom>
                <a:avLst/>
                <a:gdLst>
                  <a:gd name="T0" fmla="*/ 0 w 1104"/>
                  <a:gd name="T1" fmla="*/ 384 h 1200"/>
                  <a:gd name="T2" fmla="*/ 480 w 1104"/>
                  <a:gd name="T3" fmla="*/ 1200 h 1200"/>
                  <a:gd name="T4" fmla="*/ 432 w 1104"/>
                  <a:gd name="T5" fmla="*/ 0 h 1200"/>
                  <a:gd name="T6" fmla="*/ 816 w 1104"/>
                  <a:gd name="T7" fmla="*/ 384 h 1200"/>
                  <a:gd name="T8" fmla="*/ 480 w 1104"/>
                  <a:gd name="T9" fmla="*/ 576 h 1200"/>
                  <a:gd name="T10" fmla="*/ 864 w 1104"/>
                  <a:gd name="T11" fmla="*/ 912 h 1200"/>
                  <a:gd name="T12" fmla="*/ 816 w 1104"/>
                  <a:gd name="T13" fmla="*/ 384 h 1200"/>
                  <a:gd name="T14" fmla="*/ 1104 w 1104"/>
                  <a:gd name="T15" fmla="*/ 672 h 1200"/>
                  <a:gd name="T16" fmla="*/ 864 w 1104"/>
                  <a:gd name="T17" fmla="*/ 912 h 1200"/>
                  <a:gd name="T18" fmla="*/ 480 w 1104"/>
                  <a:gd name="T19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4" h="1200">
                    <a:moveTo>
                      <a:pt x="0" y="384"/>
                    </a:moveTo>
                    <a:lnTo>
                      <a:pt x="480" y="1200"/>
                    </a:lnTo>
                    <a:lnTo>
                      <a:pt x="432" y="0"/>
                    </a:lnTo>
                    <a:lnTo>
                      <a:pt x="816" y="384"/>
                    </a:lnTo>
                    <a:lnTo>
                      <a:pt x="480" y="576"/>
                    </a:lnTo>
                    <a:lnTo>
                      <a:pt x="864" y="912"/>
                    </a:lnTo>
                    <a:lnTo>
                      <a:pt x="816" y="384"/>
                    </a:lnTo>
                    <a:lnTo>
                      <a:pt x="1104" y="672"/>
                    </a:lnTo>
                    <a:lnTo>
                      <a:pt x="864" y="912"/>
                    </a:lnTo>
                    <a:lnTo>
                      <a:pt x="480" y="120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8" name="Group 142"/>
            <p:cNvGrpSpPr>
              <a:grpSpLocks/>
            </p:cNvGrpSpPr>
            <p:nvPr/>
          </p:nvGrpSpPr>
          <p:grpSpPr bwMode="auto">
            <a:xfrm>
              <a:off x="1920" y="720"/>
              <a:ext cx="2074" cy="1948"/>
              <a:chOff x="1920" y="720"/>
              <a:chExt cx="2074" cy="1948"/>
            </a:xfrm>
          </p:grpSpPr>
          <p:sp>
            <p:nvSpPr>
              <p:cNvPr id="227" name="Freeform 76"/>
              <p:cNvSpPr>
                <a:spLocks/>
              </p:cNvSpPr>
              <p:nvPr/>
            </p:nvSpPr>
            <p:spPr bwMode="auto">
              <a:xfrm>
                <a:off x="2053" y="818"/>
                <a:ext cx="1941" cy="1850"/>
              </a:xfrm>
              <a:custGeom>
                <a:avLst/>
                <a:gdLst>
                  <a:gd name="T0" fmla="*/ 366 w 977"/>
                  <a:gd name="T1" fmla="*/ 997 h 1058"/>
                  <a:gd name="T2" fmla="*/ 383 w 977"/>
                  <a:gd name="T3" fmla="*/ 1015 h 1058"/>
                  <a:gd name="T4" fmla="*/ 401 w 977"/>
                  <a:gd name="T5" fmla="*/ 1032 h 1058"/>
                  <a:gd name="T6" fmla="*/ 418 w 977"/>
                  <a:gd name="T7" fmla="*/ 1049 h 1058"/>
                  <a:gd name="T8" fmla="*/ 441 w 977"/>
                  <a:gd name="T9" fmla="*/ 1056 h 1058"/>
                  <a:gd name="T10" fmla="*/ 470 w 977"/>
                  <a:gd name="T11" fmla="*/ 1053 h 1058"/>
                  <a:gd name="T12" fmla="*/ 498 w 977"/>
                  <a:gd name="T13" fmla="*/ 1049 h 1058"/>
                  <a:gd name="T14" fmla="*/ 526 w 977"/>
                  <a:gd name="T15" fmla="*/ 1046 h 1058"/>
                  <a:gd name="T16" fmla="*/ 555 w 977"/>
                  <a:gd name="T17" fmla="*/ 1042 h 1058"/>
                  <a:gd name="T18" fmla="*/ 584 w 977"/>
                  <a:gd name="T19" fmla="*/ 1039 h 1058"/>
                  <a:gd name="T20" fmla="*/ 613 w 977"/>
                  <a:gd name="T21" fmla="*/ 1035 h 1058"/>
                  <a:gd name="T22" fmla="*/ 642 w 977"/>
                  <a:gd name="T23" fmla="*/ 1032 h 1058"/>
                  <a:gd name="T24" fmla="*/ 666 w 977"/>
                  <a:gd name="T25" fmla="*/ 1020 h 1058"/>
                  <a:gd name="T26" fmla="*/ 683 w 977"/>
                  <a:gd name="T27" fmla="*/ 999 h 1058"/>
                  <a:gd name="T28" fmla="*/ 700 w 977"/>
                  <a:gd name="T29" fmla="*/ 977 h 1058"/>
                  <a:gd name="T30" fmla="*/ 718 w 977"/>
                  <a:gd name="T31" fmla="*/ 955 h 1058"/>
                  <a:gd name="T32" fmla="*/ 742 w 977"/>
                  <a:gd name="T33" fmla="*/ 943 h 1058"/>
                  <a:gd name="T34" fmla="*/ 773 w 977"/>
                  <a:gd name="T35" fmla="*/ 940 h 1058"/>
                  <a:gd name="T36" fmla="*/ 804 w 977"/>
                  <a:gd name="T37" fmla="*/ 937 h 1058"/>
                  <a:gd name="T38" fmla="*/ 835 w 977"/>
                  <a:gd name="T39" fmla="*/ 934 h 1058"/>
                  <a:gd name="T40" fmla="*/ 866 w 977"/>
                  <a:gd name="T41" fmla="*/ 932 h 1058"/>
                  <a:gd name="T42" fmla="*/ 897 w 977"/>
                  <a:gd name="T43" fmla="*/ 929 h 1058"/>
                  <a:gd name="T44" fmla="*/ 929 w 977"/>
                  <a:gd name="T45" fmla="*/ 927 h 1058"/>
                  <a:gd name="T46" fmla="*/ 961 w 977"/>
                  <a:gd name="T47" fmla="*/ 925 h 1058"/>
                  <a:gd name="T48" fmla="*/ 973 w 977"/>
                  <a:gd name="T49" fmla="*/ 821 h 1058"/>
                  <a:gd name="T50" fmla="*/ 962 w 977"/>
                  <a:gd name="T51" fmla="*/ 617 h 1058"/>
                  <a:gd name="T52" fmla="*/ 941 w 977"/>
                  <a:gd name="T53" fmla="*/ 409 h 1058"/>
                  <a:gd name="T54" fmla="*/ 907 w 977"/>
                  <a:gd name="T55" fmla="*/ 196 h 1058"/>
                  <a:gd name="T56" fmla="*/ 799 w 977"/>
                  <a:gd name="T57" fmla="*/ 0 h 1058"/>
                  <a:gd name="T58" fmla="*/ 748 w 977"/>
                  <a:gd name="T59" fmla="*/ 3 h 1058"/>
                  <a:gd name="T60" fmla="*/ 697 w 977"/>
                  <a:gd name="T61" fmla="*/ 8 h 1058"/>
                  <a:gd name="T62" fmla="*/ 647 w 977"/>
                  <a:gd name="T63" fmla="*/ 15 h 1058"/>
                  <a:gd name="T64" fmla="*/ 598 w 977"/>
                  <a:gd name="T65" fmla="*/ 24 h 1058"/>
                  <a:gd name="T66" fmla="*/ 548 w 977"/>
                  <a:gd name="T67" fmla="*/ 34 h 1058"/>
                  <a:gd name="T68" fmla="*/ 499 w 977"/>
                  <a:gd name="T69" fmla="*/ 47 h 1058"/>
                  <a:gd name="T70" fmla="*/ 450 w 977"/>
                  <a:gd name="T71" fmla="*/ 60 h 1058"/>
                  <a:gd name="T72" fmla="*/ 402 w 977"/>
                  <a:gd name="T73" fmla="*/ 72 h 1058"/>
                  <a:gd name="T74" fmla="*/ 352 w 977"/>
                  <a:gd name="T75" fmla="*/ 86 h 1058"/>
                  <a:gd name="T76" fmla="*/ 305 w 977"/>
                  <a:gd name="T77" fmla="*/ 101 h 1058"/>
                  <a:gd name="T78" fmla="*/ 257 w 977"/>
                  <a:gd name="T79" fmla="*/ 115 h 1058"/>
                  <a:gd name="T80" fmla="*/ 208 w 977"/>
                  <a:gd name="T81" fmla="*/ 128 h 1058"/>
                  <a:gd name="T82" fmla="*/ 160 w 977"/>
                  <a:gd name="T83" fmla="*/ 140 h 1058"/>
                  <a:gd name="T84" fmla="*/ 112 w 977"/>
                  <a:gd name="T85" fmla="*/ 153 h 1058"/>
                  <a:gd name="T86" fmla="*/ 62 w 977"/>
                  <a:gd name="T87" fmla="*/ 163 h 1058"/>
                  <a:gd name="T88" fmla="*/ 14 w 977"/>
                  <a:gd name="T89" fmla="*/ 172 h 1058"/>
                  <a:gd name="T90" fmla="*/ 24 w 977"/>
                  <a:gd name="T91" fmla="*/ 300 h 1058"/>
                  <a:gd name="T92" fmla="*/ 63 w 977"/>
                  <a:gd name="T93" fmla="*/ 515 h 1058"/>
                  <a:gd name="T94" fmla="*/ 91 w 977"/>
                  <a:gd name="T95" fmla="*/ 720 h 1058"/>
                  <a:gd name="T96" fmla="*/ 110 w 977"/>
                  <a:gd name="T97" fmla="*/ 922 h 1058"/>
                  <a:gd name="T98" fmla="*/ 131 w 977"/>
                  <a:gd name="T99" fmla="*/ 1023 h 1058"/>
                  <a:gd name="T100" fmla="*/ 161 w 977"/>
                  <a:gd name="T101" fmla="*/ 1018 h 1058"/>
                  <a:gd name="T102" fmla="*/ 191 w 977"/>
                  <a:gd name="T103" fmla="*/ 1015 h 1058"/>
                  <a:gd name="T104" fmla="*/ 220 w 977"/>
                  <a:gd name="T105" fmla="*/ 1010 h 1058"/>
                  <a:gd name="T106" fmla="*/ 250 w 977"/>
                  <a:gd name="T107" fmla="*/ 1005 h 1058"/>
                  <a:gd name="T108" fmla="*/ 281 w 977"/>
                  <a:gd name="T109" fmla="*/ 1001 h 1058"/>
                  <a:gd name="T110" fmla="*/ 311 w 977"/>
                  <a:gd name="T111" fmla="*/ 996 h 1058"/>
                  <a:gd name="T112" fmla="*/ 342 w 977"/>
                  <a:gd name="T113" fmla="*/ 992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7" h="1058">
                    <a:moveTo>
                      <a:pt x="357" y="989"/>
                    </a:moveTo>
                    <a:lnTo>
                      <a:pt x="366" y="997"/>
                    </a:lnTo>
                    <a:lnTo>
                      <a:pt x="374" y="1007"/>
                    </a:lnTo>
                    <a:lnTo>
                      <a:pt x="383" y="1015"/>
                    </a:lnTo>
                    <a:lnTo>
                      <a:pt x="392" y="1024"/>
                    </a:lnTo>
                    <a:lnTo>
                      <a:pt x="401" y="1032"/>
                    </a:lnTo>
                    <a:lnTo>
                      <a:pt x="409" y="1041"/>
                    </a:lnTo>
                    <a:lnTo>
                      <a:pt x="418" y="1049"/>
                    </a:lnTo>
                    <a:lnTo>
                      <a:pt x="426" y="1058"/>
                    </a:lnTo>
                    <a:lnTo>
                      <a:pt x="441" y="1056"/>
                    </a:lnTo>
                    <a:lnTo>
                      <a:pt x="455" y="1055"/>
                    </a:lnTo>
                    <a:lnTo>
                      <a:pt x="470" y="1053"/>
                    </a:lnTo>
                    <a:lnTo>
                      <a:pt x="484" y="1052"/>
                    </a:lnTo>
                    <a:lnTo>
                      <a:pt x="498" y="1049"/>
                    </a:lnTo>
                    <a:lnTo>
                      <a:pt x="513" y="1048"/>
                    </a:lnTo>
                    <a:lnTo>
                      <a:pt x="526" y="1046"/>
                    </a:lnTo>
                    <a:lnTo>
                      <a:pt x="541" y="1045"/>
                    </a:lnTo>
                    <a:lnTo>
                      <a:pt x="555" y="1042"/>
                    </a:lnTo>
                    <a:lnTo>
                      <a:pt x="570" y="1041"/>
                    </a:lnTo>
                    <a:lnTo>
                      <a:pt x="584" y="1039"/>
                    </a:lnTo>
                    <a:lnTo>
                      <a:pt x="598" y="1038"/>
                    </a:lnTo>
                    <a:lnTo>
                      <a:pt x="613" y="1035"/>
                    </a:lnTo>
                    <a:lnTo>
                      <a:pt x="628" y="1034"/>
                    </a:lnTo>
                    <a:lnTo>
                      <a:pt x="642" y="1032"/>
                    </a:lnTo>
                    <a:lnTo>
                      <a:pt x="657" y="1031"/>
                    </a:lnTo>
                    <a:lnTo>
                      <a:pt x="666" y="1020"/>
                    </a:lnTo>
                    <a:lnTo>
                      <a:pt x="674" y="1009"/>
                    </a:lnTo>
                    <a:lnTo>
                      <a:pt x="683" y="999"/>
                    </a:lnTo>
                    <a:lnTo>
                      <a:pt x="691" y="987"/>
                    </a:lnTo>
                    <a:lnTo>
                      <a:pt x="700" y="977"/>
                    </a:lnTo>
                    <a:lnTo>
                      <a:pt x="708" y="966"/>
                    </a:lnTo>
                    <a:lnTo>
                      <a:pt x="718" y="955"/>
                    </a:lnTo>
                    <a:lnTo>
                      <a:pt x="727" y="944"/>
                    </a:lnTo>
                    <a:lnTo>
                      <a:pt x="742" y="943"/>
                    </a:lnTo>
                    <a:lnTo>
                      <a:pt x="758" y="941"/>
                    </a:lnTo>
                    <a:lnTo>
                      <a:pt x="773" y="940"/>
                    </a:lnTo>
                    <a:lnTo>
                      <a:pt x="789" y="939"/>
                    </a:lnTo>
                    <a:lnTo>
                      <a:pt x="804" y="937"/>
                    </a:lnTo>
                    <a:lnTo>
                      <a:pt x="820" y="936"/>
                    </a:lnTo>
                    <a:lnTo>
                      <a:pt x="835" y="934"/>
                    </a:lnTo>
                    <a:lnTo>
                      <a:pt x="850" y="933"/>
                    </a:lnTo>
                    <a:lnTo>
                      <a:pt x="866" y="932"/>
                    </a:lnTo>
                    <a:lnTo>
                      <a:pt x="881" y="931"/>
                    </a:lnTo>
                    <a:lnTo>
                      <a:pt x="897" y="929"/>
                    </a:lnTo>
                    <a:lnTo>
                      <a:pt x="914" y="928"/>
                    </a:lnTo>
                    <a:lnTo>
                      <a:pt x="929" y="927"/>
                    </a:lnTo>
                    <a:lnTo>
                      <a:pt x="945" y="926"/>
                    </a:lnTo>
                    <a:lnTo>
                      <a:pt x="961" y="925"/>
                    </a:lnTo>
                    <a:lnTo>
                      <a:pt x="977" y="924"/>
                    </a:lnTo>
                    <a:lnTo>
                      <a:pt x="973" y="821"/>
                    </a:lnTo>
                    <a:lnTo>
                      <a:pt x="969" y="720"/>
                    </a:lnTo>
                    <a:lnTo>
                      <a:pt x="962" y="617"/>
                    </a:lnTo>
                    <a:lnTo>
                      <a:pt x="953" y="513"/>
                    </a:lnTo>
                    <a:lnTo>
                      <a:pt x="941" y="409"/>
                    </a:lnTo>
                    <a:lnTo>
                      <a:pt x="925" y="303"/>
                    </a:lnTo>
                    <a:lnTo>
                      <a:pt x="907" y="196"/>
                    </a:lnTo>
                    <a:lnTo>
                      <a:pt x="885" y="85"/>
                    </a:lnTo>
                    <a:lnTo>
                      <a:pt x="799" y="0"/>
                    </a:lnTo>
                    <a:lnTo>
                      <a:pt x="774" y="1"/>
                    </a:lnTo>
                    <a:lnTo>
                      <a:pt x="748" y="3"/>
                    </a:lnTo>
                    <a:lnTo>
                      <a:pt x="722" y="5"/>
                    </a:lnTo>
                    <a:lnTo>
                      <a:pt x="697" y="8"/>
                    </a:lnTo>
                    <a:lnTo>
                      <a:pt x="673" y="11"/>
                    </a:lnTo>
                    <a:lnTo>
                      <a:pt x="647" y="15"/>
                    </a:lnTo>
                    <a:lnTo>
                      <a:pt x="622" y="19"/>
                    </a:lnTo>
                    <a:lnTo>
                      <a:pt x="598" y="24"/>
                    </a:lnTo>
                    <a:lnTo>
                      <a:pt x="572" y="30"/>
                    </a:lnTo>
                    <a:lnTo>
                      <a:pt x="548" y="34"/>
                    </a:lnTo>
                    <a:lnTo>
                      <a:pt x="523" y="40"/>
                    </a:lnTo>
                    <a:lnTo>
                      <a:pt x="499" y="47"/>
                    </a:lnTo>
                    <a:lnTo>
                      <a:pt x="475" y="53"/>
                    </a:lnTo>
                    <a:lnTo>
                      <a:pt x="450" y="60"/>
                    </a:lnTo>
                    <a:lnTo>
                      <a:pt x="426" y="65"/>
                    </a:lnTo>
                    <a:lnTo>
                      <a:pt x="402" y="72"/>
                    </a:lnTo>
                    <a:lnTo>
                      <a:pt x="377" y="79"/>
                    </a:lnTo>
                    <a:lnTo>
                      <a:pt x="352" y="86"/>
                    </a:lnTo>
                    <a:lnTo>
                      <a:pt x="328" y="93"/>
                    </a:lnTo>
                    <a:lnTo>
                      <a:pt x="305" y="101"/>
                    </a:lnTo>
                    <a:lnTo>
                      <a:pt x="281" y="108"/>
                    </a:lnTo>
                    <a:lnTo>
                      <a:pt x="257" y="115"/>
                    </a:lnTo>
                    <a:lnTo>
                      <a:pt x="233" y="121"/>
                    </a:lnTo>
                    <a:lnTo>
                      <a:pt x="208" y="128"/>
                    </a:lnTo>
                    <a:lnTo>
                      <a:pt x="184" y="134"/>
                    </a:lnTo>
                    <a:lnTo>
                      <a:pt x="160" y="140"/>
                    </a:lnTo>
                    <a:lnTo>
                      <a:pt x="136" y="147"/>
                    </a:lnTo>
                    <a:lnTo>
                      <a:pt x="112" y="153"/>
                    </a:lnTo>
                    <a:lnTo>
                      <a:pt x="87" y="157"/>
                    </a:lnTo>
                    <a:lnTo>
                      <a:pt x="62" y="163"/>
                    </a:lnTo>
                    <a:lnTo>
                      <a:pt x="38" y="168"/>
                    </a:lnTo>
                    <a:lnTo>
                      <a:pt x="14" y="172"/>
                    </a:lnTo>
                    <a:lnTo>
                      <a:pt x="0" y="189"/>
                    </a:lnTo>
                    <a:lnTo>
                      <a:pt x="24" y="300"/>
                    </a:lnTo>
                    <a:lnTo>
                      <a:pt x="45" y="409"/>
                    </a:lnTo>
                    <a:lnTo>
                      <a:pt x="63" y="515"/>
                    </a:lnTo>
                    <a:lnTo>
                      <a:pt x="78" y="618"/>
                    </a:lnTo>
                    <a:lnTo>
                      <a:pt x="91" y="720"/>
                    </a:lnTo>
                    <a:lnTo>
                      <a:pt x="101" y="821"/>
                    </a:lnTo>
                    <a:lnTo>
                      <a:pt x="110" y="922"/>
                    </a:lnTo>
                    <a:lnTo>
                      <a:pt x="116" y="1025"/>
                    </a:lnTo>
                    <a:lnTo>
                      <a:pt x="131" y="1023"/>
                    </a:lnTo>
                    <a:lnTo>
                      <a:pt x="146" y="1020"/>
                    </a:lnTo>
                    <a:lnTo>
                      <a:pt x="161" y="1018"/>
                    </a:lnTo>
                    <a:lnTo>
                      <a:pt x="176" y="1016"/>
                    </a:lnTo>
                    <a:lnTo>
                      <a:pt x="191" y="1015"/>
                    </a:lnTo>
                    <a:lnTo>
                      <a:pt x="205" y="1012"/>
                    </a:lnTo>
                    <a:lnTo>
                      <a:pt x="220" y="1010"/>
                    </a:lnTo>
                    <a:lnTo>
                      <a:pt x="235" y="1008"/>
                    </a:lnTo>
                    <a:lnTo>
                      <a:pt x="250" y="1005"/>
                    </a:lnTo>
                    <a:lnTo>
                      <a:pt x="265" y="1003"/>
                    </a:lnTo>
                    <a:lnTo>
                      <a:pt x="281" y="1001"/>
                    </a:lnTo>
                    <a:lnTo>
                      <a:pt x="296" y="999"/>
                    </a:lnTo>
                    <a:lnTo>
                      <a:pt x="311" y="996"/>
                    </a:lnTo>
                    <a:lnTo>
                      <a:pt x="326" y="994"/>
                    </a:lnTo>
                    <a:lnTo>
                      <a:pt x="342" y="992"/>
                    </a:lnTo>
                    <a:lnTo>
                      <a:pt x="357" y="9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8" name="Group 140"/>
              <p:cNvGrpSpPr>
                <a:grpSpLocks/>
              </p:cNvGrpSpPr>
              <p:nvPr/>
            </p:nvGrpSpPr>
            <p:grpSpPr bwMode="auto">
              <a:xfrm>
                <a:off x="1920" y="720"/>
                <a:ext cx="1945" cy="1853"/>
                <a:chOff x="1920" y="720"/>
                <a:chExt cx="1945" cy="1853"/>
              </a:xfrm>
            </p:grpSpPr>
            <p:sp>
              <p:nvSpPr>
                <p:cNvPr id="229" name="Freeform 78"/>
                <p:cNvSpPr>
                  <a:spLocks/>
                </p:cNvSpPr>
                <p:nvPr/>
              </p:nvSpPr>
              <p:spPr bwMode="auto">
                <a:xfrm>
                  <a:off x="1920" y="720"/>
                  <a:ext cx="1945" cy="1853"/>
                </a:xfrm>
                <a:custGeom>
                  <a:avLst/>
                  <a:gdLst>
                    <a:gd name="T0" fmla="*/ 369 w 979"/>
                    <a:gd name="T1" fmla="*/ 998 h 1059"/>
                    <a:gd name="T2" fmla="*/ 386 w 979"/>
                    <a:gd name="T3" fmla="*/ 1016 h 1059"/>
                    <a:gd name="T4" fmla="*/ 403 w 979"/>
                    <a:gd name="T5" fmla="*/ 1033 h 1059"/>
                    <a:gd name="T6" fmla="*/ 421 w 979"/>
                    <a:gd name="T7" fmla="*/ 1050 h 1059"/>
                    <a:gd name="T8" fmla="*/ 444 w 979"/>
                    <a:gd name="T9" fmla="*/ 1057 h 1059"/>
                    <a:gd name="T10" fmla="*/ 472 w 979"/>
                    <a:gd name="T11" fmla="*/ 1054 h 1059"/>
                    <a:gd name="T12" fmla="*/ 500 w 979"/>
                    <a:gd name="T13" fmla="*/ 1050 h 1059"/>
                    <a:gd name="T14" fmla="*/ 529 w 979"/>
                    <a:gd name="T15" fmla="*/ 1047 h 1059"/>
                    <a:gd name="T16" fmla="*/ 558 w 979"/>
                    <a:gd name="T17" fmla="*/ 1043 h 1059"/>
                    <a:gd name="T18" fmla="*/ 586 w 979"/>
                    <a:gd name="T19" fmla="*/ 1040 h 1059"/>
                    <a:gd name="T20" fmla="*/ 616 w 979"/>
                    <a:gd name="T21" fmla="*/ 1036 h 1059"/>
                    <a:gd name="T22" fmla="*/ 645 w 979"/>
                    <a:gd name="T23" fmla="*/ 1033 h 1059"/>
                    <a:gd name="T24" fmla="*/ 668 w 979"/>
                    <a:gd name="T25" fmla="*/ 1021 h 1059"/>
                    <a:gd name="T26" fmla="*/ 686 w 979"/>
                    <a:gd name="T27" fmla="*/ 1000 h 1059"/>
                    <a:gd name="T28" fmla="*/ 703 w 979"/>
                    <a:gd name="T29" fmla="*/ 978 h 1059"/>
                    <a:gd name="T30" fmla="*/ 720 w 979"/>
                    <a:gd name="T31" fmla="*/ 956 h 1059"/>
                    <a:gd name="T32" fmla="*/ 744 w 979"/>
                    <a:gd name="T33" fmla="*/ 943 h 1059"/>
                    <a:gd name="T34" fmla="*/ 775 w 979"/>
                    <a:gd name="T35" fmla="*/ 940 h 1059"/>
                    <a:gd name="T36" fmla="*/ 807 w 979"/>
                    <a:gd name="T37" fmla="*/ 937 h 1059"/>
                    <a:gd name="T38" fmla="*/ 838 w 979"/>
                    <a:gd name="T39" fmla="*/ 934 h 1059"/>
                    <a:gd name="T40" fmla="*/ 869 w 979"/>
                    <a:gd name="T41" fmla="*/ 932 h 1059"/>
                    <a:gd name="T42" fmla="*/ 900 w 979"/>
                    <a:gd name="T43" fmla="*/ 929 h 1059"/>
                    <a:gd name="T44" fmla="*/ 931 w 979"/>
                    <a:gd name="T45" fmla="*/ 927 h 1059"/>
                    <a:gd name="T46" fmla="*/ 963 w 979"/>
                    <a:gd name="T47" fmla="*/ 926 h 1059"/>
                    <a:gd name="T48" fmla="*/ 976 w 979"/>
                    <a:gd name="T49" fmla="*/ 813 h 1059"/>
                    <a:gd name="T50" fmla="*/ 963 w 979"/>
                    <a:gd name="T51" fmla="*/ 588 h 1059"/>
                    <a:gd name="T52" fmla="*/ 937 w 979"/>
                    <a:gd name="T53" fmla="*/ 360 h 1059"/>
                    <a:gd name="T54" fmla="*/ 895 w 979"/>
                    <a:gd name="T55" fmla="*/ 123 h 1059"/>
                    <a:gd name="T56" fmla="*/ 839 w 979"/>
                    <a:gd name="T57" fmla="*/ 0 h 1059"/>
                    <a:gd name="T58" fmla="*/ 782 w 979"/>
                    <a:gd name="T59" fmla="*/ 1 h 1059"/>
                    <a:gd name="T60" fmla="*/ 726 w 979"/>
                    <a:gd name="T61" fmla="*/ 5 h 1059"/>
                    <a:gd name="T62" fmla="*/ 671 w 979"/>
                    <a:gd name="T63" fmla="*/ 12 h 1059"/>
                    <a:gd name="T64" fmla="*/ 615 w 979"/>
                    <a:gd name="T65" fmla="*/ 21 h 1059"/>
                    <a:gd name="T66" fmla="*/ 561 w 979"/>
                    <a:gd name="T67" fmla="*/ 33 h 1059"/>
                    <a:gd name="T68" fmla="*/ 507 w 979"/>
                    <a:gd name="T69" fmla="*/ 46 h 1059"/>
                    <a:gd name="T70" fmla="*/ 453 w 979"/>
                    <a:gd name="T71" fmla="*/ 61 h 1059"/>
                    <a:gd name="T72" fmla="*/ 400 w 979"/>
                    <a:gd name="T73" fmla="*/ 76 h 1059"/>
                    <a:gd name="T74" fmla="*/ 347 w 979"/>
                    <a:gd name="T75" fmla="*/ 91 h 1059"/>
                    <a:gd name="T76" fmla="*/ 294 w 979"/>
                    <a:gd name="T77" fmla="*/ 105 h 1059"/>
                    <a:gd name="T78" fmla="*/ 241 w 979"/>
                    <a:gd name="T79" fmla="*/ 122 h 1059"/>
                    <a:gd name="T80" fmla="*/ 188 w 979"/>
                    <a:gd name="T81" fmla="*/ 135 h 1059"/>
                    <a:gd name="T82" fmla="*/ 134 w 979"/>
                    <a:gd name="T83" fmla="*/ 149 h 1059"/>
                    <a:gd name="T84" fmla="*/ 81 w 979"/>
                    <a:gd name="T85" fmla="*/ 162 h 1059"/>
                    <a:gd name="T86" fmla="*/ 26 w 979"/>
                    <a:gd name="T87" fmla="*/ 172 h 1059"/>
                    <a:gd name="T88" fmla="*/ 24 w 979"/>
                    <a:gd name="T89" fmla="*/ 291 h 1059"/>
                    <a:gd name="T90" fmla="*/ 64 w 979"/>
                    <a:gd name="T91" fmla="*/ 508 h 1059"/>
                    <a:gd name="T92" fmla="*/ 93 w 979"/>
                    <a:gd name="T93" fmla="*/ 717 h 1059"/>
                    <a:gd name="T94" fmla="*/ 113 w 979"/>
                    <a:gd name="T95" fmla="*/ 922 h 1059"/>
                    <a:gd name="T96" fmla="*/ 135 w 979"/>
                    <a:gd name="T97" fmla="*/ 1024 h 1059"/>
                    <a:gd name="T98" fmla="*/ 165 w 979"/>
                    <a:gd name="T99" fmla="*/ 1019 h 1059"/>
                    <a:gd name="T100" fmla="*/ 194 w 979"/>
                    <a:gd name="T101" fmla="*/ 1015 h 1059"/>
                    <a:gd name="T102" fmla="*/ 223 w 979"/>
                    <a:gd name="T103" fmla="*/ 1010 h 1059"/>
                    <a:gd name="T104" fmla="*/ 253 w 979"/>
                    <a:gd name="T105" fmla="*/ 1006 h 1059"/>
                    <a:gd name="T106" fmla="*/ 283 w 979"/>
                    <a:gd name="T107" fmla="*/ 1002 h 1059"/>
                    <a:gd name="T108" fmla="*/ 315 w 979"/>
                    <a:gd name="T109" fmla="*/ 997 h 1059"/>
                    <a:gd name="T110" fmla="*/ 344 w 979"/>
                    <a:gd name="T111" fmla="*/ 993 h 10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79" h="1059">
                      <a:moveTo>
                        <a:pt x="361" y="990"/>
                      </a:moveTo>
                      <a:lnTo>
                        <a:pt x="369" y="998"/>
                      </a:lnTo>
                      <a:lnTo>
                        <a:pt x="378" y="1008"/>
                      </a:lnTo>
                      <a:lnTo>
                        <a:pt x="386" y="1016"/>
                      </a:lnTo>
                      <a:lnTo>
                        <a:pt x="395" y="1025"/>
                      </a:lnTo>
                      <a:lnTo>
                        <a:pt x="403" y="1033"/>
                      </a:lnTo>
                      <a:lnTo>
                        <a:pt x="411" y="1042"/>
                      </a:lnTo>
                      <a:lnTo>
                        <a:pt x="421" y="1050"/>
                      </a:lnTo>
                      <a:lnTo>
                        <a:pt x="429" y="1059"/>
                      </a:lnTo>
                      <a:lnTo>
                        <a:pt x="444" y="1057"/>
                      </a:lnTo>
                      <a:lnTo>
                        <a:pt x="457" y="1056"/>
                      </a:lnTo>
                      <a:lnTo>
                        <a:pt x="472" y="1054"/>
                      </a:lnTo>
                      <a:lnTo>
                        <a:pt x="486" y="1053"/>
                      </a:lnTo>
                      <a:lnTo>
                        <a:pt x="500" y="1050"/>
                      </a:lnTo>
                      <a:lnTo>
                        <a:pt x="515" y="1049"/>
                      </a:lnTo>
                      <a:lnTo>
                        <a:pt x="529" y="1047"/>
                      </a:lnTo>
                      <a:lnTo>
                        <a:pt x="544" y="1046"/>
                      </a:lnTo>
                      <a:lnTo>
                        <a:pt x="558" y="1043"/>
                      </a:lnTo>
                      <a:lnTo>
                        <a:pt x="573" y="1042"/>
                      </a:lnTo>
                      <a:lnTo>
                        <a:pt x="586" y="1040"/>
                      </a:lnTo>
                      <a:lnTo>
                        <a:pt x="601" y="1039"/>
                      </a:lnTo>
                      <a:lnTo>
                        <a:pt x="616" y="1036"/>
                      </a:lnTo>
                      <a:lnTo>
                        <a:pt x="630" y="1035"/>
                      </a:lnTo>
                      <a:lnTo>
                        <a:pt x="645" y="1033"/>
                      </a:lnTo>
                      <a:lnTo>
                        <a:pt x="660" y="1032"/>
                      </a:lnTo>
                      <a:lnTo>
                        <a:pt x="668" y="1021"/>
                      </a:lnTo>
                      <a:lnTo>
                        <a:pt x="678" y="1010"/>
                      </a:lnTo>
                      <a:lnTo>
                        <a:pt x="686" y="1000"/>
                      </a:lnTo>
                      <a:lnTo>
                        <a:pt x="695" y="988"/>
                      </a:lnTo>
                      <a:lnTo>
                        <a:pt x="703" y="978"/>
                      </a:lnTo>
                      <a:lnTo>
                        <a:pt x="712" y="966"/>
                      </a:lnTo>
                      <a:lnTo>
                        <a:pt x="720" y="956"/>
                      </a:lnTo>
                      <a:lnTo>
                        <a:pt x="729" y="944"/>
                      </a:lnTo>
                      <a:lnTo>
                        <a:pt x="744" y="943"/>
                      </a:lnTo>
                      <a:lnTo>
                        <a:pt x="760" y="941"/>
                      </a:lnTo>
                      <a:lnTo>
                        <a:pt x="775" y="940"/>
                      </a:lnTo>
                      <a:lnTo>
                        <a:pt x="792" y="938"/>
                      </a:lnTo>
                      <a:lnTo>
                        <a:pt x="807" y="937"/>
                      </a:lnTo>
                      <a:lnTo>
                        <a:pt x="823" y="936"/>
                      </a:lnTo>
                      <a:lnTo>
                        <a:pt x="838" y="934"/>
                      </a:lnTo>
                      <a:lnTo>
                        <a:pt x="853" y="933"/>
                      </a:lnTo>
                      <a:lnTo>
                        <a:pt x="869" y="932"/>
                      </a:lnTo>
                      <a:lnTo>
                        <a:pt x="884" y="930"/>
                      </a:lnTo>
                      <a:lnTo>
                        <a:pt x="900" y="929"/>
                      </a:lnTo>
                      <a:lnTo>
                        <a:pt x="916" y="928"/>
                      </a:lnTo>
                      <a:lnTo>
                        <a:pt x="931" y="927"/>
                      </a:lnTo>
                      <a:lnTo>
                        <a:pt x="947" y="927"/>
                      </a:lnTo>
                      <a:lnTo>
                        <a:pt x="963" y="926"/>
                      </a:lnTo>
                      <a:lnTo>
                        <a:pt x="979" y="925"/>
                      </a:lnTo>
                      <a:lnTo>
                        <a:pt x="976" y="813"/>
                      </a:lnTo>
                      <a:lnTo>
                        <a:pt x="971" y="701"/>
                      </a:lnTo>
                      <a:lnTo>
                        <a:pt x="963" y="588"/>
                      </a:lnTo>
                      <a:lnTo>
                        <a:pt x="952" y="475"/>
                      </a:lnTo>
                      <a:lnTo>
                        <a:pt x="937" y="360"/>
                      </a:lnTo>
                      <a:lnTo>
                        <a:pt x="918" y="243"/>
                      </a:lnTo>
                      <a:lnTo>
                        <a:pt x="895" y="123"/>
                      </a:lnTo>
                      <a:lnTo>
                        <a:pt x="868" y="0"/>
                      </a:lnTo>
                      <a:lnTo>
                        <a:pt x="839" y="0"/>
                      </a:lnTo>
                      <a:lnTo>
                        <a:pt x="810" y="0"/>
                      </a:lnTo>
                      <a:lnTo>
                        <a:pt x="782" y="1"/>
                      </a:lnTo>
                      <a:lnTo>
                        <a:pt x="754" y="3"/>
                      </a:lnTo>
                      <a:lnTo>
                        <a:pt x="726" y="5"/>
                      </a:lnTo>
                      <a:lnTo>
                        <a:pt x="698" y="9"/>
                      </a:lnTo>
                      <a:lnTo>
                        <a:pt x="671" y="12"/>
                      </a:lnTo>
                      <a:lnTo>
                        <a:pt x="643" y="17"/>
                      </a:lnTo>
                      <a:lnTo>
                        <a:pt x="615" y="21"/>
                      </a:lnTo>
                      <a:lnTo>
                        <a:pt x="588" y="27"/>
                      </a:lnTo>
                      <a:lnTo>
                        <a:pt x="561" y="33"/>
                      </a:lnTo>
                      <a:lnTo>
                        <a:pt x="533" y="40"/>
                      </a:lnTo>
                      <a:lnTo>
                        <a:pt x="507" y="46"/>
                      </a:lnTo>
                      <a:lnTo>
                        <a:pt x="480" y="52"/>
                      </a:lnTo>
                      <a:lnTo>
                        <a:pt x="453" y="61"/>
                      </a:lnTo>
                      <a:lnTo>
                        <a:pt x="426" y="67"/>
                      </a:lnTo>
                      <a:lnTo>
                        <a:pt x="400" y="76"/>
                      </a:lnTo>
                      <a:lnTo>
                        <a:pt x="373" y="82"/>
                      </a:lnTo>
                      <a:lnTo>
                        <a:pt x="347" y="91"/>
                      </a:lnTo>
                      <a:lnTo>
                        <a:pt x="320" y="99"/>
                      </a:lnTo>
                      <a:lnTo>
                        <a:pt x="294" y="105"/>
                      </a:lnTo>
                      <a:lnTo>
                        <a:pt x="267" y="114"/>
                      </a:lnTo>
                      <a:lnTo>
                        <a:pt x="241" y="122"/>
                      </a:lnTo>
                      <a:lnTo>
                        <a:pt x="214" y="129"/>
                      </a:lnTo>
                      <a:lnTo>
                        <a:pt x="188" y="135"/>
                      </a:lnTo>
                      <a:lnTo>
                        <a:pt x="160" y="142"/>
                      </a:lnTo>
                      <a:lnTo>
                        <a:pt x="134" y="149"/>
                      </a:lnTo>
                      <a:lnTo>
                        <a:pt x="107" y="156"/>
                      </a:lnTo>
                      <a:lnTo>
                        <a:pt x="81" y="162"/>
                      </a:lnTo>
                      <a:lnTo>
                        <a:pt x="54" y="168"/>
                      </a:lnTo>
                      <a:lnTo>
                        <a:pt x="26" y="172"/>
                      </a:lnTo>
                      <a:lnTo>
                        <a:pt x="0" y="177"/>
                      </a:lnTo>
                      <a:lnTo>
                        <a:pt x="24" y="291"/>
                      </a:lnTo>
                      <a:lnTo>
                        <a:pt x="46" y="400"/>
                      </a:lnTo>
                      <a:lnTo>
                        <a:pt x="64" y="508"/>
                      </a:lnTo>
                      <a:lnTo>
                        <a:pt x="81" y="614"/>
                      </a:lnTo>
                      <a:lnTo>
                        <a:pt x="93" y="717"/>
                      </a:lnTo>
                      <a:lnTo>
                        <a:pt x="105" y="820"/>
                      </a:lnTo>
                      <a:lnTo>
                        <a:pt x="113" y="922"/>
                      </a:lnTo>
                      <a:lnTo>
                        <a:pt x="120" y="1026"/>
                      </a:lnTo>
                      <a:lnTo>
                        <a:pt x="135" y="1024"/>
                      </a:lnTo>
                      <a:lnTo>
                        <a:pt x="150" y="1021"/>
                      </a:lnTo>
                      <a:lnTo>
                        <a:pt x="165" y="1019"/>
                      </a:lnTo>
                      <a:lnTo>
                        <a:pt x="180" y="1017"/>
                      </a:lnTo>
                      <a:lnTo>
                        <a:pt x="194" y="1015"/>
                      </a:lnTo>
                      <a:lnTo>
                        <a:pt x="209" y="1012"/>
                      </a:lnTo>
                      <a:lnTo>
                        <a:pt x="223" y="1010"/>
                      </a:lnTo>
                      <a:lnTo>
                        <a:pt x="238" y="1008"/>
                      </a:lnTo>
                      <a:lnTo>
                        <a:pt x="253" y="1006"/>
                      </a:lnTo>
                      <a:lnTo>
                        <a:pt x="268" y="1004"/>
                      </a:lnTo>
                      <a:lnTo>
                        <a:pt x="283" y="1002"/>
                      </a:lnTo>
                      <a:lnTo>
                        <a:pt x="298" y="1000"/>
                      </a:lnTo>
                      <a:lnTo>
                        <a:pt x="315" y="997"/>
                      </a:lnTo>
                      <a:lnTo>
                        <a:pt x="329" y="995"/>
                      </a:lnTo>
                      <a:lnTo>
                        <a:pt x="344" y="993"/>
                      </a:lnTo>
                      <a:lnTo>
                        <a:pt x="361" y="99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2236" y="971"/>
                  <a:ext cx="1330" cy="1213"/>
                </a:xfrm>
                <a:custGeom>
                  <a:avLst/>
                  <a:gdLst>
                    <a:gd name="T0" fmla="*/ 668 w 668"/>
                    <a:gd name="T1" fmla="*/ 612 h 696"/>
                    <a:gd name="T2" fmla="*/ 663 w 668"/>
                    <a:gd name="T3" fmla="*/ 537 h 696"/>
                    <a:gd name="T4" fmla="*/ 657 w 668"/>
                    <a:gd name="T5" fmla="*/ 462 h 696"/>
                    <a:gd name="T6" fmla="*/ 650 w 668"/>
                    <a:gd name="T7" fmla="*/ 387 h 696"/>
                    <a:gd name="T8" fmla="*/ 642 w 668"/>
                    <a:gd name="T9" fmla="*/ 312 h 696"/>
                    <a:gd name="T10" fmla="*/ 631 w 668"/>
                    <a:gd name="T11" fmla="*/ 236 h 696"/>
                    <a:gd name="T12" fmla="*/ 621 w 668"/>
                    <a:gd name="T13" fmla="*/ 159 h 696"/>
                    <a:gd name="T14" fmla="*/ 608 w 668"/>
                    <a:gd name="T15" fmla="*/ 80 h 696"/>
                    <a:gd name="T16" fmla="*/ 595 w 668"/>
                    <a:gd name="T17" fmla="*/ 0 h 696"/>
                    <a:gd name="T18" fmla="*/ 555 w 668"/>
                    <a:gd name="T19" fmla="*/ 5 h 696"/>
                    <a:gd name="T20" fmla="*/ 517 w 668"/>
                    <a:gd name="T21" fmla="*/ 10 h 696"/>
                    <a:gd name="T22" fmla="*/ 478 w 668"/>
                    <a:gd name="T23" fmla="*/ 16 h 696"/>
                    <a:gd name="T24" fmla="*/ 440 w 668"/>
                    <a:gd name="T25" fmla="*/ 23 h 696"/>
                    <a:gd name="T26" fmla="*/ 403 w 668"/>
                    <a:gd name="T27" fmla="*/ 31 h 696"/>
                    <a:gd name="T28" fmla="*/ 365 w 668"/>
                    <a:gd name="T29" fmla="*/ 39 h 696"/>
                    <a:gd name="T30" fmla="*/ 328 w 668"/>
                    <a:gd name="T31" fmla="*/ 47 h 696"/>
                    <a:gd name="T32" fmla="*/ 291 w 668"/>
                    <a:gd name="T33" fmla="*/ 57 h 696"/>
                    <a:gd name="T34" fmla="*/ 255 w 668"/>
                    <a:gd name="T35" fmla="*/ 66 h 696"/>
                    <a:gd name="T36" fmla="*/ 219 w 668"/>
                    <a:gd name="T37" fmla="*/ 76 h 696"/>
                    <a:gd name="T38" fmla="*/ 182 w 668"/>
                    <a:gd name="T39" fmla="*/ 85 h 696"/>
                    <a:gd name="T40" fmla="*/ 145 w 668"/>
                    <a:gd name="T41" fmla="*/ 95 h 696"/>
                    <a:gd name="T42" fmla="*/ 109 w 668"/>
                    <a:gd name="T43" fmla="*/ 105 h 696"/>
                    <a:gd name="T44" fmla="*/ 73 w 668"/>
                    <a:gd name="T45" fmla="*/ 114 h 696"/>
                    <a:gd name="T46" fmla="*/ 37 w 668"/>
                    <a:gd name="T47" fmla="*/ 123 h 696"/>
                    <a:gd name="T48" fmla="*/ 0 w 668"/>
                    <a:gd name="T49" fmla="*/ 133 h 696"/>
                    <a:gd name="T50" fmla="*/ 13 w 668"/>
                    <a:gd name="T51" fmla="*/ 205 h 696"/>
                    <a:gd name="T52" fmla="*/ 25 w 668"/>
                    <a:gd name="T53" fmla="*/ 278 h 696"/>
                    <a:gd name="T54" fmla="*/ 36 w 668"/>
                    <a:gd name="T55" fmla="*/ 348 h 696"/>
                    <a:gd name="T56" fmla="*/ 46 w 668"/>
                    <a:gd name="T57" fmla="*/ 418 h 696"/>
                    <a:gd name="T58" fmla="*/ 54 w 668"/>
                    <a:gd name="T59" fmla="*/ 487 h 696"/>
                    <a:gd name="T60" fmla="*/ 62 w 668"/>
                    <a:gd name="T61" fmla="*/ 557 h 696"/>
                    <a:gd name="T62" fmla="*/ 69 w 668"/>
                    <a:gd name="T63" fmla="*/ 626 h 696"/>
                    <a:gd name="T64" fmla="*/ 76 w 668"/>
                    <a:gd name="T65" fmla="*/ 696 h 696"/>
                    <a:gd name="T66" fmla="*/ 112 w 668"/>
                    <a:gd name="T67" fmla="*/ 690 h 696"/>
                    <a:gd name="T68" fmla="*/ 147 w 668"/>
                    <a:gd name="T69" fmla="*/ 683 h 696"/>
                    <a:gd name="T70" fmla="*/ 183 w 668"/>
                    <a:gd name="T71" fmla="*/ 677 h 696"/>
                    <a:gd name="T72" fmla="*/ 219 w 668"/>
                    <a:gd name="T73" fmla="*/ 672 h 696"/>
                    <a:gd name="T74" fmla="*/ 255 w 668"/>
                    <a:gd name="T75" fmla="*/ 665 h 696"/>
                    <a:gd name="T76" fmla="*/ 290 w 668"/>
                    <a:gd name="T77" fmla="*/ 659 h 696"/>
                    <a:gd name="T78" fmla="*/ 327 w 668"/>
                    <a:gd name="T79" fmla="*/ 653 h 696"/>
                    <a:gd name="T80" fmla="*/ 364 w 668"/>
                    <a:gd name="T81" fmla="*/ 649 h 696"/>
                    <a:gd name="T82" fmla="*/ 400 w 668"/>
                    <a:gd name="T83" fmla="*/ 643 h 696"/>
                    <a:gd name="T84" fmla="*/ 438 w 668"/>
                    <a:gd name="T85" fmla="*/ 637 h 696"/>
                    <a:gd name="T86" fmla="*/ 475 w 668"/>
                    <a:gd name="T87" fmla="*/ 633 h 696"/>
                    <a:gd name="T88" fmla="*/ 513 w 668"/>
                    <a:gd name="T89" fmla="*/ 628 h 696"/>
                    <a:gd name="T90" fmla="*/ 551 w 668"/>
                    <a:gd name="T91" fmla="*/ 623 h 696"/>
                    <a:gd name="T92" fmla="*/ 590 w 668"/>
                    <a:gd name="T93" fmla="*/ 620 h 696"/>
                    <a:gd name="T94" fmla="*/ 629 w 668"/>
                    <a:gd name="T95" fmla="*/ 615 h 696"/>
                    <a:gd name="T96" fmla="*/ 668 w 668"/>
                    <a:gd name="T97" fmla="*/ 612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68" h="696">
                      <a:moveTo>
                        <a:pt x="668" y="612"/>
                      </a:moveTo>
                      <a:lnTo>
                        <a:pt x="663" y="537"/>
                      </a:lnTo>
                      <a:lnTo>
                        <a:pt x="657" y="462"/>
                      </a:lnTo>
                      <a:lnTo>
                        <a:pt x="650" y="387"/>
                      </a:lnTo>
                      <a:lnTo>
                        <a:pt x="642" y="312"/>
                      </a:lnTo>
                      <a:lnTo>
                        <a:pt x="631" y="236"/>
                      </a:lnTo>
                      <a:lnTo>
                        <a:pt x="621" y="159"/>
                      </a:lnTo>
                      <a:lnTo>
                        <a:pt x="608" y="80"/>
                      </a:lnTo>
                      <a:lnTo>
                        <a:pt x="595" y="0"/>
                      </a:lnTo>
                      <a:lnTo>
                        <a:pt x="555" y="5"/>
                      </a:lnTo>
                      <a:lnTo>
                        <a:pt x="517" y="10"/>
                      </a:lnTo>
                      <a:lnTo>
                        <a:pt x="478" y="16"/>
                      </a:lnTo>
                      <a:lnTo>
                        <a:pt x="440" y="23"/>
                      </a:lnTo>
                      <a:lnTo>
                        <a:pt x="403" y="31"/>
                      </a:lnTo>
                      <a:lnTo>
                        <a:pt x="365" y="39"/>
                      </a:lnTo>
                      <a:lnTo>
                        <a:pt x="328" y="47"/>
                      </a:lnTo>
                      <a:lnTo>
                        <a:pt x="291" y="57"/>
                      </a:lnTo>
                      <a:lnTo>
                        <a:pt x="255" y="66"/>
                      </a:lnTo>
                      <a:lnTo>
                        <a:pt x="219" y="76"/>
                      </a:lnTo>
                      <a:lnTo>
                        <a:pt x="182" y="85"/>
                      </a:lnTo>
                      <a:lnTo>
                        <a:pt x="145" y="95"/>
                      </a:lnTo>
                      <a:lnTo>
                        <a:pt x="109" y="105"/>
                      </a:lnTo>
                      <a:lnTo>
                        <a:pt x="73" y="114"/>
                      </a:lnTo>
                      <a:lnTo>
                        <a:pt x="37" y="123"/>
                      </a:lnTo>
                      <a:lnTo>
                        <a:pt x="0" y="133"/>
                      </a:lnTo>
                      <a:lnTo>
                        <a:pt x="13" y="205"/>
                      </a:lnTo>
                      <a:lnTo>
                        <a:pt x="25" y="278"/>
                      </a:lnTo>
                      <a:lnTo>
                        <a:pt x="36" y="348"/>
                      </a:lnTo>
                      <a:lnTo>
                        <a:pt x="46" y="418"/>
                      </a:lnTo>
                      <a:lnTo>
                        <a:pt x="54" y="487"/>
                      </a:lnTo>
                      <a:lnTo>
                        <a:pt x="62" y="557"/>
                      </a:lnTo>
                      <a:lnTo>
                        <a:pt x="69" y="626"/>
                      </a:lnTo>
                      <a:lnTo>
                        <a:pt x="76" y="696"/>
                      </a:lnTo>
                      <a:lnTo>
                        <a:pt x="112" y="690"/>
                      </a:lnTo>
                      <a:lnTo>
                        <a:pt x="147" y="683"/>
                      </a:lnTo>
                      <a:lnTo>
                        <a:pt x="183" y="677"/>
                      </a:lnTo>
                      <a:lnTo>
                        <a:pt x="219" y="672"/>
                      </a:lnTo>
                      <a:lnTo>
                        <a:pt x="255" y="665"/>
                      </a:lnTo>
                      <a:lnTo>
                        <a:pt x="290" y="659"/>
                      </a:lnTo>
                      <a:lnTo>
                        <a:pt x="327" y="653"/>
                      </a:lnTo>
                      <a:lnTo>
                        <a:pt x="364" y="649"/>
                      </a:lnTo>
                      <a:lnTo>
                        <a:pt x="400" y="643"/>
                      </a:lnTo>
                      <a:lnTo>
                        <a:pt x="438" y="637"/>
                      </a:lnTo>
                      <a:lnTo>
                        <a:pt x="475" y="633"/>
                      </a:lnTo>
                      <a:lnTo>
                        <a:pt x="513" y="628"/>
                      </a:lnTo>
                      <a:lnTo>
                        <a:pt x="551" y="623"/>
                      </a:lnTo>
                      <a:lnTo>
                        <a:pt x="590" y="620"/>
                      </a:lnTo>
                      <a:lnTo>
                        <a:pt x="629" y="615"/>
                      </a:lnTo>
                      <a:lnTo>
                        <a:pt x="668" y="612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1" name="Group 92"/>
                <p:cNvGrpSpPr>
                  <a:grpSpLocks/>
                </p:cNvGrpSpPr>
                <p:nvPr/>
              </p:nvGrpSpPr>
              <p:grpSpPr bwMode="auto">
                <a:xfrm>
                  <a:off x="2496" y="1017"/>
                  <a:ext cx="1038" cy="1047"/>
                  <a:chOff x="1529" y="1392"/>
                  <a:chExt cx="395" cy="500"/>
                </a:xfrm>
              </p:grpSpPr>
              <p:sp>
                <p:nvSpPr>
                  <p:cNvPr id="232" name="Freeform 93"/>
                  <p:cNvSpPr>
                    <a:spLocks/>
                  </p:cNvSpPr>
                  <p:nvPr/>
                </p:nvSpPr>
                <p:spPr bwMode="auto">
                  <a:xfrm>
                    <a:off x="1529" y="1719"/>
                    <a:ext cx="53" cy="55"/>
                  </a:xfrm>
                  <a:custGeom>
                    <a:avLst/>
                    <a:gdLst>
                      <a:gd name="T0" fmla="*/ 7 w 106"/>
                      <a:gd name="T1" fmla="*/ 0 h 111"/>
                      <a:gd name="T2" fmla="*/ 38 w 106"/>
                      <a:gd name="T3" fmla="*/ 1 h 111"/>
                      <a:gd name="T4" fmla="*/ 62 w 106"/>
                      <a:gd name="T5" fmla="*/ 5 h 111"/>
                      <a:gd name="T6" fmla="*/ 80 w 106"/>
                      <a:gd name="T7" fmla="*/ 13 h 111"/>
                      <a:gd name="T8" fmla="*/ 94 w 106"/>
                      <a:gd name="T9" fmla="*/ 24 h 111"/>
                      <a:gd name="T10" fmla="*/ 102 w 106"/>
                      <a:gd name="T11" fmla="*/ 39 h 111"/>
                      <a:gd name="T12" fmla="*/ 106 w 106"/>
                      <a:gd name="T13" fmla="*/ 59 h 111"/>
                      <a:gd name="T14" fmla="*/ 105 w 106"/>
                      <a:gd name="T15" fmla="*/ 82 h 111"/>
                      <a:gd name="T16" fmla="*/ 100 w 106"/>
                      <a:gd name="T17" fmla="*/ 111 h 111"/>
                      <a:gd name="T18" fmla="*/ 77 w 106"/>
                      <a:gd name="T19" fmla="*/ 111 h 111"/>
                      <a:gd name="T20" fmla="*/ 55 w 106"/>
                      <a:gd name="T21" fmla="*/ 105 h 111"/>
                      <a:gd name="T22" fmla="*/ 35 w 106"/>
                      <a:gd name="T23" fmla="*/ 95 h 111"/>
                      <a:gd name="T24" fmla="*/ 19 w 106"/>
                      <a:gd name="T25" fmla="*/ 81 h 111"/>
                      <a:gd name="T26" fmla="*/ 8 w 106"/>
                      <a:gd name="T27" fmla="*/ 63 h 111"/>
                      <a:gd name="T28" fmla="*/ 1 w 106"/>
                      <a:gd name="T29" fmla="*/ 44 h 111"/>
                      <a:gd name="T30" fmla="*/ 0 w 106"/>
                      <a:gd name="T31" fmla="*/ 22 h 111"/>
                      <a:gd name="T32" fmla="*/ 7 w 106"/>
                      <a:gd name="T33" fmla="*/ 0 h 111"/>
                      <a:gd name="T34" fmla="*/ 7 w 106"/>
                      <a:gd name="T35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06" h="111">
                        <a:moveTo>
                          <a:pt x="7" y="0"/>
                        </a:moveTo>
                        <a:lnTo>
                          <a:pt x="38" y="1"/>
                        </a:lnTo>
                        <a:lnTo>
                          <a:pt x="62" y="5"/>
                        </a:lnTo>
                        <a:lnTo>
                          <a:pt x="80" y="13"/>
                        </a:lnTo>
                        <a:lnTo>
                          <a:pt x="94" y="24"/>
                        </a:lnTo>
                        <a:lnTo>
                          <a:pt x="102" y="39"/>
                        </a:lnTo>
                        <a:lnTo>
                          <a:pt x="106" y="59"/>
                        </a:lnTo>
                        <a:lnTo>
                          <a:pt x="105" y="82"/>
                        </a:lnTo>
                        <a:lnTo>
                          <a:pt x="100" y="111"/>
                        </a:lnTo>
                        <a:lnTo>
                          <a:pt x="77" y="111"/>
                        </a:lnTo>
                        <a:lnTo>
                          <a:pt x="55" y="105"/>
                        </a:lnTo>
                        <a:lnTo>
                          <a:pt x="35" y="95"/>
                        </a:lnTo>
                        <a:lnTo>
                          <a:pt x="19" y="81"/>
                        </a:lnTo>
                        <a:lnTo>
                          <a:pt x="8" y="63"/>
                        </a:lnTo>
                        <a:lnTo>
                          <a:pt x="1" y="44"/>
                        </a:lnTo>
                        <a:lnTo>
                          <a:pt x="0" y="22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3" name="Freeform 94"/>
                  <p:cNvSpPr>
                    <a:spLocks/>
                  </p:cNvSpPr>
                  <p:nvPr/>
                </p:nvSpPr>
                <p:spPr bwMode="auto">
                  <a:xfrm>
                    <a:off x="1535" y="1691"/>
                    <a:ext cx="73" cy="84"/>
                  </a:xfrm>
                  <a:custGeom>
                    <a:avLst/>
                    <a:gdLst>
                      <a:gd name="T0" fmla="*/ 103 w 148"/>
                      <a:gd name="T1" fmla="*/ 168 h 168"/>
                      <a:gd name="T2" fmla="*/ 110 w 148"/>
                      <a:gd name="T3" fmla="*/ 167 h 168"/>
                      <a:gd name="T4" fmla="*/ 115 w 148"/>
                      <a:gd name="T5" fmla="*/ 166 h 168"/>
                      <a:gd name="T6" fmla="*/ 120 w 148"/>
                      <a:gd name="T7" fmla="*/ 165 h 168"/>
                      <a:gd name="T8" fmla="*/ 126 w 148"/>
                      <a:gd name="T9" fmla="*/ 162 h 168"/>
                      <a:gd name="T10" fmla="*/ 130 w 148"/>
                      <a:gd name="T11" fmla="*/ 161 h 168"/>
                      <a:gd name="T12" fmla="*/ 136 w 148"/>
                      <a:gd name="T13" fmla="*/ 159 h 168"/>
                      <a:gd name="T14" fmla="*/ 142 w 148"/>
                      <a:gd name="T15" fmla="*/ 155 h 168"/>
                      <a:gd name="T16" fmla="*/ 148 w 148"/>
                      <a:gd name="T17" fmla="*/ 153 h 168"/>
                      <a:gd name="T18" fmla="*/ 148 w 148"/>
                      <a:gd name="T19" fmla="*/ 107 h 168"/>
                      <a:gd name="T20" fmla="*/ 148 w 148"/>
                      <a:gd name="T21" fmla="*/ 69 h 168"/>
                      <a:gd name="T22" fmla="*/ 144 w 148"/>
                      <a:gd name="T23" fmla="*/ 40 h 168"/>
                      <a:gd name="T24" fmla="*/ 136 w 148"/>
                      <a:gd name="T25" fmla="*/ 19 h 168"/>
                      <a:gd name="T26" fmla="*/ 121 w 148"/>
                      <a:gd name="T27" fmla="*/ 6 h 168"/>
                      <a:gd name="T28" fmla="*/ 98 w 148"/>
                      <a:gd name="T29" fmla="*/ 0 h 168"/>
                      <a:gd name="T30" fmla="*/ 63 w 148"/>
                      <a:gd name="T31" fmla="*/ 2 h 168"/>
                      <a:gd name="T32" fmla="*/ 16 w 148"/>
                      <a:gd name="T33" fmla="*/ 10 h 168"/>
                      <a:gd name="T34" fmla="*/ 0 w 148"/>
                      <a:gd name="T35" fmla="*/ 41 h 168"/>
                      <a:gd name="T36" fmla="*/ 39 w 148"/>
                      <a:gd name="T37" fmla="*/ 40 h 168"/>
                      <a:gd name="T38" fmla="*/ 68 w 148"/>
                      <a:gd name="T39" fmla="*/ 41 h 168"/>
                      <a:gd name="T40" fmla="*/ 89 w 148"/>
                      <a:gd name="T41" fmla="*/ 47 h 168"/>
                      <a:gd name="T42" fmla="*/ 103 w 148"/>
                      <a:gd name="T43" fmla="*/ 59 h 168"/>
                      <a:gd name="T44" fmla="*/ 110 w 148"/>
                      <a:gd name="T45" fmla="*/ 75 h 168"/>
                      <a:gd name="T46" fmla="*/ 112 w 148"/>
                      <a:gd name="T47" fmla="*/ 99 h 168"/>
                      <a:gd name="T48" fmla="*/ 108 w 148"/>
                      <a:gd name="T49" fmla="*/ 129 h 168"/>
                      <a:gd name="T50" fmla="*/ 103 w 148"/>
                      <a:gd name="T51" fmla="*/ 168 h 168"/>
                      <a:gd name="T52" fmla="*/ 103 w 148"/>
                      <a:gd name="T53" fmla="*/ 168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48" h="168">
                        <a:moveTo>
                          <a:pt x="103" y="168"/>
                        </a:moveTo>
                        <a:lnTo>
                          <a:pt x="110" y="167"/>
                        </a:lnTo>
                        <a:lnTo>
                          <a:pt x="115" y="166"/>
                        </a:lnTo>
                        <a:lnTo>
                          <a:pt x="120" y="165"/>
                        </a:lnTo>
                        <a:lnTo>
                          <a:pt x="126" y="162"/>
                        </a:lnTo>
                        <a:lnTo>
                          <a:pt x="130" y="161"/>
                        </a:lnTo>
                        <a:lnTo>
                          <a:pt x="136" y="159"/>
                        </a:lnTo>
                        <a:lnTo>
                          <a:pt x="142" y="155"/>
                        </a:lnTo>
                        <a:lnTo>
                          <a:pt x="148" y="153"/>
                        </a:lnTo>
                        <a:lnTo>
                          <a:pt x="148" y="107"/>
                        </a:lnTo>
                        <a:lnTo>
                          <a:pt x="148" y="69"/>
                        </a:lnTo>
                        <a:lnTo>
                          <a:pt x="144" y="40"/>
                        </a:lnTo>
                        <a:lnTo>
                          <a:pt x="136" y="19"/>
                        </a:lnTo>
                        <a:lnTo>
                          <a:pt x="121" y="6"/>
                        </a:lnTo>
                        <a:lnTo>
                          <a:pt x="98" y="0"/>
                        </a:lnTo>
                        <a:lnTo>
                          <a:pt x="63" y="2"/>
                        </a:lnTo>
                        <a:lnTo>
                          <a:pt x="16" y="10"/>
                        </a:lnTo>
                        <a:lnTo>
                          <a:pt x="0" y="41"/>
                        </a:lnTo>
                        <a:lnTo>
                          <a:pt x="39" y="40"/>
                        </a:lnTo>
                        <a:lnTo>
                          <a:pt x="68" y="41"/>
                        </a:lnTo>
                        <a:lnTo>
                          <a:pt x="89" y="47"/>
                        </a:lnTo>
                        <a:lnTo>
                          <a:pt x="103" y="59"/>
                        </a:lnTo>
                        <a:lnTo>
                          <a:pt x="110" y="75"/>
                        </a:lnTo>
                        <a:lnTo>
                          <a:pt x="112" y="99"/>
                        </a:lnTo>
                        <a:lnTo>
                          <a:pt x="108" y="129"/>
                        </a:lnTo>
                        <a:lnTo>
                          <a:pt x="103" y="168"/>
                        </a:lnTo>
                        <a:lnTo>
                          <a:pt x="103" y="16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4" name="Freeform 95"/>
                  <p:cNvSpPr>
                    <a:spLocks/>
                  </p:cNvSpPr>
                  <p:nvPr/>
                </p:nvSpPr>
                <p:spPr bwMode="auto">
                  <a:xfrm>
                    <a:off x="1547" y="1660"/>
                    <a:ext cx="85" cy="104"/>
                  </a:xfrm>
                  <a:custGeom>
                    <a:avLst/>
                    <a:gdLst>
                      <a:gd name="T0" fmla="*/ 135 w 172"/>
                      <a:gd name="T1" fmla="*/ 208 h 208"/>
                      <a:gd name="T2" fmla="*/ 172 w 172"/>
                      <a:gd name="T3" fmla="*/ 185 h 208"/>
                      <a:gd name="T4" fmla="*/ 172 w 172"/>
                      <a:gd name="T5" fmla="*/ 137 h 208"/>
                      <a:gd name="T6" fmla="*/ 172 w 172"/>
                      <a:gd name="T7" fmla="*/ 95 h 208"/>
                      <a:gd name="T8" fmla="*/ 171 w 172"/>
                      <a:gd name="T9" fmla="*/ 61 h 208"/>
                      <a:gd name="T10" fmla="*/ 164 w 172"/>
                      <a:gd name="T11" fmla="*/ 33 h 208"/>
                      <a:gd name="T12" fmla="*/ 150 w 172"/>
                      <a:gd name="T13" fmla="*/ 13 h 208"/>
                      <a:gd name="T14" fmla="*/ 126 w 172"/>
                      <a:gd name="T15" fmla="*/ 2 h 208"/>
                      <a:gd name="T16" fmla="*/ 89 w 172"/>
                      <a:gd name="T17" fmla="*/ 0 h 208"/>
                      <a:gd name="T18" fmla="*/ 35 w 172"/>
                      <a:gd name="T19" fmla="*/ 7 h 208"/>
                      <a:gd name="T20" fmla="*/ 0 w 172"/>
                      <a:gd name="T21" fmla="*/ 56 h 208"/>
                      <a:gd name="T22" fmla="*/ 53 w 172"/>
                      <a:gd name="T23" fmla="*/ 45 h 208"/>
                      <a:gd name="T24" fmla="*/ 91 w 172"/>
                      <a:gd name="T25" fmla="*/ 41 h 208"/>
                      <a:gd name="T26" fmla="*/ 116 w 172"/>
                      <a:gd name="T27" fmla="*/ 46 h 208"/>
                      <a:gd name="T28" fmla="*/ 130 w 172"/>
                      <a:gd name="T29" fmla="*/ 60 h 208"/>
                      <a:gd name="T30" fmla="*/ 137 w 172"/>
                      <a:gd name="T31" fmla="*/ 83 h 208"/>
                      <a:gd name="T32" fmla="*/ 139 w 172"/>
                      <a:gd name="T33" fmla="*/ 115 h 208"/>
                      <a:gd name="T34" fmla="*/ 137 w 172"/>
                      <a:gd name="T35" fmla="*/ 156 h 208"/>
                      <a:gd name="T36" fmla="*/ 135 w 172"/>
                      <a:gd name="T37" fmla="*/ 208 h 208"/>
                      <a:gd name="T38" fmla="*/ 135 w 172"/>
                      <a:gd name="T39" fmla="*/ 208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72" h="208">
                        <a:moveTo>
                          <a:pt x="135" y="208"/>
                        </a:moveTo>
                        <a:lnTo>
                          <a:pt x="172" y="185"/>
                        </a:lnTo>
                        <a:lnTo>
                          <a:pt x="172" y="137"/>
                        </a:lnTo>
                        <a:lnTo>
                          <a:pt x="172" y="95"/>
                        </a:lnTo>
                        <a:lnTo>
                          <a:pt x="171" y="61"/>
                        </a:lnTo>
                        <a:lnTo>
                          <a:pt x="164" y="33"/>
                        </a:lnTo>
                        <a:lnTo>
                          <a:pt x="150" y="13"/>
                        </a:lnTo>
                        <a:lnTo>
                          <a:pt x="126" y="2"/>
                        </a:lnTo>
                        <a:lnTo>
                          <a:pt x="89" y="0"/>
                        </a:lnTo>
                        <a:lnTo>
                          <a:pt x="35" y="7"/>
                        </a:lnTo>
                        <a:lnTo>
                          <a:pt x="0" y="56"/>
                        </a:lnTo>
                        <a:lnTo>
                          <a:pt x="53" y="45"/>
                        </a:lnTo>
                        <a:lnTo>
                          <a:pt x="91" y="41"/>
                        </a:lnTo>
                        <a:lnTo>
                          <a:pt x="116" y="46"/>
                        </a:lnTo>
                        <a:lnTo>
                          <a:pt x="130" y="60"/>
                        </a:lnTo>
                        <a:lnTo>
                          <a:pt x="137" y="83"/>
                        </a:lnTo>
                        <a:lnTo>
                          <a:pt x="139" y="115"/>
                        </a:lnTo>
                        <a:lnTo>
                          <a:pt x="137" y="156"/>
                        </a:lnTo>
                        <a:lnTo>
                          <a:pt x="135" y="208"/>
                        </a:lnTo>
                        <a:lnTo>
                          <a:pt x="135" y="2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5" name="Freeform 96"/>
                  <p:cNvSpPr>
                    <a:spLocks/>
                  </p:cNvSpPr>
                  <p:nvPr/>
                </p:nvSpPr>
                <p:spPr bwMode="auto">
                  <a:xfrm>
                    <a:off x="1567" y="1626"/>
                    <a:ext cx="94" cy="123"/>
                  </a:xfrm>
                  <a:custGeom>
                    <a:avLst/>
                    <a:gdLst>
                      <a:gd name="T0" fmla="*/ 141 w 186"/>
                      <a:gd name="T1" fmla="*/ 244 h 244"/>
                      <a:gd name="T2" fmla="*/ 186 w 186"/>
                      <a:gd name="T3" fmla="*/ 209 h 244"/>
                      <a:gd name="T4" fmla="*/ 184 w 186"/>
                      <a:gd name="T5" fmla="*/ 177 h 244"/>
                      <a:gd name="T6" fmla="*/ 183 w 186"/>
                      <a:gd name="T7" fmla="*/ 147 h 244"/>
                      <a:gd name="T8" fmla="*/ 183 w 186"/>
                      <a:gd name="T9" fmla="*/ 121 h 244"/>
                      <a:gd name="T10" fmla="*/ 183 w 186"/>
                      <a:gd name="T11" fmla="*/ 97 h 244"/>
                      <a:gd name="T12" fmla="*/ 182 w 186"/>
                      <a:gd name="T13" fmla="*/ 75 h 244"/>
                      <a:gd name="T14" fmla="*/ 180 w 186"/>
                      <a:gd name="T15" fmla="*/ 56 h 244"/>
                      <a:gd name="T16" fmla="*/ 177 w 186"/>
                      <a:gd name="T17" fmla="*/ 40 h 244"/>
                      <a:gd name="T18" fmla="*/ 173 w 186"/>
                      <a:gd name="T19" fmla="*/ 26 h 244"/>
                      <a:gd name="T20" fmla="*/ 166 w 186"/>
                      <a:gd name="T21" fmla="*/ 16 h 244"/>
                      <a:gd name="T22" fmla="*/ 156 w 186"/>
                      <a:gd name="T23" fmla="*/ 8 h 244"/>
                      <a:gd name="T24" fmla="*/ 145 w 186"/>
                      <a:gd name="T25" fmla="*/ 2 h 244"/>
                      <a:gd name="T26" fmla="*/ 129 w 186"/>
                      <a:gd name="T27" fmla="*/ 0 h 244"/>
                      <a:gd name="T28" fmla="*/ 109 w 186"/>
                      <a:gd name="T29" fmla="*/ 1 h 244"/>
                      <a:gd name="T30" fmla="*/ 86 w 186"/>
                      <a:gd name="T31" fmla="*/ 3 h 244"/>
                      <a:gd name="T32" fmla="*/ 57 w 186"/>
                      <a:gd name="T33" fmla="*/ 9 h 244"/>
                      <a:gd name="T34" fmla="*/ 24 w 186"/>
                      <a:gd name="T35" fmla="*/ 18 h 244"/>
                      <a:gd name="T36" fmla="*/ 0 w 186"/>
                      <a:gd name="T37" fmla="*/ 57 h 244"/>
                      <a:gd name="T38" fmla="*/ 32 w 186"/>
                      <a:gd name="T39" fmla="*/ 48 h 244"/>
                      <a:gd name="T40" fmla="*/ 61 w 186"/>
                      <a:gd name="T41" fmla="*/ 42 h 244"/>
                      <a:gd name="T42" fmla="*/ 84 w 186"/>
                      <a:gd name="T43" fmla="*/ 39 h 244"/>
                      <a:gd name="T44" fmla="*/ 102 w 186"/>
                      <a:gd name="T45" fmla="*/ 40 h 244"/>
                      <a:gd name="T46" fmla="*/ 118 w 186"/>
                      <a:gd name="T47" fmla="*/ 44 h 244"/>
                      <a:gd name="T48" fmla="*/ 130 w 186"/>
                      <a:gd name="T49" fmla="*/ 49 h 244"/>
                      <a:gd name="T50" fmla="*/ 138 w 186"/>
                      <a:gd name="T51" fmla="*/ 59 h 244"/>
                      <a:gd name="T52" fmla="*/ 145 w 186"/>
                      <a:gd name="T53" fmla="*/ 70 h 244"/>
                      <a:gd name="T54" fmla="*/ 148 w 186"/>
                      <a:gd name="T55" fmla="*/ 84 h 244"/>
                      <a:gd name="T56" fmla="*/ 150 w 186"/>
                      <a:gd name="T57" fmla="*/ 101 h 244"/>
                      <a:gd name="T58" fmla="*/ 151 w 186"/>
                      <a:gd name="T59" fmla="*/ 120 h 244"/>
                      <a:gd name="T60" fmla="*/ 150 w 186"/>
                      <a:gd name="T61" fmla="*/ 140 h 244"/>
                      <a:gd name="T62" fmla="*/ 147 w 186"/>
                      <a:gd name="T63" fmla="*/ 163 h 244"/>
                      <a:gd name="T64" fmla="*/ 145 w 186"/>
                      <a:gd name="T65" fmla="*/ 189 h 244"/>
                      <a:gd name="T66" fmla="*/ 144 w 186"/>
                      <a:gd name="T67" fmla="*/ 215 h 244"/>
                      <a:gd name="T68" fmla="*/ 141 w 186"/>
                      <a:gd name="T69" fmla="*/ 244 h 244"/>
                      <a:gd name="T70" fmla="*/ 141 w 186"/>
                      <a:gd name="T71" fmla="*/ 244 h 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86" h="244">
                        <a:moveTo>
                          <a:pt x="141" y="244"/>
                        </a:moveTo>
                        <a:lnTo>
                          <a:pt x="186" y="209"/>
                        </a:lnTo>
                        <a:lnTo>
                          <a:pt x="184" y="177"/>
                        </a:lnTo>
                        <a:lnTo>
                          <a:pt x="183" y="147"/>
                        </a:lnTo>
                        <a:lnTo>
                          <a:pt x="183" y="121"/>
                        </a:lnTo>
                        <a:lnTo>
                          <a:pt x="183" y="97"/>
                        </a:lnTo>
                        <a:lnTo>
                          <a:pt x="182" y="75"/>
                        </a:lnTo>
                        <a:lnTo>
                          <a:pt x="180" y="56"/>
                        </a:lnTo>
                        <a:lnTo>
                          <a:pt x="177" y="40"/>
                        </a:lnTo>
                        <a:lnTo>
                          <a:pt x="173" y="26"/>
                        </a:lnTo>
                        <a:lnTo>
                          <a:pt x="166" y="16"/>
                        </a:lnTo>
                        <a:lnTo>
                          <a:pt x="156" y="8"/>
                        </a:lnTo>
                        <a:lnTo>
                          <a:pt x="145" y="2"/>
                        </a:lnTo>
                        <a:lnTo>
                          <a:pt x="129" y="0"/>
                        </a:lnTo>
                        <a:lnTo>
                          <a:pt x="109" y="1"/>
                        </a:lnTo>
                        <a:lnTo>
                          <a:pt x="86" y="3"/>
                        </a:lnTo>
                        <a:lnTo>
                          <a:pt x="57" y="9"/>
                        </a:lnTo>
                        <a:lnTo>
                          <a:pt x="24" y="18"/>
                        </a:lnTo>
                        <a:lnTo>
                          <a:pt x="0" y="57"/>
                        </a:lnTo>
                        <a:lnTo>
                          <a:pt x="32" y="48"/>
                        </a:lnTo>
                        <a:lnTo>
                          <a:pt x="61" y="42"/>
                        </a:lnTo>
                        <a:lnTo>
                          <a:pt x="84" y="39"/>
                        </a:lnTo>
                        <a:lnTo>
                          <a:pt x="102" y="40"/>
                        </a:lnTo>
                        <a:lnTo>
                          <a:pt x="118" y="44"/>
                        </a:lnTo>
                        <a:lnTo>
                          <a:pt x="130" y="49"/>
                        </a:lnTo>
                        <a:lnTo>
                          <a:pt x="138" y="59"/>
                        </a:lnTo>
                        <a:lnTo>
                          <a:pt x="145" y="70"/>
                        </a:lnTo>
                        <a:lnTo>
                          <a:pt x="148" y="84"/>
                        </a:lnTo>
                        <a:lnTo>
                          <a:pt x="150" y="101"/>
                        </a:lnTo>
                        <a:lnTo>
                          <a:pt x="151" y="120"/>
                        </a:lnTo>
                        <a:lnTo>
                          <a:pt x="150" y="140"/>
                        </a:lnTo>
                        <a:lnTo>
                          <a:pt x="147" y="163"/>
                        </a:lnTo>
                        <a:lnTo>
                          <a:pt x="145" y="189"/>
                        </a:lnTo>
                        <a:lnTo>
                          <a:pt x="144" y="215"/>
                        </a:lnTo>
                        <a:lnTo>
                          <a:pt x="141" y="244"/>
                        </a:lnTo>
                        <a:lnTo>
                          <a:pt x="141" y="2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" name="Freeform 97"/>
                  <p:cNvSpPr>
                    <a:spLocks/>
                  </p:cNvSpPr>
                  <p:nvPr/>
                </p:nvSpPr>
                <p:spPr bwMode="auto">
                  <a:xfrm>
                    <a:off x="1584" y="1392"/>
                    <a:ext cx="278" cy="361"/>
                  </a:xfrm>
                  <a:custGeom>
                    <a:avLst/>
                    <a:gdLst>
                      <a:gd name="T0" fmla="*/ 388 w 556"/>
                      <a:gd name="T1" fmla="*/ 720 h 722"/>
                      <a:gd name="T2" fmla="*/ 444 w 556"/>
                      <a:gd name="T3" fmla="*/ 683 h 722"/>
                      <a:gd name="T4" fmla="*/ 484 w 556"/>
                      <a:gd name="T5" fmla="*/ 610 h 722"/>
                      <a:gd name="T6" fmla="*/ 515 w 556"/>
                      <a:gd name="T7" fmla="*/ 521 h 722"/>
                      <a:gd name="T8" fmla="*/ 540 w 556"/>
                      <a:gd name="T9" fmla="*/ 434 h 722"/>
                      <a:gd name="T10" fmla="*/ 551 w 556"/>
                      <a:gd name="T11" fmla="*/ 379 h 722"/>
                      <a:gd name="T12" fmla="*/ 536 w 556"/>
                      <a:gd name="T13" fmla="*/ 350 h 722"/>
                      <a:gd name="T14" fmla="*/ 502 w 556"/>
                      <a:gd name="T15" fmla="*/ 301 h 722"/>
                      <a:gd name="T16" fmla="*/ 484 w 556"/>
                      <a:gd name="T17" fmla="*/ 274 h 722"/>
                      <a:gd name="T18" fmla="*/ 476 w 556"/>
                      <a:gd name="T19" fmla="*/ 261 h 722"/>
                      <a:gd name="T20" fmla="*/ 429 w 556"/>
                      <a:gd name="T21" fmla="*/ 191 h 722"/>
                      <a:gd name="T22" fmla="*/ 433 w 556"/>
                      <a:gd name="T23" fmla="*/ 30 h 722"/>
                      <a:gd name="T24" fmla="*/ 389 w 556"/>
                      <a:gd name="T25" fmla="*/ 75 h 722"/>
                      <a:gd name="T26" fmla="*/ 346 w 556"/>
                      <a:gd name="T27" fmla="*/ 120 h 722"/>
                      <a:gd name="T28" fmla="*/ 350 w 556"/>
                      <a:gd name="T29" fmla="*/ 225 h 722"/>
                      <a:gd name="T30" fmla="*/ 339 w 556"/>
                      <a:gd name="T31" fmla="*/ 323 h 722"/>
                      <a:gd name="T32" fmla="*/ 317 w 556"/>
                      <a:gd name="T33" fmla="*/ 328 h 722"/>
                      <a:gd name="T34" fmla="*/ 311 w 556"/>
                      <a:gd name="T35" fmla="*/ 149 h 722"/>
                      <a:gd name="T36" fmla="*/ 295 w 556"/>
                      <a:gd name="T37" fmla="*/ 195 h 722"/>
                      <a:gd name="T38" fmla="*/ 281 w 556"/>
                      <a:gd name="T39" fmla="*/ 274 h 722"/>
                      <a:gd name="T40" fmla="*/ 257 w 556"/>
                      <a:gd name="T41" fmla="*/ 157 h 722"/>
                      <a:gd name="T42" fmla="*/ 241 w 556"/>
                      <a:gd name="T43" fmla="*/ 196 h 722"/>
                      <a:gd name="T44" fmla="*/ 230 w 556"/>
                      <a:gd name="T45" fmla="*/ 237 h 722"/>
                      <a:gd name="T46" fmla="*/ 203 w 556"/>
                      <a:gd name="T47" fmla="*/ 151 h 722"/>
                      <a:gd name="T48" fmla="*/ 153 w 556"/>
                      <a:gd name="T49" fmla="*/ 117 h 722"/>
                      <a:gd name="T50" fmla="*/ 114 w 556"/>
                      <a:gd name="T51" fmla="*/ 70 h 722"/>
                      <a:gd name="T52" fmla="*/ 78 w 556"/>
                      <a:gd name="T53" fmla="*/ 68 h 722"/>
                      <a:gd name="T54" fmla="*/ 81 w 556"/>
                      <a:gd name="T55" fmla="*/ 158 h 722"/>
                      <a:gd name="T56" fmla="*/ 107 w 556"/>
                      <a:gd name="T57" fmla="*/ 245 h 722"/>
                      <a:gd name="T58" fmla="*/ 71 w 556"/>
                      <a:gd name="T59" fmla="*/ 369 h 722"/>
                      <a:gd name="T60" fmla="*/ 98 w 556"/>
                      <a:gd name="T61" fmla="*/ 378 h 722"/>
                      <a:gd name="T62" fmla="*/ 123 w 556"/>
                      <a:gd name="T63" fmla="*/ 387 h 722"/>
                      <a:gd name="T64" fmla="*/ 109 w 556"/>
                      <a:gd name="T65" fmla="*/ 393 h 722"/>
                      <a:gd name="T66" fmla="*/ 76 w 556"/>
                      <a:gd name="T67" fmla="*/ 397 h 722"/>
                      <a:gd name="T68" fmla="*/ 43 w 556"/>
                      <a:gd name="T69" fmla="*/ 401 h 722"/>
                      <a:gd name="T70" fmla="*/ 69 w 556"/>
                      <a:gd name="T71" fmla="*/ 442 h 722"/>
                      <a:gd name="T72" fmla="*/ 134 w 556"/>
                      <a:gd name="T73" fmla="*/ 437 h 722"/>
                      <a:gd name="T74" fmla="*/ 166 w 556"/>
                      <a:gd name="T75" fmla="*/ 467 h 722"/>
                      <a:gd name="T76" fmla="*/ 174 w 556"/>
                      <a:gd name="T77" fmla="*/ 526 h 722"/>
                      <a:gd name="T78" fmla="*/ 171 w 556"/>
                      <a:gd name="T79" fmla="*/ 608 h 722"/>
                      <a:gd name="T80" fmla="*/ 234 w 556"/>
                      <a:gd name="T81" fmla="*/ 620 h 722"/>
                      <a:gd name="T82" fmla="*/ 350 w 556"/>
                      <a:gd name="T83" fmla="*/ 452 h 722"/>
                      <a:gd name="T84" fmla="*/ 335 w 556"/>
                      <a:gd name="T85" fmla="*/ 517 h 722"/>
                      <a:gd name="T86" fmla="*/ 316 w 556"/>
                      <a:gd name="T87" fmla="*/ 582 h 722"/>
                      <a:gd name="T88" fmla="*/ 306 w 556"/>
                      <a:gd name="T89" fmla="*/ 636 h 722"/>
                      <a:gd name="T90" fmla="*/ 320 w 556"/>
                      <a:gd name="T91" fmla="*/ 670 h 722"/>
                      <a:gd name="T92" fmla="*/ 336 w 556"/>
                      <a:gd name="T93" fmla="*/ 705 h 7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556" h="722">
                        <a:moveTo>
                          <a:pt x="341" y="716"/>
                        </a:moveTo>
                        <a:lnTo>
                          <a:pt x="365" y="722"/>
                        </a:lnTo>
                        <a:lnTo>
                          <a:pt x="388" y="720"/>
                        </a:lnTo>
                        <a:lnTo>
                          <a:pt x="408" y="713"/>
                        </a:lnTo>
                        <a:lnTo>
                          <a:pt x="426" y="700"/>
                        </a:lnTo>
                        <a:lnTo>
                          <a:pt x="444" y="683"/>
                        </a:lnTo>
                        <a:lnTo>
                          <a:pt x="459" y="661"/>
                        </a:lnTo>
                        <a:lnTo>
                          <a:pt x="472" y="637"/>
                        </a:lnTo>
                        <a:lnTo>
                          <a:pt x="484" y="610"/>
                        </a:lnTo>
                        <a:lnTo>
                          <a:pt x="495" y="582"/>
                        </a:lnTo>
                        <a:lnTo>
                          <a:pt x="506" y="552"/>
                        </a:lnTo>
                        <a:lnTo>
                          <a:pt x="515" y="521"/>
                        </a:lnTo>
                        <a:lnTo>
                          <a:pt x="524" y="491"/>
                        </a:lnTo>
                        <a:lnTo>
                          <a:pt x="532" y="462"/>
                        </a:lnTo>
                        <a:lnTo>
                          <a:pt x="540" y="434"/>
                        </a:lnTo>
                        <a:lnTo>
                          <a:pt x="548" y="409"/>
                        </a:lnTo>
                        <a:lnTo>
                          <a:pt x="556" y="387"/>
                        </a:lnTo>
                        <a:lnTo>
                          <a:pt x="551" y="379"/>
                        </a:lnTo>
                        <a:lnTo>
                          <a:pt x="544" y="369"/>
                        </a:lnTo>
                        <a:lnTo>
                          <a:pt x="538" y="358"/>
                        </a:lnTo>
                        <a:lnTo>
                          <a:pt x="536" y="350"/>
                        </a:lnTo>
                        <a:lnTo>
                          <a:pt x="408" y="592"/>
                        </a:lnTo>
                        <a:lnTo>
                          <a:pt x="513" y="319"/>
                        </a:lnTo>
                        <a:lnTo>
                          <a:pt x="502" y="301"/>
                        </a:lnTo>
                        <a:lnTo>
                          <a:pt x="392" y="487"/>
                        </a:lnTo>
                        <a:lnTo>
                          <a:pt x="486" y="276"/>
                        </a:lnTo>
                        <a:lnTo>
                          <a:pt x="484" y="274"/>
                        </a:lnTo>
                        <a:lnTo>
                          <a:pt x="482" y="270"/>
                        </a:lnTo>
                        <a:lnTo>
                          <a:pt x="478" y="265"/>
                        </a:lnTo>
                        <a:lnTo>
                          <a:pt x="476" y="261"/>
                        </a:lnTo>
                        <a:lnTo>
                          <a:pt x="381" y="350"/>
                        </a:lnTo>
                        <a:lnTo>
                          <a:pt x="455" y="227"/>
                        </a:lnTo>
                        <a:lnTo>
                          <a:pt x="429" y="191"/>
                        </a:lnTo>
                        <a:lnTo>
                          <a:pt x="462" y="0"/>
                        </a:lnTo>
                        <a:lnTo>
                          <a:pt x="448" y="15"/>
                        </a:lnTo>
                        <a:lnTo>
                          <a:pt x="433" y="30"/>
                        </a:lnTo>
                        <a:lnTo>
                          <a:pt x="419" y="45"/>
                        </a:lnTo>
                        <a:lnTo>
                          <a:pt x="404" y="60"/>
                        </a:lnTo>
                        <a:lnTo>
                          <a:pt x="389" y="75"/>
                        </a:lnTo>
                        <a:lnTo>
                          <a:pt x="374" y="90"/>
                        </a:lnTo>
                        <a:lnTo>
                          <a:pt x="361" y="105"/>
                        </a:lnTo>
                        <a:lnTo>
                          <a:pt x="346" y="120"/>
                        </a:lnTo>
                        <a:lnTo>
                          <a:pt x="348" y="156"/>
                        </a:lnTo>
                        <a:lnTo>
                          <a:pt x="349" y="190"/>
                        </a:lnTo>
                        <a:lnTo>
                          <a:pt x="350" y="225"/>
                        </a:lnTo>
                        <a:lnTo>
                          <a:pt x="349" y="258"/>
                        </a:lnTo>
                        <a:lnTo>
                          <a:pt x="346" y="290"/>
                        </a:lnTo>
                        <a:lnTo>
                          <a:pt x="339" y="323"/>
                        </a:lnTo>
                        <a:lnTo>
                          <a:pt x="328" y="356"/>
                        </a:lnTo>
                        <a:lnTo>
                          <a:pt x="312" y="389"/>
                        </a:lnTo>
                        <a:lnTo>
                          <a:pt x="317" y="328"/>
                        </a:lnTo>
                        <a:lnTo>
                          <a:pt x="320" y="268"/>
                        </a:lnTo>
                        <a:lnTo>
                          <a:pt x="319" y="210"/>
                        </a:lnTo>
                        <a:lnTo>
                          <a:pt x="311" y="149"/>
                        </a:lnTo>
                        <a:lnTo>
                          <a:pt x="305" y="157"/>
                        </a:lnTo>
                        <a:lnTo>
                          <a:pt x="301" y="173"/>
                        </a:lnTo>
                        <a:lnTo>
                          <a:pt x="295" y="195"/>
                        </a:lnTo>
                        <a:lnTo>
                          <a:pt x="290" y="221"/>
                        </a:lnTo>
                        <a:lnTo>
                          <a:pt x="286" y="249"/>
                        </a:lnTo>
                        <a:lnTo>
                          <a:pt x="281" y="274"/>
                        </a:lnTo>
                        <a:lnTo>
                          <a:pt x="277" y="296"/>
                        </a:lnTo>
                        <a:lnTo>
                          <a:pt x="273" y="311"/>
                        </a:lnTo>
                        <a:lnTo>
                          <a:pt x="257" y="157"/>
                        </a:lnTo>
                        <a:lnTo>
                          <a:pt x="250" y="169"/>
                        </a:lnTo>
                        <a:lnTo>
                          <a:pt x="245" y="182"/>
                        </a:lnTo>
                        <a:lnTo>
                          <a:pt x="241" y="196"/>
                        </a:lnTo>
                        <a:lnTo>
                          <a:pt x="237" y="210"/>
                        </a:lnTo>
                        <a:lnTo>
                          <a:pt x="234" y="223"/>
                        </a:lnTo>
                        <a:lnTo>
                          <a:pt x="230" y="237"/>
                        </a:lnTo>
                        <a:lnTo>
                          <a:pt x="227" y="251"/>
                        </a:lnTo>
                        <a:lnTo>
                          <a:pt x="221" y="265"/>
                        </a:lnTo>
                        <a:lnTo>
                          <a:pt x="203" y="151"/>
                        </a:lnTo>
                        <a:lnTo>
                          <a:pt x="184" y="143"/>
                        </a:lnTo>
                        <a:lnTo>
                          <a:pt x="168" y="131"/>
                        </a:lnTo>
                        <a:lnTo>
                          <a:pt x="153" y="117"/>
                        </a:lnTo>
                        <a:lnTo>
                          <a:pt x="139" y="103"/>
                        </a:lnTo>
                        <a:lnTo>
                          <a:pt x="127" y="86"/>
                        </a:lnTo>
                        <a:lnTo>
                          <a:pt x="114" y="70"/>
                        </a:lnTo>
                        <a:lnTo>
                          <a:pt x="100" y="54"/>
                        </a:lnTo>
                        <a:lnTo>
                          <a:pt x="86" y="39"/>
                        </a:lnTo>
                        <a:lnTo>
                          <a:pt x="78" y="68"/>
                        </a:lnTo>
                        <a:lnTo>
                          <a:pt x="75" y="97"/>
                        </a:lnTo>
                        <a:lnTo>
                          <a:pt x="76" y="127"/>
                        </a:lnTo>
                        <a:lnTo>
                          <a:pt x="81" y="158"/>
                        </a:lnTo>
                        <a:lnTo>
                          <a:pt x="88" y="188"/>
                        </a:lnTo>
                        <a:lnTo>
                          <a:pt x="97" y="218"/>
                        </a:lnTo>
                        <a:lnTo>
                          <a:pt x="107" y="245"/>
                        </a:lnTo>
                        <a:lnTo>
                          <a:pt x="116" y="273"/>
                        </a:lnTo>
                        <a:lnTo>
                          <a:pt x="63" y="365"/>
                        </a:lnTo>
                        <a:lnTo>
                          <a:pt x="71" y="369"/>
                        </a:lnTo>
                        <a:lnTo>
                          <a:pt x="81" y="371"/>
                        </a:lnTo>
                        <a:lnTo>
                          <a:pt x="89" y="374"/>
                        </a:lnTo>
                        <a:lnTo>
                          <a:pt x="98" y="378"/>
                        </a:lnTo>
                        <a:lnTo>
                          <a:pt x="106" y="381"/>
                        </a:lnTo>
                        <a:lnTo>
                          <a:pt x="115" y="385"/>
                        </a:lnTo>
                        <a:lnTo>
                          <a:pt x="123" y="387"/>
                        </a:lnTo>
                        <a:lnTo>
                          <a:pt x="133" y="390"/>
                        </a:lnTo>
                        <a:lnTo>
                          <a:pt x="121" y="392"/>
                        </a:lnTo>
                        <a:lnTo>
                          <a:pt x="109" y="393"/>
                        </a:lnTo>
                        <a:lnTo>
                          <a:pt x="99" y="395"/>
                        </a:lnTo>
                        <a:lnTo>
                          <a:pt x="88" y="396"/>
                        </a:lnTo>
                        <a:lnTo>
                          <a:pt x="76" y="397"/>
                        </a:lnTo>
                        <a:lnTo>
                          <a:pt x="66" y="399"/>
                        </a:lnTo>
                        <a:lnTo>
                          <a:pt x="54" y="400"/>
                        </a:lnTo>
                        <a:lnTo>
                          <a:pt x="43" y="401"/>
                        </a:lnTo>
                        <a:lnTo>
                          <a:pt x="0" y="471"/>
                        </a:lnTo>
                        <a:lnTo>
                          <a:pt x="37" y="454"/>
                        </a:lnTo>
                        <a:lnTo>
                          <a:pt x="69" y="442"/>
                        </a:lnTo>
                        <a:lnTo>
                          <a:pt x="95" y="435"/>
                        </a:lnTo>
                        <a:lnTo>
                          <a:pt x="116" y="434"/>
                        </a:lnTo>
                        <a:lnTo>
                          <a:pt x="134" y="437"/>
                        </a:lnTo>
                        <a:lnTo>
                          <a:pt x="148" y="442"/>
                        </a:lnTo>
                        <a:lnTo>
                          <a:pt x="158" y="453"/>
                        </a:lnTo>
                        <a:lnTo>
                          <a:pt x="166" y="467"/>
                        </a:lnTo>
                        <a:lnTo>
                          <a:pt x="171" y="484"/>
                        </a:lnTo>
                        <a:lnTo>
                          <a:pt x="173" y="503"/>
                        </a:lnTo>
                        <a:lnTo>
                          <a:pt x="174" y="526"/>
                        </a:lnTo>
                        <a:lnTo>
                          <a:pt x="173" y="552"/>
                        </a:lnTo>
                        <a:lnTo>
                          <a:pt x="172" y="579"/>
                        </a:lnTo>
                        <a:lnTo>
                          <a:pt x="171" y="608"/>
                        </a:lnTo>
                        <a:lnTo>
                          <a:pt x="169" y="638"/>
                        </a:lnTo>
                        <a:lnTo>
                          <a:pt x="168" y="670"/>
                        </a:lnTo>
                        <a:lnTo>
                          <a:pt x="234" y="620"/>
                        </a:lnTo>
                        <a:lnTo>
                          <a:pt x="230" y="475"/>
                        </a:lnTo>
                        <a:lnTo>
                          <a:pt x="270" y="589"/>
                        </a:lnTo>
                        <a:lnTo>
                          <a:pt x="350" y="452"/>
                        </a:lnTo>
                        <a:lnTo>
                          <a:pt x="346" y="473"/>
                        </a:lnTo>
                        <a:lnTo>
                          <a:pt x="340" y="495"/>
                        </a:lnTo>
                        <a:lnTo>
                          <a:pt x="335" y="517"/>
                        </a:lnTo>
                        <a:lnTo>
                          <a:pt x="328" y="539"/>
                        </a:lnTo>
                        <a:lnTo>
                          <a:pt x="323" y="561"/>
                        </a:lnTo>
                        <a:lnTo>
                          <a:pt x="316" y="582"/>
                        </a:lnTo>
                        <a:lnTo>
                          <a:pt x="310" y="604"/>
                        </a:lnTo>
                        <a:lnTo>
                          <a:pt x="303" y="624"/>
                        </a:lnTo>
                        <a:lnTo>
                          <a:pt x="306" y="636"/>
                        </a:lnTo>
                        <a:lnTo>
                          <a:pt x="311" y="647"/>
                        </a:lnTo>
                        <a:lnTo>
                          <a:pt x="316" y="659"/>
                        </a:lnTo>
                        <a:lnTo>
                          <a:pt x="320" y="670"/>
                        </a:lnTo>
                        <a:lnTo>
                          <a:pt x="326" y="682"/>
                        </a:lnTo>
                        <a:lnTo>
                          <a:pt x="332" y="693"/>
                        </a:lnTo>
                        <a:lnTo>
                          <a:pt x="336" y="705"/>
                        </a:lnTo>
                        <a:lnTo>
                          <a:pt x="341" y="716"/>
                        </a:lnTo>
                        <a:lnTo>
                          <a:pt x="341" y="7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7" name="Freeform 98"/>
                  <p:cNvSpPr>
                    <a:spLocks/>
                  </p:cNvSpPr>
                  <p:nvPr/>
                </p:nvSpPr>
                <p:spPr bwMode="auto">
                  <a:xfrm>
                    <a:off x="1757" y="1610"/>
                    <a:ext cx="136" cy="206"/>
                  </a:xfrm>
                  <a:custGeom>
                    <a:avLst/>
                    <a:gdLst>
                      <a:gd name="T0" fmla="*/ 0 w 272"/>
                      <a:gd name="T1" fmla="*/ 411 h 411"/>
                      <a:gd name="T2" fmla="*/ 0 w 272"/>
                      <a:gd name="T3" fmla="*/ 314 h 411"/>
                      <a:gd name="T4" fmla="*/ 26 w 272"/>
                      <a:gd name="T5" fmla="*/ 323 h 411"/>
                      <a:gd name="T6" fmla="*/ 52 w 272"/>
                      <a:gd name="T7" fmla="*/ 326 h 411"/>
                      <a:gd name="T8" fmla="*/ 74 w 272"/>
                      <a:gd name="T9" fmla="*/ 321 h 411"/>
                      <a:gd name="T10" fmla="*/ 94 w 272"/>
                      <a:gd name="T11" fmla="*/ 312 h 411"/>
                      <a:gd name="T12" fmla="*/ 113 w 272"/>
                      <a:gd name="T13" fmla="*/ 298 h 411"/>
                      <a:gd name="T14" fmla="*/ 130 w 272"/>
                      <a:gd name="T15" fmla="*/ 279 h 411"/>
                      <a:gd name="T16" fmla="*/ 145 w 272"/>
                      <a:gd name="T17" fmla="*/ 258 h 411"/>
                      <a:gd name="T18" fmla="*/ 160 w 272"/>
                      <a:gd name="T19" fmla="*/ 232 h 411"/>
                      <a:gd name="T20" fmla="*/ 173 w 272"/>
                      <a:gd name="T21" fmla="*/ 206 h 411"/>
                      <a:gd name="T22" fmla="*/ 184 w 272"/>
                      <a:gd name="T23" fmla="*/ 177 h 411"/>
                      <a:gd name="T24" fmla="*/ 195 w 272"/>
                      <a:gd name="T25" fmla="*/ 146 h 411"/>
                      <a:gd name="T26" fmla="*/ 204 w 272"/>
                      <a:gd name="T27" fmla="*/ 116 h 411"/>
                      <a:gd name="T28" fmla="*/ 214 w 272"/>
                      <a:gd name="T29" fmla="*/ 85 h 411"/>
                      <a:gd name="T30" fmla="*/ 222 w 272"/>
                      <a:gd name="T31" fmla="*/ 55 h 411"/>
                      <a:gd name="T32" fmla="*/ 231 w 272"/>
                      <a:gd name="T33" fmla="*/ 26 h 411"/>
                      <a:gd name="T34" fmla="*/ 239 w 272"/>
                      <a:gd name="T35" fmla="*/ 0 h 411"/>
                      <a:gd name="T36" fmla="*/ 245 w 272"/>
                      <a:gd name="T37" fmla="*/ 10 h 411"/>
                      <a:gd name="T38" fmla="*/ 254 w 272"/>
                      <a:gd name="T39" fmla="*/ 24 h 411"/>
                      <a:gd name="T40" fmla="*/ 264 w 272"/>
                      <a:gd name="T41" fmla="*/ 40 h 411"/>
                      <a:gd name="T42" fmla="*/ 272 w 272"/>
                      <a:gd name="T43" fmla="*/ 57 h 411"/>
                      <a:gd name="T44" fmla="*/ 261 w 272"/>
                      <a:gd name="T45" fmla="*/ 92 h 411"/>
                      <a:gd name="T46" fmla="*/ 251 w 272"/>
                      <a:gd name="T47" fmla="*/ 125 h 411"/>
                      <a:gd name="T48" fmla="*/ 242 w 272"/>
                      <a:gd name="T49" fmla="*/ 159 h 411"/>
                      <a:gd name="T50" fmla="*/ 231 w 272"/>
                      <a:gd name="T51" fmla="*/ 191 h 411"/>
                      <a:gd name="T52" fmla="*/ 222 w 272"/>
                      <a:gd name="T53" fmla="*/ 221 h 411"/>
                      <a:gd name="T54" fmla="*/ 211 w 272"/>
                      <a:gd name="T55" fmla="*/ 251 h 411"/>
                      <a:gd name="T56" fmla="*/ 199 w 272"/>
                      <a:gd name="T57" fmla="*/ 278 h 411"/>
                      <a:gd name="T58" fmla="*/ 186 w 272"/>
                      <a:gd name="T59" fmla="*/ 305 h 411"/>
                      <a:gd name="T60" fmla="*/ 171 w 272"/>
                      <a:gd name="T61" fmla="*/ 328 h 411"/>
                      <a:gd name="T62" fmla="*/ 155 w 272"/>
                      <a:gd name="T63" fmla="*/ 350 h 411"/>
                      <a:gd name="T64" fmla="*/ 137 w 272"/>
                      <a:gd name="T65" fmla="*/ 368 h 411"/>
                      <a:gd name="T66" fmla="*/ 116 w 272"/>
                      <a:gd name="T67" fmla="*/ 383 h 411"/>
                      <a:gd name="T68" fmla="*/ 92 w 272"/>
                      <a:gd name="T69" fmla="*/ 396 h 411"/>
                      <a:gd name="T70" fmla="*/ 64 w 272"/>
                      <a:gd name="T71" fmla="*/ 404 h 411"/>
                      <a:gd name="T72" fmla="*/ 34 w 272"/>
                      <a:gd name="T73" fmla="*/ 410 h 411"/>
                      <a:gd name="T74" fmla="*/ 0 w 272"/>
                      <a:gd name="T75" fmla="*/ 411 h 411"/>
                      <a:gd name="T76" fmla="*/ 0 w 272"/>
                      <a:gd name="T77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72" h="411">
                        <a:moveTo>
                          <a:pt x="0" y="411"/>
                        </a:moveTo>
                        <a:lnTo>
                          <a:pt x="0" y="314"/>
                        </a:lnTo>
                        <a:lnTo>
                          <a:pt x="26" y="323"/>
                        </a:lnTo>
                        <a:lnTo>
                          <a:pt x="52" y="326"/>
                        </a:lnTo>
                        <a:lnTo>
                          <a:pt x="74" y="321"/>
                        </a:lnTo>
                        <a:lnTo>
                          <a:pt x="94" y="312"/>
                        </a:lnTo>
                        <a:lnTo>
                          <a:pt x="113" y="298"/>
                        </a:lnTo>
                        <a:lnTo>
                          <a:pt x="130" y="279"/>
                        </a:lnTo>
                        <a:lnTo>
                          <a:pt x="145" y="258"/>
                        </a:lnTo>
                        <a:lnTo>
                          <a:pt x="160" y="232"/>
                        </a:lnTo>
                        <a:lnTo>
                          <a:pt x="173" y="206"/>
                        </a:lnTo>
                        <a:lnTo>
                          <a:pt x="184" y="177"/>
                        </a:lnTo>
                        <a:lnTo>
                          <a:pt x="195" y="146"/>
                        </a:lnTo>
                        <a:lnTo>
                          <a:pt x="204" y="116"/>
                        </a:lnTo>
                        <a:lnTo>
                          <a:pt x="214" y="85"/>
                        </a:lnTo>
                        <a:lnTo>
                          <a:pt x="222" y="55"/>
                        </a:lnTo>
                        <a:lnTo>
                          <a:pt x="231" y="26"/>
                        </a:lnTo>
                        <a:lnTo>
                          <a:pt x="239" y="0"/>
                        </a:lnTo>
                        <a:lnTo>
                          <a:pt x="245" y="10"/>
                        </a:lnTo>
                        <a:lnTo>
                          <a:pt x="254" y="24"/>
                        </a:lnTo>
                        <a:lnTo>
                          <a:pt x="264" y="40"/>
                        </a:lnTo>
                        <a:lnTo>
                          <a:pt x="272" y="57"/>
                        </a:lnTo>
                        <a:lnTo>
                          <a:pt x="261" y="92"/>
                        </a:lnTo>
                        <a:lnTo>
                          <a:pt x="251" y="125"/>
                        </a:lnTo>
                        <a:lnTo>
                          <a:pt x="242" y="159"/>
                        </a:lnTo>
                        <a:lnTo>
                          <a:pt x="231" y="191"/>
                        </a:lnTo>
                        <a:lnTo>
                          <a:pt x="222" y="221"/>
                        </a:lnTo>
                        <a:lnTo>
                          <a:pt x="211" y="251"/>
                        </a:lnTo>
                        <a:lnTo>
                          <a:pt x="199" y="278"/>
                        </a:lnTo>
                        <a:lnTo>
                          <a:pt x="186" y="305"/>
                        </a:lnTo>
                        <a:lnTo>
                          <a:pt x="171" y="328"/>
                        </a:lnTo>
                        <a:lnTo>
                          <a:pt x="155" y="350"/>
                        </a:lnTo>
                        <a:lnTo>
                          <a:pt x="137" y="368"/>
                        </a:lnTo>
                        <a:lnTo>
                          <a:pt x="116" y="383"/>
                        </a:lnTo>
                        <a:lnTo>
                          <a:pt x="92" y="396"/>
                        </a:lnTo>
                        <a:lnTo>
                          <a:pt x="64" y="404"/>
                        </a:lnTo>
                        <a:lnTo>
                          <a:pt x="34" y="410"/>
                        </a:lnTo>
                        <a:lnTo>
                          <a:pt x="0" y="411"/>
                        </a:lnTo>
                        <a:lnTo>
                          <a:pt x="0" y="4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8" name="Freeform 99"/>
                  <p:cNvSpPr>
                    <a:spLocks/>
                  </p:cNvSpPr>
                  <p:nvPr/>
                </p:nvSpPr>
                <p:spPr bwMode="auto">
                  <a:xfrm>
                    <a:off x="1756" y="1667"/>
                    <a:ext cx="168" cy="225"/>
                  </a:xfrm>
                  <a:custGeom>
                    <a:avLst/>
                    <a:gdLst>
                      <a:gd name="T0" fmla="*/ 2 w 336"/>
                      <a:gd name="T1" fmla="*/ 440 h 451"/>
                      <a:gd name="T2" fmla="*/ 0 w 336"/>
                      <a:gd name="T3" fmla="*/ 417 h 451"/>
                      <a:gd name="T4" fmla="*/ 0 w 336"/>
                      <a:gd name="T5" fmla="*/ 393 h 451"/>
                      <a:gd name="T6" fmla="*/ 0 w 336"/>
                      <a:gd name="T7" fmla="*/ 369 h 451"/>
                      <a:gd name="T8" fmla="*/ 1 w 336"/>
                      <a:gd name="T9" fmla="*/ 346 h 451"/>
                      <a:gd name="T10" fmla="*/ 38 w 336"/>
                      <a:gd name="T11" fmla="*/ 362 h 451"/>
                      <a:gd name="T12" fmla="*/ 70 w 336"/>
                      <a:gd name="T13" fmla="*/ 369 h 451"/>
                      <a:gd name="T14" fmla="*/ 100 w 336"/>
                      <a:gd name="T15" fmla="*/ 368 h 451"/>
                      <a:gd name="T16" fmla="*/ 126 w 336"/>
                      <a:gd name="T17" fmla="*/ 360 h 451"/>
                      <a:gd name="T18" fmla="*/ 150 w 336"/>
                      <a:gd name="T19" fmla="*/ 345 h 451"/>
                      <a:gd name="T20" fmla="*/ 172 w 336"/>
                      <a:gd name="T21" fmla="*/ 324 h 451"/>
                      <a:gd name="T22" fmla="*/ 192 w 336"/>
                      <a:gd name="T23" fmla="*/ 299 h 451"/>
                      <a:gd name="T24" fmla="*/ 209 w 336"/>
                      <a:gd name="T25" fmla="*/ 269 h 451"/>
                      <a:gd name="T26" fmla="*/ 224 w 336"/>
                      <a:gd name="T27" fmla="*/ 237 h 451"/>
                      <a:gd name="T28" fmla="*/ 238 w 336"/>
                      <a:gd name="T29" fmla="*/ 202 h 451"/>
                      <a:gd name="T30" fmla="*/ 252 w 336"/>
                      <a:gd name="T31" fmla="*/ 166 h 451"/>
                      <a:gd name="T32" fmla="*/ 263 w 336"/>
                      <a:gd name="T33" fmla="*/ 131 h 451"/>
                      <a:gd name="T34" fmla="*/ 274 w 336"/>
                      <a:gd name="T35" fmla="*/ 95 h 451"/>
                      <a:gd name="T36" fmla="*/ 284 w 336"/>
                      <a:gd name="T37" fmla="*/ 61 h 451"/>
                      <a:gd name="T38" fmla="*/ 294 w 336"/>
                      <a:gd name="T39" fmla="*/ 29 h 451"/>
                      <a:gd name="T40" fmla="*/ 305 w 336"/>
                      <a:gd name="T41" fmla="*/ 0 h 451"/>
                      <a:gd name="T42" fmla="*/ 313 w 336"/>
                      <a:gd name="T43" fmla="*/ 14 h 451"/>
                      <a:gd name="T44" fmla="*/ 321 w 336"/>
                      <a:gd name="T45" fmla="*/ 27 h 451"/>
                      <a:gd name="T46" fmla="*/ 328 w 336"/>
                      <a:gd name="T47" fmla="*/ 41 h 451"/>
                      <a:gd name="T48" fmla="*/ 336 w 336"/>
                      <a:gd name="T49" fmla="*/ 55 h 451"/>
                      <a:gd name="T50" fmla="*/ 327 w 336"/>
                      <a:gd name="T51" fmla="*/ 88 h 451"/>
                      <a:gd name="T52" fmla="*/ 316 w 336"/>
                      <a:gd name="T53" fmla="*/ 123 h 451"/>
                      <a:gd name="T54" fmla="*/ 306 w 336"/>
                      <a:gd name="T55" fmla="*/ 159 h 451"/>
                      <a:gd name="T56" fmla="*/ 293 w 336"/>
                      <a:gd name="T57" fmla="*/ 196 h 451"/>
                      <a:gd name="T58" fmla="*/ 279 w 336"/>
                      <a:gd name="T59" fmla="*/ 234 h 451"/>
                      <a:gd name="T60" fmla="*/ 264 w 336"/>
                      <a:gd name="T61" fmla="*/ 270 h 451"/>
                      <a:gd name="T62" fmla="*/ 247 w 336"/>
                      <a:gd name="T63" fmla="*/ 305 h 451"/>
                      <a:gd name="T64" fmla="*/ 229 w 336"/>
                      <a:gd name="T65" fmla="*/ 338 h 451"/>
                      <a:gd name="T66" fmla="*/ 208 w 336"/>
                      <a:gd name="T67" fmla="*/ 368 h 451"/>
                      <a:gd name="T68" fmla="*/ 185 w 336"/>
                      <a:gd name="T69" fmla="*/ 394 h 451"/>
                      <a:gd name="T70" fmla="*/ 161 w 336"/>
                      <a:gd name="T71" fmla="*/ 416 h 451"/>
                      <a:gd name="T72" fmla="*/ 134 w 336"/>
                      <a:gd name="T73" fmla="*/ 434 h 451"/>
                      <a:gd name="T74" fmla="*/ 104 w 336"/>
                      <a:gd name="T75" fmla="*/ 445 h 451"/>
                      <a:gd name="T76" fmla="*/ 73 w 336"/>
                      <a:gd name="T77" fmla="*/ 451 h 451"/>
                      <a:gd name="T78" fmla="*/ 39 w 336"/>
                      <a:gd name="T79" fmla="*/ 450 h 451"/>
                      <a:gd name="T80" fmla="*/ 2 w 336"/>
                      <a:gd name="T81" fmla="*/ 440 h 451"/>
                      <a:gd name="T82" fmla="*/ 2 w 336"/>
                      <a:gd name="T83" fmla="*/ 440 h 4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36" h="451">
                        <a:moveTo>
                          <a:pt x="2" y="440"/>
                        </a:moveTo>
                        <a:lnTo>
                          <a:pt x="0" y="417"/>
                        </a:lnTo>
                        <a:lnTo>
                          <a:pt x="0" y="393"/>
                        </a:lnTo>
                        <a:lnTo>
                          <a:pt x="0" y="369"/>
                        </a:lnTo>
                        <a:lnTo>
                          <a:pt x="1" y="346"/>
                        </a:lnTo>
                        <a:lnTo>
                          <a:pt x="38" y="362"/>
                        </a:lnTo>
                        <a:lnTo>
                          <a:pt x="70" y="369"/>
                        </a:lnTo>
                        <a:lnTo>
                          <a:pt x="100" y="368"/>
                        </a:lnTo>
                        <a:lnTo>
                          <a:pt x="126" y="360"/>
                        </a:lnTo>
                        <a:lnTo>
                          <a:pt x="150" y="345"/>
                        </a:lnTo>
                        <a:lnTo>
                          <a:pt x="172" y="324"/>
                        </a:lnTo>
                        <a:lnTo>
                          <a:pt x="192" y="299"/>
                        </a:lnTo>
                        <a:lnTo>
                          <a:pt x="209" y="269"/>
                        </a:lnTo>
                        <a:lnTo>
                          <a:pt x="224" y="237"/>
                        </a:lnTo>
                        <a:lnTo>
                          <a:pt x="238" y="202"/>
                        </a:lnTo>
                        <a:lnTo>
                          <a:pt x="252" y="166"/>
                        </a:lnTo>
                        <a:lnTo>
                          <a:pt x="263" y="131"/>
                        </a:lnTo>
                        <a:lnTo>
                          <a:pt x="274" y="95"/>
                        </a:lnTo>
                        <a:lnTo>
                          <a:pt x="284" y="61"/>
                        </a:lnTo>
                        <a:lnTo>
                          <a:pt x="294" y="29"/>
                        </a:lnTo>
                        <a:lnTo>
                          <a:pt x="305" y="0"/>
                        </a:lnTo>
                        <a:lnTo>
                          <a:pt x="313" y="14"/>
                        </a:lnTo>
                        <a:lnTo>
                          <a:pt x="321" y="27"/>
                        </a:lnTo>
                        <a:lnTo>
                          <a:pt x="328" y="41"/>
                        </a:lnTo>
                        <a:lnTo>
                          <a:pt x="336" y="55"/>
                        </a:lnTo>
                        <a:lnTo>
                          <a:pt x="327" y="88"/>
                        </a:lnTo>
                        <a:lnTo>
                          <a:pt x="316" y="123"/>
                        </a:lnTo>
                        <a:lnTo>
                          <a:pt x="306" y="159"/>
                        </a:lnTo>
                        <a:lnTo>
                          <a:pt x="293" y="196"/>
                        </a:lnTo>
                        <a:lnTo>
                          <a:pt x="279" y="234"/>
                        </a:lnTo>
                        <a:lnTo>
                          <a:pt x="264" y="270"/>
                        </a:lnTo>
                        <a:lnTo>
                          <a:pt x="247" y="305"/>
                        </a:lnTo>
                        <a:lnTo>
                          <a:pt x="229" y="338"/>
                        </a:lnTo>
                        <a:lnTo>
                          <a:pt x="208" y="368"/>
                        </a:lnTo>
                        <a:lnTo>
                          <a:pt x="185" y="394"/>
                        </a:lnTo>
                        <a:lnTo>
                          <a:pt x="161" y="416"/>
                        </a:lnTo>
                        <a:lnTo>
                          <a:pt x="134" y="434"/>
                        </a:lnTo>
                        <a:lnTo>
                          <a:pt x="104" y="445"/>
                        </a:lnTo>
                        <a:lnTo>
                          <a:pt x="73" y="451"/>
                        </a:lnTo>
                        <a:lnTo>
                          <a:pt x="39" y="450"/>
                        </a:lnTo>
                        <a:lnTo>
                          <a:pt x="2" y="440"/>
                        </a:lnTo>
                        <a:lnTo>
                          <a:pt x="2" y="44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09" name="Group 141"/>
            <p:cNvGrpSpPr>
              <a:grpSpLocks/>
            </p:cNvGrpSpPr>
            <p:nvPr/>
          </p:nvGrpSpPr>
          <p:grpSpPr bwMode="auto">
            <a:xfrm>
              <a:off x="962" y="240"/>
              <a:ext cx="4282" cy="2643"/>
              <a:chOff x="962" y="240"/>
              <a:chExt cx="4282" cy="2643"/>
            </a:xfrm>
          </p:grpSpPr>
          <p:sp>
            <p:nvSpPr>
              <p:cNvPr id="210" name="Oval 108"/>
              <p:cNvSpPr>
                <a:spLocks noChangeArrowheads="1"/>
              </p:cNvSpPr>
              <p:nvPr/>
            </p:nvSpPr>
            <p:spPr bwMode="auto">
              <a:xfrm>
                <a:off x="2952" y="240"/>
                <a:ext cx="110" cy="111"/>
              </a:xfrm>
              <a:prstGeom prst="ellipse">
                <a:avLst/>
              </a:prstGeom>
              <a:solidFill>
                <a:srgbClr val="03193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Oval 210"/>
              <p:cNvSpPr>
                <a:spLocks noChangeArrowheads="1"/>
              </p:cNvSpPr>
              <p:nvPr/>
            </p:nvSpPr>
            <p:spPr bwMode="auto">
              <a:xfrm>
                <a:off x="2709" y="474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Oval 211"/>
              <p:cNvSpPr>
                <a:spLocks noChangeArrowheads="1"/>
              </p:cNvSpPr>
              <p:nvPr/>
            </p:nvSpPr>
            <p:spPr bwMode="auto">
              <a:xfrm>
                <a:off x="3146" y="474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Oval 212"/>
              <p:cNvSpPr>
                <a:spLocks noChangeArrowheads="1"/>
              </p:cNvSpPr>
              <p:nvPr/>
            </p:nvSpPr>
            <p:spPr bwMode="auto">
              <a:xfrm>
                <a:off x="2952" y="615"/>
                <a:ext cx="110" cy="111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Oval 106"/>
              <p:cNvSpPr>
                <a:spLocks noChangeArrowheads="1"/>
              </p:cNvSpPr>
              <p:nvPr/>
            </p:nvSpPr>
            <p:spPr bwMode="auto">
              <a:xfrm>
                <a:off x="962" y="2490"/>
                <a:ext cx="110" cy="111"/>
              </a:xfrm>
              <a:prstGeom prst="ellipse">
                <a:avLst/>
              </a:prstGeom>
              <a:solidFill>
                <a:srgbClr val="03193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Oval 109"/>
              <p:cNvSpPr>
                <a:spLocks noChangeArrowheads="1"/>
              </p:cNvSpPr>
              <p:nvPr/>
            </p:nvSpPr>
            <p:spPr bwMode="auto">
              <a:xfrm>
                <a:off x="1301" y="2302"/>
                <a:ext cx="110" cy="11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Oval 110"/>
              <p:cNvSpPr>
                <a:spLocks noChangeArrowheads="1"/>
              </p:cNvSpPr>
              <p:nvPr/>
            </p:nvSpPr>
            <p:spPr bwMode="auto">
              <a:xfrm>
                <a:off x="962" y="2161"/>
                <a:ext cx="110" cy="1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Oval 111"/>
              <p:cNvSpPr>
                <a:spLocks noChangeArrowheads="1"/>
              </p:cNvSpPr>
              <p:nvPr/>
            </p:nvSpPr>
            <p:spPr bwMode="auto">
              <a:xfrm>
                <a:off x="1641" y="2725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Oval 112"/>
              <p:cNvSpPr>
                <a:spLocks noChangeArrowheads="1"/>
              </p:cNvSpPr>
              <p:nvPr/>
            </p:nvSpPr>
            <p:spPr bwMode="auto">
              <a:xfrm>
                <a:off x="1544" y="1833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Oval 113"/>
              <p:cNvSpPr>
                <a:spLocks noChangeArrowheads="1"/>
              </p:cNvSpPr>
              <p:nvPr/>
            </p:nvSpPr>
            <p:spPr bwMode="auto">
              <a:xfrm>
                <a:off x="1884" y="2255"/>
                <a:ext cx="110" cy="112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Oval 107"/>
              <p:cNvSpPr>
                <a:spLocks noChangeArrowheads="1"/>
              </p:cNvSpPr>
              <p:nvPr/>
            </p:nvSpPr>
            <p:spPr bwMode="auto">
              <a:xfrm>
                <a:off x="5134" y="2255"/>
                <a:ext cx="110" cy="112"/>
              </a:xfrm>
              <a:prstGeom prst="ellipse">
                <a:avLst/>
              </a:prstGeom>
              <a:solidFill>
                <a:srgbClr val="03193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Oval 117"/>
              <p:cNvSpPr>
                <a:spLocks noChangeArrowheads="1"/>
              </p:cNvSpPr>
              <p:nvPr/>
            </p:nvSpPr>
            <p:spPr bwMode="auto">
              <a:xfrm>
                <a:off x="4842" y="1974"/>
                <a:ext cx="111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Oval 118"/>
              <p:cNvSpPr>
                <a:spLocks noChangeArrowheads="1"/>
              </p:cNvSpPr>
              <p:nvPr/>
            </p:nvSpPr>
            <p:spPr bwMode="auto">
              <a:xfrm>
                <a:off x="4891" y="2490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Oval 119"/>
              <p:cNvSpPr>
                <a:spLocks noChangeArrowheads="1"/>
              </p:cNvSpPr>
              <p:nvPr/>
            </p:nvSpPr>
            <p:spPr bwMode="auto">
              <a:xfrm>
                <a:off x="4455" y="1599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Oval 120"/>
              <p:cNvSpPr>
                <a:spLocks noChangeArrowheads="1"/>
              </p:cNvSpPr>
              <p:nvPr/>
            </p:nvSpPr>
            <p:spPr bwMode="auto">
              <a:xfrm>
                <a:off x="4491" y="2161"/>
                <a:ext cx="110" cy="1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Oval 121"/>
              <p:cNvSpPr>
                <a:spLocks noChangeArrowheads="1"/>
              </p:cNvSpPr>
              <p:nvPr/>
            </p:nvSpPr>
            <p:spPr bwMode="auto">
              <a:xfrm>
                <a:off x="4503" y="2772"/>
                <a:ext cx="110" cy="1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Oval 122"/>
              <p:cNvSpPr>
                <a:spLocks noChangeArrowheads="1"/>
              </p:cNvSpPr>
              <p:nvPr/>
            </p:nvSpPr>
            <p:spPr bwMode="auto">
              <a:xfrm>
                <a:off x="4018" y="1974"/>
                <a:ext cx="110" cy="111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25" y="6649720"/>
            <a:ext cx="1000590" cy="100059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552920"/>
            <a:ext cx="10028742" cy="3096799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F28F-C94C-4042-84D8-4BC2F207C7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52400" y="914400"/>
            <a:ext cx="9738360" cy="6289464"/>
          </a:xfrm>
          <a:prstGeom prst="rect">
            <a:avLst/>
          </a:prstGeom>
        </p:spPr>
        <p:txBody>
          <a:bodyPr/>
          <a:lstStyle>
            <a:lvl1pPr marL="382059" indent="-38205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600">
                <a:solidFill>
                  <a:srgbClr val="031932"/>
                </a:solidFill>
                <a:latin typeface="+mn-lt"/>
                <a:ea typeface="ＭＳ Ｐゴシック" charset="0"/>
                <a:cs typeface="+mn-cs"/>
              </a:defRPr>
            </a:lvl1pPr>
            <a:lvl2pPr marL="827795" indent="-3183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100">
                <a:solidFill>
                  <a:srgbClr val="031932"/>
                </a:solidFill>
                <a:latin typeface="+mn-lt"/>
                <a:ea typeface="ＭＳ Ｐゴシック" charset="0"/>
              </a:defRPr>
            </a:lvl2pPr>
            <a:lvl3pPr marL="1273531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700">
                <a:solidFill>
                  <a:srgbClr val="031932"/>
                </a:solidFill>
                <a:latin typeface="+mn-lt"/>
                <a:ea typeface="ＭＳ Ｐゴシック" charset="0"/>
              </a:defRPr>
            </a:lvl3pPr>
            <a:lvl4pPr marL="1782943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31932"/>
                </a:solidFill>
                <a:latin typeface="+mn-lt"/>
                <a:ea typeface="ＭＳ Ｐゴシック" charset="0"/>
              </a:defRPr>
            </a:lvl4pPr>
            <a:lvl5pPr marL="2292355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31932"/>
                </a:solidFill>
                <a:latin typeface="+mn-lt"/>
                <a:ea typeface="ＭＳ Ｐゴシック" charset="0"/>
              </a:defRPr>
            </a:lvl5pPr>
            <a:lvl6pPr marL="2801767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6pPr>
            <a:lvl7pPr marL="3311180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7pPr>
            <a:lvl8pPr marL="3820592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8pPr>
            <a:lvl9pPr marL="4330004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9pPr>
          </a:lstStyle>
          <a:p>
            <a:pPr lvl="0">
              <a:buClr>
                <a:srgbClr val="031E39"/>
              </a:buClr>
            </a:pP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Click to edit Master text styles</a:t>
            </a:r>
          </a:p>
          <a:p>
            <a:pPr lvl="1">
              <a:buClr>
                <a:srgbClr val="031E39"/>
              </a:buClr>
            </a:pP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Second level</a:t>
            </a:r>
          </a:p>
          <a:p>
            <a:pPr lvl="2">
              <a:buClr>
                <a:srgbClr val="031E39"/>
              </a:buClr>
            </a:pP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Third level</a:t>
            </a:r>
          </a:p>
          <a:p>
            <a:pPr lvl="3">
              <a:buClr>
                <a:srgbClr val="031E39"/>
              </a:buClr>
            </a:pP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Fourth level</a:t>
            </a:r>
          </a:p>
          <a:p>
            <a:pPr lvl="4">
              <a:buClr>
                <a:srgbClr val="031E39"/>
              </a:buClr>
            </a:pP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Fifth level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0" y="0"/>
            <a:ext cx="10058400" cy="762000"/>
          </a:xfrm>
          <a:prstGeom prst="rect">
            <a:avLst/>
          </a:prstGeom>
          <a:solidFill>
            <a:srgbClr val="031932"/>
          </a:solidFill>
          <a:ln w="0">
            <a:solidFill>
              <a:schemeClr val="tx1"/>
            </a:solidFill>
          </a:ln>
        </p:spPr>
        <p:txBody>
          <a:bodyPr lIns="101882" tIns="50941" rIns="101882" bIns="50941"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500" b="1" dirty="0">
                <a:solidFill>
                  <a:schemeClr val="bg1"/>
                </a:solidFill>
                <a:latin typeface="Calisto MT"/>
                <a:ea typeface="ＭＳ Ｐゴシック" charset="0"/>
                <a:cs typeface="Calisto MT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509412"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</a:defRPr>
            </a:lvl6pPr>
            <a:lvl7pPr marL="1018824"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</a:defRPr>
            </a:lvl7pPr>
            <a:lvl8pPr marL="1528237"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</a:defRPr>
            </a:lvl8pPr>
            <a:lvl9pPr marL="2037649" algn="ctr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83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29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4500" b="1" dirty="0">
          <a:solidFill>
            <a:schemeClr val="bg1"/>
          </a:solidFill>
          <a:latin typeface="Calisto MT"/>
          <a:ea typeface="ＭＳ Ｐゴシック" charset="0"/>
          <a:cs typeface="Calisto MT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  <a:ea typeface="ＭＳ Ｐゴシック" charset="0"/>
        </a:defRPr>
      </a:lvl5pPr>
      <a:lvl6pPr marL="50941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</a:defRPr>
      </a:lvl6pPr>
      <a:lvl7pPr marL="1018824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</a:defRPr>
      </a:lvl7pPr>
      <a:lvl8pPr marL="1528237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</a:defRPr>
      </a:lvl8pPr>
      <a:lvl9pPr marL="2037649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bg1"/>
          </a:solidFill>
          <a:latin typeface="Arial" charset="0"/>
        </a:defRPr>
      </a:lvl9pPr>
    </p:titleStyle>
    <p:bodyStyle>
      <a:lvl1pPr marL="382059" indent="-382059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3600">
          <a:solidFill>
            <a:srgbClr val="031E39"/>
          </a:solidFill>
          <a:latin typeface="+mn-lt"/>
          <a:ea typeface="ＭＳ Ｐゴシック" charset="0"/>
          <a:cs typeface="+mn-cs"/>
        </a:defRPr>
      </a:lvl1pPr>
      <a:lvl2pPr marL="827795" indent="-318383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3100">
          <a:solidFill>
            <a:srgbClr val="031932"/>
          </a:solidFill>
          <a:latin typeface="+mn-lt"/>
          <a:ea typeface="ＭＳ Ｐゴシック" charset="0"/>
        </a:defRPr>
      </a:lvl2pPr>
      <a:lvl3pPr marL="1273531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700">
          <a:solidFill>
            <a:srgbClr val="031932"/>
          </a:solidFill>
          <a:latin typeface="+mn-lt"/>
          <a:ea typeface="ＭＳ Ｐゴシック" charset="0"/>
        </a:defRPr>
      </a:lvl3pPr>
      <a:lvl4pPr marL="1782943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rgbClr val="031932"/>
          </a:solidFill>
          <a:latin typeface="+mn-lt"/>
          <a:ea typeface="ＭＳ Ｐゴシック" charset="0"/>
        </a:defRPr>
      </a:lvl4pPr>
      <a:lvl5pPr marL="2292355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rgbClr val="031932"/>
          </a:solidFill>
          <a:latin typeface="+mn-lt"/>
          <a:ea typeface="ＭＳ Ｐゴシック" charset="0"/>
        </a:defRPr>
      </a:lvl5pPr>
      <a:lvl6pPr marL="2801767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rgbClr val="00234C"/>
          </a:solidFill>
          <a:latin typeface="+mn-lt"/>
        </a:defRPr>
      </a:lvl6pPr>
      <a:lvl7pPr marL="3311180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rgbClr val="00234C"/>
          </a:solidFill>
          <a:latin typeface="+mn-lt"/>
        </a:defRPr>
      </a:lvl7pPr>
      <a:lvl8pPr marL="3820592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rgbClr val="00234C"/>
          </a:solidFill>
          <a:latin typeface="+mn-lt"/>
        </a:defRPr>
      </a:lvl8pPr>
      <a:lvl9pPr marL="4330004" indent="-254706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rgbClr val="00234C"/>
          </a:solidFill>
          <a:latin typeface="+mn-lt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DA20DA6-4342-A246-96E9-3161C633D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10041466" cy="2590800"/>
          </a:xfrm>
        </p:spPr>
        <p:txBody>
          <a:bodyPr>
            <a:noAutofit/>
          </a:bodyPr>
          <a:lstStyle/>
          <a:p>
            <a:r>
              <a:rPr lang="en-US" sz="2300" dirty="0"/>
              <a:t>Ivan </a:t>
            </a:r>
            <a:r>
              <a:rPr lang="en-US" sz="2300" dirty="0" err="1"/>
              <a:t>Brugere</a:t>
            </a:r>
            <a:r>
              <a:rPr lang="en-US" sz="2300" dirty="0"/>
              <a:t> (University of Illinois at Chicago)</a:t>
            </a:r>
          </a:p>
          <a:p>
            <a:r>
              <a:rPr lang="en-US" sz="2300" dirty="0"/>
              <a:t>Peng Cui (Tsinghua University)</a:t>
            </a:r>
          </a:p>
          <a:p>
            <a:r>
              <a:rPr lang="en-US" sz="2300" dirty="0"/>
              <a:t>Bryan </a:t>
            </a:r>
            <a:r>
              <a:rPr lang="en-US" sz="2300" dirty="0" err="1"/>
              <a:t>Perozzi</a:t>
            </a:r>
            <a:r>
              <a:rPr lang="en-US" sz="2300" dirty="0"/>
              <a:t> (Google)</a:t>
            </a:r>
          </a:p>
          <a:p>
            <a:r>
              <a:rPr lang="en-US" sz="2300" dirty="0" err="1"/>
              <a:t>Wenwu</a:t>
            </a:r>
            <a:r>
              <a:rPr lang="en-US" sz="2300" dirty="0"/>
              <a:t> Zhu (Tsinghua University)</a:t>
            </a:r>
          </a:p>
          <a:p>
            <a:r>
              <a:rPr lang="en-US" sz="2300" dirty="0"/>
              <a:t>Tanya Berger-Wolf (University of Illinois at Chicago)</a:t>
            </a:r>
          </a:p>
          <a:p>
            <a:r>
              <a:rPr lang="en-US" sz="2300" dirty="0"/>
              <a:t>Jian Pei (Simon Fraser University)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F69A8-E05A-2742-A094-E319177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With Networks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Network Embedding: Problems, Methodologies and Frontiers</a:t>
            </a:r>
          </a:p>
        </p:txBody>
      </p:sp>
    </p:spTree>
    <p:extLst>
      <p:ext uri="{BB962C8B-B14F-4D97-AF65-F5344CB8AC3E}">
        <p14:creationId xmlns:p14="http://schemas.microsoft.com/office/powerpoint/2010/main" val="29765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C7F28F-C94C-4042-84D8-4BC2F207C7A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fig1_t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19" b="-40019"/>
          <a:stretch>
            <a:fillRect/>
          </a:stretch>
        </p:blipFill>
        <p:spPr>
          <a:xfrm>
            <a:off x="366067" y="-228600"/>
            <a:ext cx="9326265" cy="56363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164" y="4295169"/>
            <a:ext cx="93140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latin typeface="Linux Libertine" charset="0"/>
                <a:ea typeface="Linux Libertine" charset="0"/>
                <a:cs typeface="Linux Libertine" charset="0"/>
              </a:rPr>
              <a:t>Most</a:t>
            </a:r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 data is not </a:t>
            </a:r>
            <a:r>
              <a:rPr lang="en-US" sz="3200" i="1" dirty="0">
                <a:latin typeface="Linux Libertine" charset="0"/>
                <a:ea typeface="Linux Libertine" charset="0"/>
                <a:cs typeface="Linux Libertine" charset="0"/>
              </a:rPr>
              <a:t>natively </a:t>
            </a:r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in the form of a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Graphs are a useful model of underlying data (sometimes)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Many choices for translating data to a graph and doing something with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This talk: these choices </a:t>
            </a:r>
            <a:r>
              <a:rPr lang="en-US" sz="3200" i="1" dirty="0">
                <a:latin typeface="Linux Libertine" charset="0"/>
                <a:ea typeface="Linux Libertine" charset="0"/>
                <a:cs typeface="Linux Libertine" charset="0"/>
              </a:rPr>
              <a:t>matter</a:t>
            </a:r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, even with good ML (garbage-in garbage-out)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2" y="2001322"/>
            <a:ext cx="8851895" cy="183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D841C-5E27-4D48-93A5-8A8A2EE7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6" y="2001322"/>
            <a:ext cx="8851891" cy="18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5B166-ED1F-1841-B0E6-7CE30EB0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C7F28F-C94C-4042-84D8-4BC2F207C7A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AEE20-BC67-B244-9134-B8E9D2CF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 Graph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DF568-0C2F-F944-B45E-08F43084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6800" y="892812"/>
            <a:ext cx="4800600" cy="6229668"/>
          </a:xfrm>
        </p:spPr>
        <p:txBody>
          <a:bodyPr/>
          <a:lstStyle/>
          <a:p>
            <a:r>
              <a:rPr lang="en-US" sz="2800" dirty="0"/>
              <a:t>Label prediction/inference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Link prediction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Node embedding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Whole network embedding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E7A8F12-1F38-4F41-AE90-9D4189FE2302}"/>
              </a:ext>
            </a:extLst>
          </p:cNvPr>
          <p:cNvSpPr txBox="1">
            <a:spLocks/>
          </p:cNvSpPr>
          <p:nvPr/>
        </p:nvSpPr>
        <p:spPr>
          <a:xfrm>
            <a:off x="228600" y="892812"/>
            <a:ext cx="4648200" cy="6229668"/>
          </a:xfrm>
          <a:prstGeom prst="rect">
            <a:avLst/>
          </a:prstGeom>
        </p:spPr>
        <p:txBody>
          <a:bodyPr/>
          <a:lstStyle>
            <a:lvl1pPr marL="382059" indent="-38205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1E39"/>
              </a:buClr>
              <a:buChar char="•"/>
              <a:defRPr sz="3600">
                <a:solidFill>
                  <a:srgbClr val="031E39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827795" indent="-3183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1E39"/>
              </a:buClr>
              <a:buChar char="•"/>
              <a:defRPr sz="3100">
                <a:solidFill>
                  <a:srgbClr val="031932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273531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1E39"/>
              </a:buClr>
              <a:buChar char="•"/>
              <a:defRPr sz="2700">
                <a:solidFill>
                  <a:srgbClr val="031932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782943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1E39"/>
              </a:buClr>
              <a:buChar char="•"/>
              <a:defRPr sz="2200">
                <a:solidFill>
                  <a:srgbClr val="031932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292355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1E39"/>
              </a:buClr>
              <a:buChar char="•"/>
              <a:defRPr sz="2200">
                <a:solidFill>
                  <a:srgbClr val="031932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801767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6pPr>
            <a:lvl7pPr marL="3311180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7pPr>
            <a:lvl8pPr marL="3820592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8pPr>
            <a:lvl9pPr marL="4330004" indent="-2547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rgbClr val="00234C"/>
                </a:solidFill>
                <a:latin typeface="+mn-lt"/>
              </a:defRPr>
            </a:lvl9pPr>
          </a:lstStyle>
          <a:p>
            <a:r>
              <a:rPr lang="en-US" sz="2800" kern="0" dirty="0"/>
              <a:t>Activity, location, gender, protein function, prediction/inference, product recommendation</a:t>
            </a:r>
          </a:p>
          <a:p>
            <a:r>
              <a:rPr lang="en-US" sz="2800" kern="0" dirty="0"/>
              <a:t>Friendship recommendation,  product recommendation</a:t>
            </a:r>
          </a:p>
          <a:p>
            <a:r>
              <a:rPr lang="en-US" sz="2800" kern="0" dirty="0"/>
              <a:t>Entity role/function comparison</a:t>
            </a:r>
          </a:p>
          <a:p>
            <a:r>
              <a:rPr lang="en-US" sz="2800" kern="0" dirty="0"/>
              <a:t>Complex data emergent property classification/comparison</a:t>
            </a:r>
          </a:p>
        </p:txBody>
      </p:sp>
    </p:spTree>
    <p:extLst>
      <p:ext uri="{BB962C8B-B14F-4D97-AF65-F5344CB8AC3E}">
        <p14:creationId xmlns:p14="http://schemas.microsoft.com/office/powerpoint/2010/main" val="18228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ED6B1-273E-BC4D-8479-E9B828E6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C7F28F-C94C-4042-84D8-4BC2F207C7A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FE5BE-4D25-5E45-A772-3A3CD32E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282E81-3D5D-E74F-9A41-B42D15D9F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40058"/>
              </p:ext>
            </p:extLst>
          </p:nvPr>
        </p:nvGraphicFramePr>
        <p:xfrm>
          <a:off x="0" y="1684238"/>
          <a:ext cx="10058400" cy="440392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146243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5825549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Introduction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Tanya Berger-Wolf, 1:00-1:15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75739"/>
                  </a:ext>
                </a:extLst>
              </a:tr>
              <a:tr h="718022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Inferring Graphs From Data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Ivan </a:t>
                      </a:r>
                      <a:r>
                        <a:rPr lang="en-US" sz="2800" kern="0" dirty="0" err="1">
                          <a:solidFill>
                            <a:srgbClr val="031E39"/>
                          </a:solidFill>
                          <a:latin typeface="Linux Libertine" charset="0"/>
                        </a:rPr>
                        <a:t>Brugere</a:t>
                      </a:r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, 1:15-2:30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55278"/>
                  </a:ext>
                </a:extLst>
              </a:tr>
              <a:tr h="525562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BREAK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2:30-3:00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778638"/>
                  </a:ext>
                </a:extLst>
              </a:tr>
              <a:tr h="681882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Unsupervised Embedding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Peng Cui, Jian Pei, 3:00-4:40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55914"/>
                  </a:ext>
                </a:extLst>
              </a:tr>
              <a:tr h="665334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Semi-Supervised Embedding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Bryan </a:t>
                      </a:r>
                      <a:r>
                        <a:rPr lang="en-US" sz="2800" kern="0" dirty="0" err="1">
                          <a:solidFill>
                            <a:srgbClr val="031E39"/>
                          </a:solidFill>
                          <a:latin typeface="Linux Libertine" charset="0"/>
                        </a:rPr>
                        <a:t>Perozzi</a:t>
                      </a:r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, 4:40-5:20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43155"/>
                  </a:ext>
                </a:extLst>
              </a:tr>
              <a:tr h="525562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Whole-Graph Embedding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Bryan </a:t>
                      </a:r>
                      <a:r>
                        <a:rPr lang="en-US" sz="2800" kern="0" dirty="0" err="1">
                          <a:solidFill>
                            <a:srgbClr val="031E39"/>
                          </a:solidFill>
                          <a:latin typeface="Linux Libertine" charset="0"/>
                        </a:rPr>
                        <a:t>Perozzi</a:t>
                      </a:r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, 5:20-5:40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51855"/>
                  </a:ext>
                </a:extLst>
              </a:tr>
              <a:tr h="525562"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Conclusions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0" dirty="0">
                          <a:solidFill>
                            <a:srgbClr val="031E39"/>
                          </a:solidFill>
                          <a:latin typeface="Linux Libertine" charset="0"/>
                        </a:rPr>
                        <a:t>5:40-6:00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7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0428"/>
      </p:ext>
    </p:extLst>
  </p:cSld>
  <p:clrMapOvr>
    <a:masterClrMapping/>
  </p:clrMapOvr>
</p:sld>
</file>

<file path=ppt/theme/theme1.xml><?xml version="1.0" encoding="utf-8"?>
<a:theme xmlns:a="http://schemas.openxmlformats.org/drawingml/2006/main" name="comppopbio_newes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ppopbio_blue" id="{D80C641C-72BD-2844-AD6E-A8A7BD369EC3}" vid="{CA6B4953-9529-CB42-A195-B7B0C8020D7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comppopbio_newest</Template>
  <TotalTime>13794</TotalTime>
  <Words>181</Words>
  <Application>Microsoft Macintosh PowerPoint</Application>
  <PresentationFormat>Custom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Calisto MT</vt:lpstr>
      <vt:lpstr>Linux Libertine</vt:lpstr>
      <vt:lpstr>comppopbio_newest</vt:lpstr>
      <vt:lpstr>Modeling Data With Networks + Network Embedding: Problems, Methodologies and Frontiers</vt:lpstr>
      <vt:lpstr>Motivation</vt:lpstr>
      <vt:lpstr>Questions as Graph Problems</vt:lpstr>
      <vt:lpstr>Outline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Brugere, Ivan Curtis</dc:creator>
  <cp:lastModifiedBy>Ivan Brugere</cp:lastModifiedBy>
  <cp:revision>29</cp:revision>
  <dcterms:created xsi:type="dcterms:W3CDTF">2018-07-30T02:54:14Z</dcterms:created>
  <dcterms:modified xsi:type="dcterms:W3CDTF">2018-08-19T11:33:33Z</dcterms:modified>
</cp:coreProperties>
</file>