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7" r:id="rId6"/>
    <p:sldId id="259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0B0B-0465-43A3-836D-A2E5C10D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766" y="609600"/>
            <a:ext cx="8805468" cy="3211901"/>
          </a:xfrm>
        </p:spPr>
        <p:txBody>
          <a:bodyPr/>
          <a:lstStyle/>
          <a:p>
            <a:r>
              <a:rPr lang="en-US" dirty="0"/>
              <a:t>BRZINA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FD9F-7FF7-4755-BC01-A647010FC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302" y="6314536"/>
            <a:ext cx="5561936" cy="425570"/>
          </a:xfrm>
        </p:spPr>
        <p:txBody>
          <a:bodyPr/>
          <a:lstStyle/>
          <a:p>
            <a:r>
              <a:rPr lang="en-US" dirty="0"/>
              <a:t>20. 2.</a:t>
            </a:r>
            <a:r>
              <a:rPr lang="hr-HR" dirty="0"/>
              <a:t> </a:t>
            </a:r>
            <a:r>
              <a:rPr lang="en-US" dirty="0"/>
              <a:t>2023.</a:t>
            </a:r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E1DE80-700F-4C45-9A9F-F12EADB28926}"/>
              </a:ext>
            </a:extLst>
          </p:cNvPr>
          <p:cNvSpPr txBox="1">
            <a:spLocks/>
          </p:cNvSpPr>
          <p:nvPr/>
        </p:nvSpPr>
        <p:spPr>
          <a:xfrm>
            <a:off x="7936302" y="5888966"/>
            <a:ext cx="5561936" cy="425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Mathos Osijek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064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5BC-2617-499C-8422-77205732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1577"/>
            <a:ext cx="9905998" cy="1905000"/>
          </a:xfrm>
        </p:spPr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hr-HR" dirty="0"/>
              <a:t>žnji!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7A73-081E-46EF-8F49-64EF6339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839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EC39-9338-4120-B4DB-A992094F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Okolina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7D15-D70B-4128-99F7-1A7CBF62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2514600"/>
            <a:ext cx="9905998" cy="3124201"/>
          </a:xfrm>
        </p:spPr>
        <p:txBody>
          <a:bodyPr/>
          <a:lstStyle/>
          <a:p>
            <a:r>
              <a:rPr lang="en-US" dirty="0"/>
              <a:t>Vi</a:t>
            </a:r>
            <a:r>
              <a:rPr lang="hr-HR" dirty="0"/>
              <a:t>š</a:t>
            </a:r>
            <a:r>
              <a:rPr lang="en-US" dirty="0"/>
              <a:t>e </a:t>
            </a:r>
            <a:r>
              <a:rPr lang="en-US" dirty="0" err="1"/>
              <a:t>dijelova</a:t>
            </a:r>
            <a:r>
              <a:rPr lang="en-US" dirty="0"/>
              <a:t> </a:t>
            </a:r>
            <a:r>
              <a:rPr lang="en-US" dirty="0" err="1"/>
              <a:t>spojene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c</a:t>
            </a:r>
            <a:r>
              <a:rPr lang="hr-HR" dirty="0"/>
              <a:t>j</a:t>
            </a:r>
            <a:r>
              <a:rPr lang="en-US" dirty="0" err="1"/>
              <a:t>elinu</a:t>
            </a:r>
            <a:endParaRPr lang="en-US" dirty="0"/>
          </a:p>
          <a:p>
            <a:r>
              <a:rPr lang="en-US" dirty="0" err="1"/>
              <a:t>Tunel</a:t>
            </a:r>
            <a:r>
              <a:rPr lang="en-US" dirty="0"/>
              <a:t>  - </a:t>
            </a: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cilindar</a:t>
            </a:r>
            <a:endParaRPr lang="hr-HR" dirty="0"/>
          </a:p>
          <a:p>
            <a:r>
              <a:rPr lang="en-US" dirty="0" err="1"/>
              <a:t>Teksture</a:t>
            </a:r>
            <a:r>
              <a:rPr lang="en-US" dirty="0"/>
              <a:t> -  </a:t>
            </a:r>
            <a:r>
              <a:rPr lang="en-US" dirty="0" err="1"/>
              <a:t>imitacija</a:t>
            </a:r>
            <a:r>
              <a:rPr lang="en-US" dirty="0"/>
              <a:t> </a:t>
            </a:r>
            <a:r>
              <a:rPr lang="en-US" dirty="0" err="1"/>
              <a:t>snijega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-  </a:t>
            </a:r>
            <a:r>
              <a:rPr lang="en-US" dirty="0" err="1"/>
              <a:t>imitacija</a:t>
            </a:r>
            <a:r>
              <a:rPr lang="en-US" dirty="0"/>
              <a:t> </a:t>
            </a:r>
            <a:r>
              <a:rPr lang="en-US" dirty="0" err="1"/>
              <a:t>kamenog</a:t>
            </a:r>
            <a:r>
              <a:rPr lang="en-US" dirty="0"/>
              <a:t> </a:t>
            </a:r>
            <a:r>
              <a:rPr lang="en-US" dirty="0" err="1"/>
              <a:t>tla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2D2B1-16A4-4A13-8C7C-722D9649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4" y="685799"/>
            <a:ext cx="2676391" cy="1905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02F0B-9ED7-42DC-B99F-641156A5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36" y="644673"/>
            <a:ext cx="1853868" cy="2057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AD20BE-663C-4A98-A5A2-3DD6008E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575" y="644674"/>
            <a:ext cx="2568323" cy="20223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77C81-53C3-4166-9411-1E1026B8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870" y="3752060"/>
            <a:ext cx="6096000" cy="22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27950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28B8E4-401A-4AD8-AAC2-3C620F72E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52CA-957F-4703-866B-0042FAA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47" y="609599"/>
            <a:ext cx="10417085" cy="1296203"/>
          </a:xfrm>
        </p:spPr>
        <p:txBody>
          <a:bodyPr>
            <a:normAutofit/>
          </a:bodyPr>
          <a:lstStyle/>
          <a:p>
            <a:r>
              <a:rPr lang="en-US"/>
              <a:t>Cesta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D1EC-DA0E-470D-AF96-C8879D9F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47" y="2002055"/>
            <a:ext cx="10417085" cy="2289051"/>
          </a:xfrm>
        </p:spPr>
        <p:txBody>
          <a:bodyPr anchor="t">
            <a:normAutofit/>
          </a:bodyPr>
          <a:lstStyle/>
          <a:p>
            <a:r>
              <a:rPr lang="en-US" err="1"/>
              <a:t>Kratki</a:t>
            </a:r>
            <a:r>
              <a:rPr lang="en-US"/>
              <a:t> </a:t>
            </a:r>
            <a:r>
              <a:rPr lang="en-US" err="1"/>
              <a:t>uzorak</a:t>
            </a:r>
            <a:r>
              <a:rPr lang="en-US"/>
              <a:t> </a:t>
            </a:r>
            <a:r>
              <a:rPr lang="en-US" err="1"/>
              <a:t>ceste</a:t>
            </a:r>
            <a:endParaRPr lang="en-US"/>
          </a:p>
          <a:p>
            <a:r>
              <a:rPr lang="en-US" err="1"/>
              <a:t>Zakrivljena</a:t>
            </a:r>
            <a:r>
              <a:rPr lang="en-US"/>
              <a:t> </a:t>
            </a:r>
            <a:r>
              <a:rPr lang="en-US" err="1"/>
              <a:t>krivulja</a:t>
            </a:r>
            <a:endParaRPr lang="en-US"/>
          </a:p>
          <a:p>
            <a:r>
              <a:rPr lang="en-US"/>
              <a:t>Cesta </a:t>
            </a:r>
            <a:r>
              <a:rPr lang="en-US" err="1"/>
              <a:t>prati</a:t>
            </a:r>
            <a:r>
              <a:rPr lang="en-US"/>
              <a:t> </a:t>
            </a:r>
            <a:r>
              <a:rPr lang="en-US" err="1"/>
              <a:t>krivulju</a:t>
            </a:r>
            <a:endParaRPr lang="hr-H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CA8B5A-4E56-4996-92AD-275D2672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47" y="4551986"/>
            <a:ext cx="2452658" cy="1616485"/>
          </a:xfrm>
          <a:prstGeom prst="roundRect">
            <a:avLst>
              <a:gd name="adj" fmla="val 6113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05FF6-FBB9-476A-935E-652D6C8B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6" y="4715576"/>
            <a:ext cx="2030400" cy="1289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34ACDF-2BEC-4147-ACC4-1A1CBAC1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9887" y="4551986"/>
            <a:ext cx="2452658" cy="1616485"/>
          </a:xfrm>
          <a:prstGeom prst="roundRect">
            <a:avLst>
              <a:gd name="adj" fmla="val 6113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9415DC34-98B2-4D43-894B-99513B42D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12" y="4715850"/>
            <a:ext cx="2121408" cy="128875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921D0D-6773-4186-96F9-D6E3288F2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627" y="4551986"/>
            <a:ext cx="2452658" cy="1616485"/>
          </a:xfrm>
          <a:prstGeom prst="roundRect">
            <a:avLst>
              <a:gd name="adj" fmla="val 6113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21613-BDCB-4DFA-B18D-B0254608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2" y="4904125"/>
            <a:ext cx="2121408" cy="912205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3A4BDD-6FA9-45AA-890B-843B1A30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367" y="4551986"/>
            <a:ext cx="2452658" cy="1616485"/>
          </a:xfrm>
          <a:prstGeom prst="roundRect">
            <a:avLst>
              <a:gd name="adj" fmla="val 6113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2BDDC-B97E-4991-B14C-A78FD46A5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992" y="5091007"/>
            <a:ext cx="2121408" cy="5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11BC6F7F-1397-4F39-A85A-B3D6441F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A3A27-B21B-4F7F-8487-0E74BC27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automobil</a:t>
            </a:r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1E9266-4CDE-4D8D-8A07-A50CD7181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"/>
          <a:stretch/>
        </p:blipFill>
        <p:spPr>
          <a:xfrm>
            <a:off x="673659" y="647471"/>
            <a:ext cx="4890748" cy="2103120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FD236-6104-48C2-9FE7-BC18EF6A08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9" r="47301" b="3"/>
          <a:stretch/>
        </p:blipFill>
        <p:spPr>
          <a:xfrm>
            <a:off x="688500" y="2845278"/>
            <a:ext cx="2381281" cy="3218688"/>
          </a:xfrm>
          <a:custGeom>
            <a:avLst/>
            <a:gdLst/>
            <a:ahLst/>
            <a:cxnLst/>
            <a:rect l="l" t="t" r="r" b="b"/>
            <a:pathLst>
              <a:path w="2381281" h="3240120">
                <a:moveTo>
                  <a:pt x="0" y="0"/>
                </a:moveTo>
                <a:lnTo>
                  <a:pt x="2381281" y="0"/>
                </a:lnTo>
                <a:lnTo>
                  <a:pt x="2381281" y="3240120"/>
                </a:lnTo>
                <a:lnTo>
                  <a:pt x="167606" y="3240120"/>
                </a:lnTo>
                <a:cubicBezTo>
                  <a:pt x="75040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F2188-9503-4819-90CB-B08917130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05" r="45662" b="-1"/>
          <a:stretch/>
        </p:blipFill>
        <p:spPr>
          <a:xfrm>
            <a:off x="3183126" y="2845278"/>
            <a:ext cx="2381281" cy="3218688"/>
          </a:xfrm>
          <a:custGeom>
            <a:avLst/>
            <a:gdLst/>
            <a:ahLst/>
            <a:cxnLst/>
            <a:rect l="l" t="t" r="r" b="b"/>
            <a:pathLst>
              <a:path w="2381281" h="3240120">
                <a:moveTo>
                  <a:pt x="0" y="0"/>
                </a:moveTo>
                <a:lnTo>
                  <a:pt x="2381281" y="0"/>
                </a:lnTo>
                <a:lnTo>
                  <a:pt x="2381281" y="3119948"/>
                </a:lnTo>
                <a:cubicBezTo>
                  <a:pt x="2381281" y="3186317"/>
                  <a:pt x="2306241" y="3240120"/>
                  <a:pt x="2213675" y="3240120"/>
                </a:cubicBezTo>
                <a:lnTo>
                  <a:pt x="0" y="3240120"/>
                </a:ln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5D8E-77C5-4E8B-8AC9-F05A0AEC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err="1"/>
              <a:t>Napravljen</a:t>
            </a:r>
            <a:r>
              <a:rPr lang="en-US" sz="1900"/>
              <a:t> od </a:t>
            </a:r>
            <a:r>
              <a:rPr lang="en-US" sz="1900" err="1"/>
              <a:t>dva</a:t>
            </a:r>
            <a:r>
              <a:rPr lang="en-US" sz="1900"/>
              <a:t> </a:t>
            </a:r>
            <a:r>
              <a:rPr lang="en-US" sz="1900" err="1"/>
              <a:t>dijela</a:t>
            </a: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-&gt; 1</a:t>
            </a:r>
            <a:r>
              <a:rPr lang="hr-HR" sz="1900"/>
              <a:t>.</a:t>
            </a:r>
            <a:r>
              <a:rPr lang="en-US" sz="1900"/>
              <a:t> </a:t>
            </a:r>
            <a:r>
              <a:rPr lang="en-US" sz="1900" err="1"/>
              <a:t>dio</a:t>
            </a:r>
            <a:r>
              <a:rPr lang="en-US" sz="1900"/>
              <a:t> (</a:t>
            </a:r>
            <a:r>
              <a:rPr lang="en-US" sz="1900" err="1"/>
              <a:t>karoserija</a:t>
            </a:r>
            <a:r>
              <a:rPr lang="en-US" sz="190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    - </a:t>
            </a:r>
            <a:r>
              <a:rPr lang="en-US" sz="1900" err="1"/>
              <a:t>oblik</a:t>
            </a:r>
            <a:r>
              <a:rPr lang="en-US" sz="1900"/>
              <a:t> </a:t>
            </a:r>
            <a:r>
              <a:rPr lang="en-US" sz="1900" err="1"/>
              <a:t>karoserije</a:t>
            </a:r>
            <a:r>
              <a:rPr lang="en-US" sz="1900"/>
              <a:t> </a:t>
            </a:r>
            <a:r>
              <a:rPr lang="en-US" sz="1900" err="1"/>
              <a:t>napravit</a:t>
            </a:r>
            <a:r>
              <a:rPr lang="en-US" sz="1900"/>
              <a:t> je od </a:t>
            </a:r>
            <a:r>
              <a:rPr lang="en-US" sz="1900" err="1"/>
              <a:t>kocke</a:t>
            </a:r>
            <a:endParaRPr lang="hr-HR" sz="1900"/>
          </a:p>
          <a:p>
            <a:pPr marL="0" indent="0">
              <a:lnSpc>
                <a:spcPct val="90000"/>
              </a:lnSpc>
              <a:buNone/>
            </a:pPr>
            <a:endParaRPr lang="hr-HR" sz="1900"/>
          </a:p>
          <a:p>
            <a:pPr marL="0" indent="0">
              <a:lnSpc>
                <a:spcPct val="90000"/>
              </a:lnSpc>
              <a:buNone/>
            </a:pPr>
            <a:endParaRPr lang="hr-HR" sz="1900"/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-&gt; 2</a:t>
            </a:r>
            <a:r>
              <a:rPr lang="hr-HR" sz="1900"/>
              <a:t>.</a:t>
            </a:r>
            <a:r>
              <a:rPr lang="en-US" sz="1900"/>
              <a:t> </a:t>
            </a:r>
            <a:r>
              <a:rPr lang="en-US" sz="1900" err="1"/>
              <a:t>dio</a:t>
            </a:r>
            <a:r>
              <a:rPr lang="en-US" sz="1900"/>
              <a:t> (</a:t>
            </a:r>
            <a:r>
              <a:rPr lang="en-US" sz="1900" err="1"/>
              <a:t>kota</a:t>
            </a:r>
            <a:r>
              <a:rPr lang="hr-HR" sz="1900"/>
              <a:t>č</a:t>
            </a:r>
            <a:r>
              <a:rPr lang="en-US" sz="1900" err="1"/>
              <a:t>i</a:t>
            </a:r>
            <a:r>
              <a:rPr lang="en-US" sz="190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   - </a:t>
            </a:r>
            <a:r>
              <a:rPr lang="en-US" sz="1900" err="1"/>
              <a:t>pomo</a:t>
            </a:r>
            <a:r>
              <a:rPr lang="hr-HR" sz="1900"/>
              <a:t>ć</a:t>
            </a:r>
            <a:r>
              <a:rPr lang="en-US" sz="1900"/>
              <a:t>u </a:t>
            </a:r>
            <a:r>
              <a:rPr lang="en-US" sz="1900" err="1"/>
              <a:t>simetrije</a:t>
            </a:r>
            <a:r>
              <a:rPr lang="en-US" sz="1900"/>
              <a:t> I </a:t>
            </a:r>
            <a:r>
              <a:rPr lang="en-US" sz="1900" err="1"/>
              <a:t>kruga</a:t>
            </a:r>
            <a:endParaRPr lang="en-US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endParaRPr lang="hr-HR" sz="1900"/>
          </a:p>
        </p:txBody>
      </p:sp>
    </p:spTree>
    <p:extLst>
      <p:ext uri="{BB962C8B-B14F-4D97-AF65-F5344CB8AC3E}">
        <p14:creationId xmlns:p14="http://schemas.microsoft.com/office/powerpoint/2010/main" val="324862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7F88-390F-4F17-B025-F844E081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B5D0A1-AD94-44A5-9A0C-B20BEE7F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1" y="-426713"/>
            <a:ext cx="8743409" cy="29228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89B10-9B2E-425B-9CA8-CCC76179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29" y="-383178"/>
            <a:ext cx="6562454" cy="2922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6A6C4-9786-4022-8FB9-3EEAC30A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1" y="2516909"/>
            <a:ext cx="11517745" cy="43682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B95FF6-2CC4-4491-B9FD-B7AA88FD1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709" y="5195585"/>
            <a:ext cx="2493817" cy="15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5A19-0625-4113-AAE4-9ABCA323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osvjetljenje</a:t>
            </a:r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A9839-B1E6-41D6-91FC-825237A3F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4"/>
          <a:stretch/>
        </p:blipFill>
        <p:spPr>
          <a:xfrm>
            <a:off x="707739" y="2717975"/>
            <a:ext cx="4765597" cy="3240120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0158A-2CF1-40FE-B52B-1E1B27835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10" b="5801"/>
          <a:stretch/>
        </p:blipFill>
        <p:spPr>
          <a:xfrm>
            <a:off x="707739" y="609600"/>
            <a:ext cx="4765597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4BBA-9CFC-47F2-AF50-CFEEBF2E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r>
              <a:rPr lang="en-US" dirty="0" err="1"/>
              <a:t>Cestovna</a:t>
            </a:r>
            <a:r>
              <a:rPr lang="en-US" dirty="0"/>
              <a:t> </a:t>
            </a:r>
            <a:r>
              <a:rPr lang="en-US" dirty="0" err="1"/>
              <a:t>rasvijetla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hr-HR" dirty="0"/>
              <a:t>     </a:t>
            </a:r>
            <a:r>
              <a:rPr lang="en-US" dirty="0"/>
              <a:t> - </a:t>
            </a:r>
            <a:r>
              <a:rPr lang="en-US" dirty="0" err="1"/>
              <a:t>kori</a:t>
            </a:r>
            <a:r>
              <a:rPr lang="hr-HR" dirty="0"/>
              <a:t>šten – Area</a:t>
            </a:r>
            <a:r>
              <a:rPr lang="en-US" dirty="0"/>
              <a:t> light</a:t>
            </a:r>
          </a:p>
          <a:p>
            <a:r>
              <a:rPr lang="en-US" dirty="0" err="1"/>
              <a:t>Rasvijetla</a:t>
            </a:r>
            <a:r>
              <a:rPr lang="en-US" dirty="0"/>
              <a:t> automobile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hr-HR" dirty="0"/>
              <a:t>     </a:t>
            </a:r>
            <a:r>
              <a:rPr lang="en-US" dirty="0"/>
              <a:t>- </a:t>
            </a:r>
            <a:r>
              <a:rPr lang="en-US" dirty="0" err="1"/>
              <a:t>kori</a:t>
            </a:r>
            <a:r>
              <a:rPr lang="hr-HR" dirty="0"/>
              <a:t>š</a:t>
            </a:r>
            <a:r>
              <a:rPr lang="en-US" dirty="0"/>
              <a:t>ten</a:t>
            </a:r>
            <a:r>
              <a:rPr lang="hr-HR" dirty="0"/>
              <a:t> – Area</a:t>
            </a:r>
            <a:r>
              <a:rPr lang="en-US" dirty="0"/>
              <a:t> light</a:t>
            </a:r>
            <a:endParaRPr lang="hr-HR" dirty="0"/>
          </a:p>
          <a:p>
            <a:r>
              <a:rPr lang="en-US" dirty="0"/>
              <a:t>Neb</a:t>
            </a:r>
            <a:r>
              <a:rPr lang="hr-HR" dirty="0"/>
              <a:t>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hr-HR" dirty="0"/>
              <a:t>    </a:t>
            </a:r>
            <a:r>
              <a:rPr lang="en-US" dirty="0"/>
              <a:t>- </a:t>
            </a:r>
            <a:r>
              <a:rPr lang="en-US" dirty="0" err="1"/>
              <a:t>kori</a:t>
            </a:r>
            <a:r>
              <a:rPr lang="hr-HR" dirty="0"/>
              <a:t>š</a:t>
            </a:r>
            <a:r>
              <a:rPr lang="en-US" dirty="0"/>
              <a:t>ten</a:t>
            </a:r>
            <a:r>
              <a:rPr lang="hr-HR" dirty="0"/>
              <a:t> – sun</a:t>
            </a:r>
            <a:r>
              <a:rPr lang="en-US" dirty="0"/>
              <a:t> light</a:t>
            </a:r>
            <a:r>
              <a:rPr lang="hr-HR" dirty="0"/>
              <a:t> (imitacija mjeseca)</a:t>
            </a:r>
          </a:p>
        </p:txBody>
      </p:sp>
    </p:spTree>
    <p:extLst>
      <p:ext uri="{BB962C8B-B14F-4D97-AF65-F5344CB8AC3E}">
        <p14:creationId xmlns:p14="http://schemas.microsoft.com/office/powerpoint/2010/main" val="302820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65A9-8F1B-4EEF-8B8D-79310D66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9EEB2-5AD3-408D-99FE-FDD76B3364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36" r="24148" b="2"/>
          <a:stretch/>
        </p:blipFill>
        <p:spPr>
          <a:xfrm>
            <a:off x="700048" y="700337"/>
            <a:ext cx="2593593" cy="352567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0DC8AB1-7AE0-4221-9091-0EC3DE764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49" r="25680"/>
          <a:stretch/>
        </p:blipFill>
        <p:spPr>
          <a:xfrm>
            <a:off x="3429498" y="698376"/>
            <a:ext cx="2591786" cy="3529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C0697-0C50-434B-BF00-9A2DD16F7E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772" r="8646" b="-2"/>
          <a:stretch/>
        </p:blipFill>
        <p:spPr>
          <a:xfrm>
            <a:off x="6148859" y="700335"/>
            <a:ext cx="2593272" cy="35256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7F04F-35D9-4B04-9A31-4F5F24856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30775" r="22455" b="3"/>
          <a:stretch/>
        </p:blipFill>
        <p:spPr>
          <a:xfrm>
            <a:off x="8886270" y="700335"/>
            <a:ext cx="259689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6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B2E5-C22F-404C-8DA9-18DC9699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kretanja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3196-FE4F-4712-BF89-EF8DE8C3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automobil</a:t>
            </a:r>
            <a:r>
              <a:rPr lang="en-US" dirty="0"/>
              <a:t> </a:t>
            </a:r>
            <a:r>
              <a:rPr lang="hr-HR" dirty="0"/>
              <a:t>(</a:t>
            </a:r>
            <a:r>
              <a:rPr lang="en-US" dirty="0" err="1"/>
              <a:t>crveni</a:t>
            </a:r>
            <a:r>
              <a:rPr lang="hr-HR" dirty="0"/>
              <a:t>)</a:t>
            </a:r>
          </a:p>
          <a:p>
            <a:r>
              <a:rPr lang="en-US" dirty="0"/>
              <a:t>2. a</a:t>
            </a:r>
            <a:r>
              <a:rPr lang="hr-HR" dirty="0"/>
              <a:t>utomobil (ljubičasti)</a:t>
            </a:r>
            <a:endParaRPr lang="en-US" dirty="0"/>
          </a:p>
          <a:p>
            <a:r>
              <a:rPr lang="en-US" dirty="0" err="1"/>
              <a:t>svjetlo</a:t>
            </a:r>
            <a:endParaRPr lang="hr-HR" dirty="0"/>
          </a:p>
          <a:p>
            <a:r>
              <a:rPr lang="hr-HR" dirty="0"/>
              <a:t>Ocean</a:t>
            </a:r>
          </a:p>
          <a:p>
            <a:r>
              <a:rPr lang="hr-HR" dirty="0"/>
              <a:t>kamera</a:t>
            </a:r>
          </a:p>
        </p:txBody>
      </p:sp>
    </p:spTree>
    <p:extLst>
      <p:ext uri="{BB962C8B-B14F-4D97-AF65-F5344CB8AC3E}">
        <p14:creationId xmlns:p14="http://schemas.microsoft.com/office/powerpoint/2010/main" val="69393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E2B2-0AE6-4D1B-B6E3-FC61400C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zvuk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2FE8-781C-4045-9CEC-EEF54B1E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Adobe Premiere pro</a:t>
            </a:r>
          </a:p>
          <a:p>
            <a:r>
              <a:rPr lang="hr-HR" dirty="0"/>
              <a:t>Melodija :  GigaChad Theme</a:t>
            </a:r>
          </a:p>
          <a:p>
            <a:r>
              <a:rPr lang="hr-HR" dirty="0"/>
              <a:t>Zvukovi : imitacija ubrzavanje automobila</a:t>
            </a:r>
          </a:p>
          <a:p>
            <a:pPr marL="0" indent="0">
              <a:buNone/>
            </a:pPr>
            <a:r>
              <a:rPr lang="hr-HR" dirty="0"/>
              <a:t>                    imitacija zvuka automobilske nesreće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7CC4B-45D0-48B8-8D76-2C7D3029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932" y="284671"/>
            <a:ext cx="5720244" cy="42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85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4939</TotalTime>
  <Words>154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BRZINA</vt:lpstr>
      <vt:lpstr>Okolina</vt:lpstr>
      <vt:lpstr>Cesta</vt:lpstr>
      <vt:lpstr>automobil</vt:lpstr>
      <vt:lpstr>PowerPoint Presentation</vt:lpstr>
      <vt:lpstr>osvjetljenje</vt:lpstr>
      <vt:lpstr>PowerPoint Presentation</vt:lpstr>
      <vt:lpstr>kretanja</vt:lpstr>
      <vt:lpstr>zvuk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BRZINA</dc:title>
  <dc:creator>Ivan Cah</dc:creator>
  <cp:lastModifiedBy>Ivan Cah</cp:lastModifiedBy>
  <cp:revision>4</cp:revision>
  <dcterms:created xsi:type="dcterms:W3CDTF">2023-02-16T13:06:56Z</dcterms:created>
  <dcterms:modified xsi:type="dcterms:W3CDTF">2023-02-19T23:26:26Z</dcterms:modified>
</cp:coreProperties>
</file>