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772400" cy="10058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gif" Type="http://schemas.openxmlformats.org/officeDocument/2006/relationships/image" Target="../media/img_0_0_0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52502" name="Picture">
    </p:cNvPr>
          <p:cNvPicPr>
            <a:picLocks noChangeAspect="1"/>
          </p:cNvPicPr>
          <p:nvPr/>
        </p:nvPicPr>
        <p:blipFill>
          <a:blip r:embed="img_0_0_0.gif"/>
          <a:srcRect/>
          <a:stretch>
            <a:fillRect l="0" t="0" r="6578" b="0"/>
          </a:stretch>
        </p:blipFill>
        <p:spPr>
          <a:xfrm>
            <a:off x="254000" y="241300"/>
            <a:ext cx="965200" cy="889000"/>
          </a:xfrm>
          <a:prstGeom prst="rect">
            <a:avLst/>
          </a:prstGeom>
        </p:spPr>
      </p:pic>
      <p:sp>
        <p:nvSpPr>
          <p:cNvPr id="2114657" name="Text">
    </p:cNvPr>
          <p:cNvSpPr>
            <a:spLocks noGrp="1"/>
          </p:cNvSpPr>
          <p:nvPr/>
        </p:nvSpPr>
        <p:spPr>
          <a:xfrm rot="0">
            <a:off x="1219200" y="254000"/>
            <a:ext cx="6299200" cy="533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3600">
                <a:solidFill>
                  <a:srgbClr val="000000"/>
                </a:solidFill>
                <a:latin typeface="Cooper Black"/>
                <a:ea typeface="Cooper Black"/>
                <a:cs typeface="Cooper Black"/>
              </a:defRPr>
            </a:pPr>
            <a:r>
              <a:rPr sz="3600">
                <a:latin typeface="Cooper Black"/>
                <a:ea typeface="Cooper Black"/>
                <a:cs typeface="Cooper Black"/>
              </a:rPr>
              <a:t>ALQUILER HUNAP-KU</a:t>
            </a:r>
          </a:p>
        </p:txBody>
      </p:sp>
      <p:sp>
        <p:nvSpPr>
          <p:cNvPr id="6902242" name="Text">
    </p:cNvPr>
          <p:cNvSpPr>
            <a:spLocks noGrp="1"/>
          </p:cNvSpPr>
          <p:nvPr/>
        </p:nvSpPr>
        <p:spPr>
          <a:xfrm rot="0">
            <a:off x="1219200" y="787400"/>
            <a:ext cx="62992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NIT 21148147-7</a:t>
            </a:r>
          </a:p>
        </p:txBody>
      </p:sp>
      <p:sp>
        <p:nvSpPr>
          <p:cNvPr id="8315701" name="Text">
    </p:cNvPr>
          <p:cNvSpPr>
            <a:spLocks noGrp="1"/>
          </p:cNvSpPr>
          <p:nvPr/>
        </p:nvSpPr>
        <p:spPr>
          <a:xfrm rot="0">
            <a:off x="5486400" y="7874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FACTURA No.</a:t>
            </a:r>
          </a:p>
        </p:txBody>
      </p:sp>
      <p:sp>
        <p:nvSpPr>
          <p:cNvPr id="7784582" name="Text">
    </p:cNvPr>
          <p:cNvSpPr>
            <a:spLocks noGrp="1"/>
          </p:cNvSpPr>
          <p:nvPr/>
        </p:nvSpPr>
        <p:spPr>
          <a:xfrm rot="0">
            <a:off x="6413500" y="787400"/>
            <a:ext cx="1104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6748295" name="Text">
    </p:cNvPr>
          <p:cNvSpPr>
            <a:spLocks noGrp="1"/>
          </p:cNvSpPr>
          <p:nvPr/>
        </p:nvSpPr>
        <p:spPr>
          <a:xfrm rot="0">
            <a:off x="2959100" y="1130300"/>
            <a:ext cx="3086100" cy="444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Comic Sans MS"/>
                <a:ea typeface="Comic Sans MS"/>
                <a:cs typeface="Comic Sans MS"/>
              </a:defRPr>
            </a:pPr>
            <a:r>
              <a:rPr sz="1000">
                <a:latin typeface="Comic Sans MS"/>
                <a:ea typeface="Comic Sans MS"/>
                <a:cs typeface="Comic Sans MS"/>
              </a:rPr>
              <a:t>CONFECCIÓN-ALQUILER-VENTA DE TRAJES TÍPICOS DEL MUNDO TEATRO-DISFRACES</a:t>
            </a:r>
          </a:p>
        </p:txBody>
      </p:sp>
      <p:sp>
        <p:nvSpPr>
          <p:cNvPr id="4624724" name="Text">
    </p:cNvPr>
          <p:cNvSpPr>
            <a:spLocks noGrp="1"/>
          </p:cNvSpPr>
          <p:nvPr/>
        </p:nvSpPr>
        <p:spPr>
          <a:xfrm rot="0">
            <a:off x="787400" y="1574800"/>
            <a:ext cx="533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Fecha: </a:t>
            </a:r>
          </a:p>
        </p:txBody>
      </p:sp>
      <p:sp>
        <p:nvSpPr>
          <p:cNvPr id="15685185" name="Text">
    </p:cNvPr>
          <p:cNvSpPr>
            <a:spLocks noGrp="1"/>
          </p:cNvSpPr>
          <p:nvPr/>
        </p:nvSpPr>
        <p:spPr>
          <a:xfrm rot="0">
            <a:off x="1320800" y="1574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martes 23 abril 2013</a:t>
            </a:r>
          </a:p>
        </p:txBody>
      </p:sp>
      <p:sp>
        <p:nvSpPr>
          <p:cNvPr id="17291090" name="Text">
    </p:cNvPr>
          <p:cNvSpPr>
            <a:spLocks noGrp="1"/>
          </p:cNvSpPr>
          <p:nvPr/>
        </p:nvSpPr>
        <p:spPr>
          <a:xfrm rot="0">
            <a:off x="787400" y="1828800"/>
            <a:ext cx="533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Nombre:</a:t>
            </a:r>
          </a:p>
        </p:txBody>
      </p:sp>
      <p:sp>
        <p:nvSpPr>
          <p:cNvPr id="21630849" name="Text">
    </p:cNvPr>
          <p:cNvSpPr>
            <a:spLocks noGrp="1"/>
          </p:cNvSpPr>
          <p:nvPr/>
        </p:nvSpPr>
        <p:spPr>
          <a:xfrm rot="0">
            <a:off x="4368800" y="1828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CC/TI:</a:t>
            </a:r>
          </a:p>
        </p:txBody>
      </p:sp>
      <p:sp>
        <p:nvSpPr>
          <p:cNvPr id="20970377" name="Text">
    </p:cNvPr>
          <p:cNvSpPr>
            <a:spLocks noGrp="1"/>
          </p:cNvSpPr>
          <p:nvPr/>
        </p:nvSpPr>
        <p:spPr>
          <a:xfrm rot="0">
            <a:off x="787400" y="2082800"/>
            <a:ext cx="698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Dirección:</a:t>
            </a:r>
          </a:p>
        </p:txBody>
      </p:sp>
      <p:sp>
        <p:nvSpPr>
          <p:cNvPr id="26932884" name="Text">
    </p:cNvPr>
          <p:cNvSpPr>
            <a:spLocks noGrp="1"/>
          </p:cNvSpPr>
          <p:nvPr/>
        </p:nvSpPr>
        <p:spPr>
          <a:xfrm rot="0">
            <a:off x="4368800" y="2082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Teléfono:</a:t>
            </a:r>
          </a:p>
        </p:txBody>
      </p:sp>
      <p:sp>
        <p:nvSpPr>
          <p:cNvPr id="11702584" name="Text">
    </p:cNvPr>
          <p:cNvSpPr>
            <a:spLocks noGrp="1"/>
          </p:cNvSpPr>
          <p:nvPr/>
        </p:nvSpPr>
        <p:spPr>
          <a:xfrm rot="0">
            <a:off x="787400" y="2336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salida:</a:t>
            </a:r>
          </a:p>
        </p:txBody>
      </p:sp>
      <p:sp>
        <p:nvSpPr>
          <p:cNvPr id="22818396" name="Text">
    </p:cNvPr>
          <p:cNvSpPr>
            <a:spLocks noGrp="1"/>
          </p:cNvSpPr>
          <p:nvPr/>
        </p:nvSpPr>
        <p:spPr>
          <a:xfrm rot="0">
            <a:off x="4368800" y="2336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entrada:</a:t>
            </a:r>
          </a:p>
        </p:txBody>
      </p:sp>
      <p:sp>
        <p:nvSpPr>
          <p:cNvPr id="15183674" name="Text">
    </p:cNvPr>
          <p:cNvSpPr>
            <a:spLocks noGrp="1"/>
          </p:cNvSpPr>
          <p:nvPr/>
        </p:nvSpPr>
        <p:spPr>
          <a:xfrm rot="0">
            <a:off x="1320800" y="1828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0566544" name="Text">
    </p:cNvPr>
          <p:cNvSpPr>
            <a:spLocks noGrp="1"/>
          </p:cNvSpPr>
          <p:nvPr/>
        </p:nvSpPr>
        <p:spPr>
          <a:xfrm rot="0">
            <a:off x="1485900" y="2082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21862501" name="Text">
    </p:cNvPr>
          <p:cNvSpPr>
            <a:spLocks noGrp="1"/>
          </p:cNvSpPr>
          <p:nvPr/>
        </p:nvSpPr>
        <p:spPr>
          <a:xfrm rot="0">
            <a:off x="5638800" y="1828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22032481" name="Text">
    </p:cNvPr>
          <p:cNvSpPr>
            <a:spLocks noGrp="1"/>
          </p:cNvSpPr>
          <p:nvPr/>
        </p:nvSpPr>
        <p:spPr>
          <a:xfrm rot="0">
            <a:off x="5638800" y="2082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26761198" name="Text">
    </p:cNvPr>
          <p:cNvSpPr>
            <a:spLocks noGrp="1"/>
          </p:cNvSpPr>
          <p:nvPr/>
        </p:nvSpPr>
        <p:spPr>
          <a:xfrm rot="0">
            <a:off x="254000" y="2946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Código</a:t>
            </a:r>
          </a:p>
        </p:txBody>
      </p:sp>
      <p:sp>
        <p:nvSpPr>
          <p:cNvPr id="11858183" name="Text">
    </p:cNvPr>
          <p:cNvSpPr>
            <a:spLocks noGrp="1"/>
          </p:cNvSpPr>
          <p:nvPr/>
        </p:nvSpPr>
        <p:spPr>
          <a:xfrm rot="0">
            <a:off x="3098800" y="2946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Artículo</a:t>
            </a:r>
          </a:p>
        </p:txBody>
      </p:sp>
      <p:sp>
        <p:nvSpPr>
          <p:cNvPr id="20726670" name="Text">
    </p:cNvPr>
          <p:cNvSpPr>
            <a:spLocks noGrp="1"/>
          </p:cNvSpPr>
          <p:nvPr/>
        </p:nvSpPr>
        <p:spPr>
          <a:xfrm rot="0">
            <a:off x="5422900" y="2946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Valor</a:t>
            </a:r>
          </a:p>
        </p:txBody>
      </p:sp>
      <p:sp>
        <p:nvSpPr>
          <p:cNvPr id="24587411" name="Text">
    </p:cNvPr>
          <p:cNvSpPr>
            <a:spLocks noGrp="1"/>
          </p:cNvSpPr>
          <p:nvPr/>
        </p:nvSpPr>
        <p:spPr>
          <a:xfrm rot="0">
            <a:off x="254000" y="3365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7795455" name="Text">
    </p:cNvPr>
          <p:cNvSpPr>
            <a:spLocks noGrp="1"/>
          </p:cNvSpPr>
          <p:nvPr/>
        </p:nvSpPr>
        <p:spPr>
          <a:xfrm rot="0">
            <a:off x="3098800" y="3365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7568836" name="Text">
    </p:cNvPr>
          <p:cNvSpPr>
            <a:spLocks noGrp="1"/>
          </p:cNvSpPr>
          <p:nvPr/>
        </p:nvSpPr>
        <p:spPr>
          <a:xfrm rot="0">
            <a:off x="5422900" y="3365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441733" name="Text">
    </p:cNvPr>
          <p:cNvSpPr>
            <a:spLocks noGrp="1"/>
          </p:cNvSpPr>
          <p:nvPr/>
        </p:nvSpPr>
        <p:spPr>
          <a:xfrm rot="0">
            <a:off x="4216400" y="3898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Abono</a:t>
            </a:r>
          </a:p>
        </p:txBody>
      </p:sp>
      <p:sp>
        <p:nvSpPr>
          <p:cNvPr id="8692031" name="Text">
    </p:cNvPr>
          <p:cNvSpPr>
            <a:spLocks noGrp="1"/>
          </p:cNvSpPr>
          <p:nvPr/>
        </p:nvSpPr>
        <p:spPr>
          <a:xfrm rot="0">
            <a:off x="4216400" y="3644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Total</a:t>
            </a:r>
          </a:p>
        </p:txBody>
      </p:sp>
      <p:sp>
        <p:nvSpPr>
          <p:cNvPr id="24525740" name="Text">
    </p:cNvPr>
          <p:cNvSpPr>
            <a:spLocks noGrp="1"/>
          </p:cNvSpPr>
          <p:nvPr/>
        </p:nvSpPr>
        <p:spPr>
          <a:xfrm rot="0">
            <a:off x="4216400" y="415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Saldo</a:t>
            </a:r>
          </a:p>
        </p:txBody>
      </p:sp>
      <p:sp>
        <p:nvSpPr>
          <p:cNvPr id="21475198" name="Text">
    </p:cNvPr>
          <p:cNvSpPr>
            <a:spLocks noGrp="1"/>
          </p:cNvSpPr>
          <p:nvPr/>
        </p:nvSpPr>
        <p:spPr>
          <a:xfrm rot="0">
            <a:off x="254000" y="7874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Condiciones:</a:t>
            </a:r>
          </a:p>
        </p:txBody>
      </p:sp>
      <p:sp>
        <p:nvSpPr>
          <p:cNvPr id="22194704" name="Text">
    </p:cNvPr>
          <p:cNvSpPr>
            <a:spLocks noGrp="1"/>
          </p:cNvSpPr>
          <p:nvPr/>
        </p:nvSpPr>
        <p:spPr>
          <a:xfrm rot="0">
            <a:off x="254000" y="8128000"/>
            <a:ext cx="774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*Despues de  </a:t>
            </a:r>
          </a:p>
        </p:txBody>
      </p:sp>
      <p:sp>
        <p:nvSpPr>
          <p:cNvPr id="1781575" name="Text">
    </p:cNvPr>
          <p:cNvSpPr>
            <a:spLocks noGrp="1"/>
          </p:cNvSpPr>
          <p:nvPr/>
        </p:nvSpPr>
        <p:spPr>
          <a:xfrm rot="0">
            <a:off x="1028700" y="8128000"/>
            <a:ext cx="292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2379795" name="Text">
    </p:cNvPr>
          <p:cNvSpPr>
            <a:spLocks noGrp="1"/>
          </p:cNvSpPr>
          <p:nvPr/>
        </p:nvSpPr>
        <p:spPr>
          <a:xfrm rot="0">
            <a:off x="1320800" y="8128000"/>
            <a:ext cx="3048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horas de alquilado el traje se cobra una multa del </a:t>
            </a:r>
          </a:p>
        </p:txBody>
      </p:sp>
      <p:sp>
        <p:nvSpPr>
          <p:cNvPr id="29749917" name="Text">
    </p:cNvPr>
          <p:cNvSpPr>
            <a:spLocks noGrp="1"/>
          </p:cNvSpPr>
          <p:nvPr/>
        </p:nvSpPr>
        <p:spPr>
          <a:xfrm rot="0">
            <a:off x="4368800" y="8128000"/>
            <a:ext cx="406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2273473" name="Text">
    </p:cNvPr>
          <p:cNvSpPr>
            <a:spLocks noGrp="1"/>
          </p:cNvSpPr>
          <p:nvPr/>
        </p:nvSpPr>
        <p:spPr>
          <a:xfrm rot="0">
            <a:off x="4775200" y="8128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% sobre el valor total </a:t>
            </a:r>
          </a:p>
        </p:txBody>
      </p:sp>
      <p:sp>
        <p:nvSpPr>
          <p:cNvPr id="21180170" name="Text">
    </p:cNvPr>
          <p:cNvSpPr>
            <a:spLocks noGrp="1"/>
          </p:cNvSpPr>
          <p:nvPr/>
        </p:nvSpPr>
        <p:spPr>
          <a:xfrm rot="0">
            <a:off x="254000" y="8293100"/>
            <a:ext cx="5791200" cy="482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*Los trajes deben estar en perfecto estado.</a:t>
            </a:r>
            <a:br/>
            <a:r>
              <a:rPr sz="1000">
</a:rPr>
              <a:t>*Cualquier daño al traje correra por cuenta del cliente.</a:t>
            </a:r>
            <a:br/>
            <a:r>
              <a:rPr sz="1000">
</a:rPr>
              <a:t>*No hay devolución de dinero en caso de abonos, si no se retira o utiliza el traje.</a:t>
            </a:r>
          </a:p>
        </p:txBody>
      </p:sp>
      <p:sp>
        <p:nvSpPr>
          <p:cNvPr id="29717931" name="Rectangle"/>
          <p:cNvSpPr>
            <a:spLocks noGrp="1"/>
          </p:cNvSpPr>
          <p:nvPr/>
        </p:nvSpPr>
        <p:spPr>
          <a:xfrm>
            <a:off x="254000" y="8801100"/>
            <a:ext cx="7251700" cy="431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547805" name="Text">
    </p:cNvPr>
          <p:cNvSpPr>
            <a:spLocks noGrp="1"/>
          </p:cNvSpPr>
          <p:nvPr/>
        </p:nvSpPr>
        <p:spPr>
          <a:xfrm rot="0">
            <a:off x="6146800" y="9550400"/>
            <a:ext cx="520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Página</a:t>
            </a:r>
          </a:p>
        </p:txBody>
      </p:sp>
      <p:sp>
        <p:nvSpPr>
          <p:cNvPr id="5127976" name="Text">
    </p:cNvPr>
          <p:cNvSpPr>
            <a:spLocks noGrp="1"/>
          </p:cNvSpPr>
          <p:nvPr/>
        </p:nvSpPr>
        <p:spPr>
          <a:xfrm rot="0">
            <a:off x="6705600" y="9550400"/>
            <a:ext cx="203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8119962" name="Text">
    </p:cNvPr>
          <p:cNvSpPr>
            <a:spLocks noGrp="1"/>
          </p:cNvSpPr>
          <p:nvPr/>
        </p:nvSpPr>
        <p:spPr>
          <a:xfrm rot="0">
            <a:off x="6908800" y="9550400"/>
            <a:ext cx="304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de</a:t>
            </a:r>
          </a:p>
        </p:txBody>
      </p:sp>
      <p:sp>
        <p:nvSpPr>
          <p:cNvPr id="27813306" name="Text">
    </p:cNvPr>
          <p:cNvSpPr>
            <a:spLocks noGrp="1"/>
          </p:cNvSpPr>
          <p:nvPr/>
        </p:nvSpPr>
        <p:spPr>
          <a:xfrm rot="0">
            <a:off x="7213600" y="9550400"/>
            <a:ext cx="266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180582" name="Text">
    </p:cNvPr>
          <p:cNvSpPr>
            <a:spLocks noGrp="1"/>
          </p:cNvSpPr>
          <p:nvPr/>
        </p:nvSpPr>
        <p:spPr>
          <a:xfrm rot="0">
            <a:off x="254000" y="8801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Observaciones</a:t>
            </a:r>
          </a:p>
        </p:txBody>
      </p:sp>
      <p:sp>
        <p:nvSpPr>
          <p:cNvPr id="7617966" name="Text">
    </p:cNvPr>
          <p:cNvSpPr>
            <a:spLocks noGrp="1"/>
          </p:cNvSpPr>
          <p:nvPr/>
        </p:nvSpPr>
        <p:spPr>
          <a:xfrm rot="0">
            <a:off x="266700" y="9461500"/>
            <a:ext cx="725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>
                <a:solidFill>
                  <a:srgbClr val="000000"/>
                </a:solidFill>
                <a:latin typeface="Forte"/>
                <a:ea typeface="Forte"/>
                <a:cs typeface="Forte"/>
              </a:defRPr>
            </a:pPr>
            <a:r>
              <a:rPr sz="1400">
                <a:latin typeface="Forte"/>
                <a:ea typeface="Forte"/>
                <a:cs typeface="Forte"/>
              </a:rPr>
              <a:t>Carrera 6 # 4-34 Villapinzón</a:t>
            </a:r>
          </a:p>
        </p:txBody>
      </p:sp>
      <p:sp>
        <p:nvSpPr>
          <p:cNvPr id="25000480" name="Text">
    </p:cNvPr>
          <p:cNvSpPr>
            <a:spLocks noGrp="1"/>
          </p:cNvSpPr>
          <p:nvPr/>
        </p:nvSpPr>
        <p:spPr>
          <a:xfrm rot="0">
            <a:off x="254000" y="9232900"/>
            <a:ext cx="72517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>
                <a:solidFill>
                  <a:srgbClr val="000000"/>
                </a:solidFill>
                <a:latin typeface="Forte"/>
                <a:ea typeface="Forte"/>
                <a:cs typeface="Forte"/>
              </a:defRPr>
            </a:pPr>
            <a:r>
              <a:rPr sz="1400">
                <a:latin typeface="Forte"/>
                <a:ea typeface="Forte"/>
                <a:cs typeface="Forte"/>
              </a:rPr>
              <a:t>Teléfono: 3134129480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