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71" r:id="rId15"/>
    <p:sldId id="267" r:id="rId16"/>
    <p:sldId id="272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sus\Videos\&#1044;&#1086;&#1076;&#1072;&#1074;&#1072;&#1085;&#1085;&#1103;%20&#1089;&#1090;&#1091;&#1076;&#1077;&#1085;&#1090;&#1072;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sus\Videos\&#1056;&#1077;&#1076;&#1072;&#1075;&#1091;&#1074;&#1072;&#1085;&#1085;&#1103;%20&#1076;&#1072;&#1085;&#1080;&#1093;%20&#1089;&#1090;&#1091;&#1076;&#1077;&#1085;&#1090;&#1072;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sus\Videos\&#1042;&#1080;&#1076;&#1072;&#1083;&#1077;&#1085;&#1085;&#1103;%20&#1079;&#1072;&#1087;&#1080;&#1089;&#1110;&#1074;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514322" cy="1752600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Тема: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Розробка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інформаційної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університету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latin typeface="Times New Roman" pitchFamily="18" charset="0"/>
                <a:cs typeface="Times New Roman" pitchFamily="18" charset="0"/>
              </a:rPr>
              <a:t>Розрахунково-графічна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робота</a:t>
            </a:r>
            <a:br>
              <a:rPr lang="ru-RU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err="1" smtClean="0">
                <a:latin typeface="Times New Roman" pitchFamily="18" charset="0"/>
                <a:cs typeface="Times New Roman" pitchFamily="18" charset="0"/>
              </a:rPr>
              <a:t>Іванченко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latin typeface="Times New Roman" pitchFamily="18" charset="0"/>
                <a:cs typeface="Times New Roman" pitchFamily="18" charset="0"/>
              </a:rPr>
              <a:t>Євгеній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Вячеславович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Чому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саме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технології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Широко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веб-розробки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легко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інтегрувати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Простота 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налаштуванні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підтримка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складних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запитів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зв'язків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таблицями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PDO: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захист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SQL-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ін'єкцій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спрощує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базою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XAMPP: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Зручне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локальне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середовище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тестування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без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необхідності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складної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конфігурації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технології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допомогли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краще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зрозуміти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принципи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базами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взаємодію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серверної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клієнтською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безпеки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веб-додатках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студента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функціоналу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Сторінка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студента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адміністратору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ввести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Ім'я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студента.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Email.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реєстрації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народження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Спеціальність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Додавання студента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4572000" y="-1235075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8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Редагування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студента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функціоналу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Сторінка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редагування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оновлювати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існуючого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студента.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Користувач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вводить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студента, 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нові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значення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полів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Ім'я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Email.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реєстрації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Дата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народження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Спеціальність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едагування даних студента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4572000" y="-1235075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функціоналу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Форма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адміністратору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видалити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запис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студента за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унікальним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ID.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Видалення записів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4572000" y="-1235075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Розроблено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інформаційну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систему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університету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редагування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перегляд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оцінки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Валідацію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введених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захист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SQL-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ін'єкцій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доступом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користувачів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рівні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привілеїв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Проведено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тестування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коректність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Забезпечено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базові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аспекти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безпеки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санітарна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очистка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введених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підготовлених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запитів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Можливості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вдосконалення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Додати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авторизацію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рівні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доступу: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Реалізувати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вхід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адміністраторів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різними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правами доступу.</a:t>
            </a: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Включити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реєстрації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соціальні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мережі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Google,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Розширити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функціонал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Інтегрувати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автоматизації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розкладів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відображення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карт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розташування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аудиторій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Додати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систему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оцінювання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автоматичним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підрахунком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середніх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балів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рейтингів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Поліпшити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користувацький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інтерфейс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Застосувати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сучасний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фронтенд-фреймворк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React, Angular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Vue.js)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покращення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UX.</a:t>
            </a: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Створити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адаптивний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дизайн 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зручної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мобільних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пристроях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Забезпечити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додаткову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безпеку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Використовувати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HTTPS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шифрування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Реалізувати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захист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XSS-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атак та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CSRF.</a:t>
            </a:r>
          </a:p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Додати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багатомовність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Включити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підтримку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кількох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мов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інтерфейсу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українська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англійська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ru-RU" sz="1400" b="1" smtClean="0">
                <a:latin typeface="Times New Roman" pitchFamily="18" charset="0"/>
                <a:cs typeface="Times New Roman" pitchFamily="18" charset="0"/>
              </a:rPr>
              <a:t>	Інтеграція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іншими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сервісами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Реалізувати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онлайн-оплати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платних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курсів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Stripe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PayPal.</a:t>
            </a:r>
          </a:p>
          <a:p>
            <a:pPr lvl="1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Додати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сповіщення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важливі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події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email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SMS.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Мета: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Розробка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інформаційної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університету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Повноцінну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взаємодію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базою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CRUD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операції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Валідацію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фільтрацію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введених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безпеки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доступом.</a:t>
            </a: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Розробити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базу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діаграми.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Реалізувати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графічний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інтерфейс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взаємодії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БД.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обробку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помилок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безпечну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роботу 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тестування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розгорнути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систему.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Посилання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 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предметної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UseCase-діаграма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предметної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області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Інформаційна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система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університету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виконує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інформацією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оцінки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бібліотечні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ресурси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доступу до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графічний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інтерфейс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підтримкою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CRUD-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Підтримка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керування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доступом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ролей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користувачів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адміністраторів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бібліотекарів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інших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Редагування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існуючої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застарілих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некоректних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Пошук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фільтрація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заданими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критеріями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Виведення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звітів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зокрема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оцінок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списків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uk-UA" sz="2000" b="1" dirty="0" smtClean="0"/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діаграма: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діаграмі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показані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користувачів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Адміністратор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Додає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видаляє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оновлює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Керує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доступом до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Студент: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Переглядає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оцінки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розклад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занять.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Реєструється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Вводить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редагує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оцінки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Переглядає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списки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своїх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курсах.</a:t>
            </a:r>
          </a:p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Бібліотекар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Управляє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ресурсами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бібліотеки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Перевіряє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доступність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матеріалів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діаграма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reensho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283" y="1556792"/>
            <a:ext cx="7935433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Фінальна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діаграма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бази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діаграма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фінальній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діаграмі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представлені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сутності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зв'язки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ними.</a:t>
            </a: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бази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Студенти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Зберігає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включаючи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ім'я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email,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дату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народження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Інформація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назви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описи,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кредити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семестри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Викладачі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Зберігає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викладачів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імена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email,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найму.</a:t>
            </a:r>
          </a:p>
          <a:p>
            <a:pPr lvl="1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Записи на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курси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Зв'язує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курсами.</a:t>
            </a:r>
          </a:p>
          <a:p>
            <a:pPr lvl="1"/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Оцінки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Містить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студентів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виконані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Бібліотечні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ресурси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Книги,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статті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матеріали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доступністю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діаграма</a:t>
            </a:r>
            <a:endParaRPr lang="ru-RU" sz="1800" dirty="0"/>
          </a:p>
        </p:txBody>
      </p:sp>
      <p:pic>
        <p:nvPicPr>
          <p:cNvPr id="6" name="Рисунок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04664"/>
            <a:ext cx="8208912" cy="518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Використані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технології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Технології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—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серверної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реалізації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логіки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взаємодії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базою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зберігання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PDO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(PHP Data Objects):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Забезпечує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безпечну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взаємодію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 базою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підготовлені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запити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XAMPP: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швидкого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розгортання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веб-сервера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середовища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тестування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CSS: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базового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веб-інтерфейсу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185</TotalTime>
  <Words>39</Words>
  <Application>Microsoft Office PowerPoint</Application>
  <PresentationFormat>Экран (4:3)</PresentationFormat>
  <Paragraphs>143</Paragraphs>
  <Slides>18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Литейная</vt:lpstr>
      <vt:lpstr>Розрахунково-графічна робота Іванченко Євгеній Вячеславович </vt:lpstr>
      <vt:lpstr>Мета та завдання роботи</vt:lpstr>
      <vt:lpstr>Посилання на github</vt:lpstr>
      <vt:lpstr>Аналіз предметної області  та UseCase-діаграма</vt:lpstr>
      <vt:lpstr>Слайд 5</vt:lpstr>
      <vt:lpstr>Слайд 6</vt:lpstr>
      <vt:lpstr>Фінальна ER-діаграма бази даних</vt:lpstr>
      <vt:lpstr>Слайд 8</vt:lpstr>
      <vt:lpstr>Використані технології</vt:lpstr>
      <vt:lpstr>Слайд 10</vt:lpstr>
      <vt:lpstr>Додавання студента</vt:lpstr>
      <vt:lpstr>Слайд 12</vt:lpstr>
      <vt:lpstr>Редагування даних студента</vt:lpstr>
      <vt:lpstr>Слайд 14</vt:lpstr>
      <vt:lpstr>Видалення записів</vt:lpstr>
      <vt:lpstr>Слайд 16</vt:lpstr>
      <vt:lpstr>Висновки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Іванченко Євгеній Вячеславович Концептуальне проектування бази даних «Університет»</dc:title>
  <cp:lastModifiedBy>Asus</cp:lastModifiedBy>
  <cp:revision>28</cp:revision>
  <dcterms:modified xsi:type="dcterms:W3CDTF">2024-12-28T13:13:23Z</dcterms:modified>
</cp:coreProperties>
</file>