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7" r:id="rId7"/>
    <p:sldId id="265" r:id="rId8"/>
    <p:sldId id="261" r:id="rId9"/>
    <p:sldId id="262" r:id="rId10"/>
    <p:sldId id="263" r:id="rId11"/>
    <p:sldId id="268" r:id="rId12"/>
    <p:sldId id="269" r:id="rId13"/>
    <p:sldId id="270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353" autoAdjust="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outlineViewPr>
    <p:cViewPr>
      <p:scale>
        <a:sx n="33" d="100"/>
        <a:sy n="33" d="100"/>
      </p:scale>
      <p:origin x="0" y="-565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3297-75B2-40B0-B98B-875AF5EC2453}" type="datetimeFigureOut">
              <a:rPr lang="en-SG" smtClean="0"/>
              <a:t>7/11/2023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15D1-2997-4995-89EA-ABE974C14F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1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Identifying tropes in creative works can be time-consuming, posing challenges for writers, filmmakers, and storytellers. It's also a hurdle for fans of popular culture trying to understand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A trope scanner is the solution. It automates trope identification, saving time for creators and enhancing story originality. For fans, it's a tool to dive deeper into their favorite stories.</a:t>
            </a:r>
          </a:p>
          <a:p>
            <a:pPr algn="l"/>
            <a:endParaRPr lang="en-US" sz="40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Examples of trope scanner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Writers use it to identify tropes effectively, like the Hero's Journey, for inspiration.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Filmmakers avoid clichés, such as Deus ex Machina, in their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Enthusiastic fans explore the history and significance of tropes, like the Secret Identity trope in superhero movies.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97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Simpsons, a long-running and well-documented television series, served as the primary data source for developing the trope scanner. The show's extensive history, spanning over three decades, provided a rich corpus of text for training and testing the model. Additionally, the availability of a well-maintained wiki, Simpsons Wiki, ensured access to comprehensive episode summaries and detailed character information. Tv Tropes, a comprehensive database of tropes, provided a rich source of trope definitions and examples, facilitating the identification and classification of tropes within the text.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53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Btw, I only realized the avatar wiki would have made scraping a lot easier as it’s even more formatted than the </a:t>
            </a:r>
            <a:r>
              <a:rPr lang="en-SG" dirty="0" err="1"/>
              <a:t>simpsons</a:t>
            </a:r>
            <a:r>
              <a:rPr lang="en-SG" dirty="0"/>
              <a:t> wiki.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E15D1-2997-4995-89EA-ABE974C14F7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66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BEA9-6540-DC72-9A97-0E2F3ADB0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B54DF-3FC6-BCE3-39A4-8C7A8EEF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1A6A0-A1E7-57DE-EE1A-8152D9D2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B300-3034-4711-A098-AB0362F90C4D}" type="datetime1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3526D-17AB-42EE-89EA-8977DFC2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62DC-74F1-08C3-C771-82EB4AF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48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91C9-B6D4-AAC4-696A-EEC6C3BD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FA41-B870-1536-BC0F-1C66A933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D2CFD-5DCA-8509-4468-4B09DFF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E00A-CDD1-43F5-8F32-673CFCC90A06}" type="datetime1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AB687-E99C-E0A7-68E7-713621E4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A1560-CDE0-1156-CAB3-FA8B4F7A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6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EF49C-8440-5FF3-405A-E3EC415D9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8CF8-9D89-FA8E-E575-CB3736895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6E07-950A-4222-4483-B78A790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DA9A-4B43-4746-ABFB-7F1D187BEB52}" type="datetime1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2D25-68D7-C135-B278-FE6232C9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293B-C106-9889-FFFD-64DBC0ED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9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8CA-B8C4-0272-8E24-5AABE71A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66ED-6DEC-8852-E64E-958F4E66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F9DE-BE2C-B5D8-A383-A092E06A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FAB-37FC-433C-B1CD-CDC09AA66DAE}" type="datetime1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354-819A-46C0-755A-1C4A0AA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1548-B88C-954E-8304-D658AD07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7C4D9-A8F9-636D-A220-C906BC1DE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AF5-53B7-EFDC-2F34-7D33E1FB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1DF4-DF04-D28B-FE62-5B6B2738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1FFA-EF7F-0350-F2EE-87ABBC6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2C2E-FF91-4EC7-A099-AC8701610FE2}" type="datetime1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F82B-72E3-A548-A022-7F0430FA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4101-978D-7012-1BC7-CEA9CF76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9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E0C-6414-02B3-7DA9-AF8788AE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A69A-2619-6B5E-F869-8A5472A5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424F3-E98D-4E86-FCDE-B4FED5CC1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B757-9B47-437D-A69A-691F7CE1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468-D97D-48A8-90D4-1193D41A0015}" type="datetime1">
              <a:rPr lang="en-SG" smtClean="0"/>
              <a:t>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36E81-05D1-2F5C-DBF5-88963299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9E52-ABA6-3B32-639C-0B33916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23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AB2-D95D-675A-1457-D103BE18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120C5-2402-8619-BDDB-B0257B48B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BBB7-E0B1-6E4D-67DE-6186399E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96FF7-0691-2040-45E9-0AF74791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6EBA4-491E-9A5C-E8FB-C46C4F07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4B310-7D05-09B5-674C-C722AB6B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FADD-FBA2-4915-9CC4-58C11C1A1085}" type="datetime1">
              <a:rPr lang="en-SG" smtClean="0"/>
              <a:t>7/11/2023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A95C6-BE22-D4F1-0FB3-EC9B6DB0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F1C9-CF83-4B8F-A868-8EF63BE0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02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07A6-AB22-C322-FF1B-605BE184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BE419-6136-8681-BB95-DC27DD07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AC76-0F03-4FF9-A7EF-78F1A93EB052}" type="datetime1">
              <a:rPr lang="en-SG" smtClean="0"/>
              <a:t>7/11/2023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5F60E-62A0-153E-5108-301E8609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8F516-752C-608E-C9C1-6FD1D5F2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9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5D92A-53EF-1FAB-EE15-C8AB1AF5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9D62-B841-4488-A495-CA6A89CB402F}" type="datetime1">
              <a:rPr lang="en-SG" smtClean="0"/>
              <a:t>7/11/2023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1C138-F89A-2518-C150-136EDA23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FA688-80A4-D446-E6A4-CACF0A18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58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FDA5-3A64-70D4-33C2-70222593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1DA1-5892-F4D5-01B4-770B8984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6EB6-DE99-E7F3-6E07-9D49BEEF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EE51E-D347-79B4-7093-BCCF46AC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C3DF-051A-434A-AD8C-9C4A0090360D}" type="datetime1">
              <a:rPr lang="en-SG" smtClean="0"/>
              <a:t>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3A305-C6E2-A12C-2988-ECDCB113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40EF-F195-DFC4-1233-A02DF0A3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42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64EB-533C-67F6-168F-68665E3C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33858-B28E-D09A-AB37-18F9622C7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E90A-8F5A-875C-1A51-115042CB9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D171-2B52-0E90-48DE-55C14718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C875-7BA4-4EC9-9F1F-2047C20AE531}" type="datetime1">
              <a:rPr lang="en-SG" smtClean="0"/>
              <a:t>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C925-F48D-CC5E-0FCC-3B9EFEFC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C92E9-5741-89CA-2B85-A776248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1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58609-CA43-4EE6-049A-4ADB293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998F-7942-DE07-61DD-9725D9EB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B8AC3-5097-31E1-BAB6-4640A51F3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D9D93-73FA-4888-8FED-12D2B901195C}" type="datetime1">
              <a:rPr lang="en-SG" smtClean="0"/>
              <a:t>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E6DE-81AF-3D4D-952E-685B0C2E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9C66-93E8-68C5-9CA1-FDBC467B4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5FF83-8957-41B9-85A6-1F27B3EAB2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1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ggybloggyogwr.com/2016/09/welsh-political-trop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vtropes.org/pmwiki/pmwiki.php/Main/ChekhovsGun" TargetMode="External"/><Relationship Id="rId2" Type="http://schemas.openxmlformats.org/officeDocument/2006/relationships/hyperlink" Target="https://tvtropes.org/pmwiki/pmwiki.php/Main/TheHerosJourn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vtropes.org/pmwiki/pmwiki.php/Main/Trope" TargetMode="External"/><Relationship Id="rId5" Type="http://schemas.openxmlformats.org/officeDocument/2006/relationships/hyperlink" Target="https://tvtropes.org/pmwiki/pmwiki.php/Administrivia/WelcomeToTVTropes" TargetMode="External"/><Relationship Id="rId4" Type="http://schemas.openxmlformats.org/officeDocument/2006/relationships/hyperlink" Target="https://tvtropes.org/pmwiki/pmwiki.php/Main/ComingOfAgeSto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.fandom.com/wiki/Season_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vtropes.org/pmwiki/pmwiki.php/Recap/TheSimpsons" TargetMode="External"/><Relationship Id="rId4" Type="http://schemas.openxmlformats.org/officeDocument/2006/relationships/hyperlink" Target="https://simpsons.fandom.com/wiki/Season_2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2CC1-AE9E-F420-411D-CB913807A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Unveiling Tropes: GA Capstone Project Presentation on Text Analysis and Trope Detection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4D81-9D7E-85DC-17F2-0FCDB8E2C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Chan Zheng Yang Ivan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9 November 2023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 General Assembly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DSI-39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CB6F5-5958-BD2C-2A2F-74C4E7A23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03755" y="0"/>
            <a:ext cx="1688245" cy="16446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8CA8-29F5-B86E-1134-75C26BEF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843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9E2-43F6-3327-EA20-8199D0D2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35C-63C3-6142-DE01-B9240A92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applicable, discuss how you evaluated the effectiveness or accuracy of the tool.</a:t>
            </a:r>
          </a:p>
          <a:p>
            <a:r>
              <a:rPr lang="en-US" dirty="0"/>
              <a:t>Share any results or findings from the evaluation process.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D4E25-9978-A56A-C099-E00EB7F7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55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7F8E-4824-3588-92D2-0D4DA4E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DE6B-D567-21A9-C3D5-9705E721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section should present the results of using your trope-scanning tool on sample texts and discuss the key findings. Be sure to include relevant statistics, visualizations, or examples to support your findings.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68FBD-9EBA-3A54-F48F-09CB3BBF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7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1F7B-62C6-6544-6337-A2E050AF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Description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9C7D-D18E-3067-44D4-B2598DCC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Identify tropes in written text</a:t>
            </a:r>
          </a:p>
          <a:p>
            <a:pPr lvl="1"/>
            <a:r>
              <a:rPr lang="en-US" dirty="0"/>
              <a:t>Analyze trope usage and significance</a:t>
            </a:r>
          </a:p>
          <a:p>
            <a:pPr lvl="1"/>
            <a:r>
              <a:rPr lang="en-US" dirty="0"/>
              <a:t>Compare tropes across different media</a:t>
            </a:r>
          </a:p>
          <a:p>
            <a:pPr lvl="1"/>
            <a:r>
              <a:rPr lang="en-US" dirty="0"/>
              <a:t>Visualize trope distribution for deeper insights</a:t>
            </a:r>
          </a:p>
          <a:p>
            <a:r>
              <a:rPr lang="en-US" dirty="0"/>
              <a:t>Ease of Use:</a:t>
            </a:r>
          </a:p>
          <a:p>
            <a:pPr lvl="1"/>
            <a:r>
              <a:rPr lang="en-US" dirty="0"/>
              <a:t>Intuitive interface for seamless navigation</a:t>
            </a:r>
          </a:p>
          <a:p>
            <a:pPr lvl="1"/>
            <a:r>
              <a:rPr lang="en-US" dirty="0"/>
              <a:t>Simple input methods for various media formats</a:t>
            </a:r>
          </a:p>
          <a:p>
            <a:pPr lvl="1"/>
            <a:r>
              <a:rPr lang="en-US" dirty="0"/>
              <a:t>Interactive visualizations for enhanced understanding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B5AAD-6E08-1998-669B-8C6F4BA7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24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EC7D-0554-C600-79BD-59C4BE7E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0FFA-A07C-C227-A1A3-30AEF818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screenwriter struggling with a new script can use the tool to identify overused tropes and explore alternative narrative approaches.</a:t>
            </a:r>
          </a:p>
          <a:p>
            <a:r>
              <a:rPr lang="en-US" dirty="0"/>
              <a:t>A novelist researching a historical novel can use the tool to identify tropes commonly used in works of historical fiction, ensuring historical accuracy and genre conventions.</a:t>
            </a:r>
          </a:p>
          <a:p>
            <a:r>
              <a:rPr lang="en-US" dirty="0"/>
              <a:t>A film director preparing to adapt a book into a movie can use the tool to analyze the book's tropes and plan how to translate them effectively into a visual medium.</a:t>
            </a:r>
          </a:p>
          <a:p>
            <a:r>
              <a:rPr lang="en-US" dirty="0"/>
              <a:t>A fan of a popular TV show can use the tool to identify the show's recurring tropes, gain a deeper appreciation for the show's storytelling, and connect with other fans who enjoy similar tropes.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0490-F9C0-865E-432B-4D7BF251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7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9F7-4D81-412C-566A-445720E0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CE73-47D5-816E-F6B7-013B939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Current Limitations:</a:t>
            </a:r>
          </a:p>
          <a:p>
            <a:pPr lvl="1"/>
            <a:r>
              <a:rPr lang="en-US" b="1" dirty="0"/>
              <a:t>Language Barrier</a:t>
            </a:r>
            <a:r>
              <a:rPr lang="en-US" dirty="0"/>
              <a:t>: Currently, the tool is limited to analyzing English-language input, restricting its accessibility to a wider audience.</a:t>
            </a:r>
          </a:p>
          <a:p>
            <a:pPr lvl="1"/>
            <a:r>
              <a:rPr lang="en-US" b="1" dirty="0"/>
              <a:t>Structured Text Focus</a:t>
            </a:r>
            <a:r>
              <a:rPr lang="en-US" dirty="0"/>
              <a:t>: The tool is primarily designed for structured text-based media source (such as wiki transcripts and summaries), such as scripts and novels, limiting its application to other forms of media.</a:t>
            </a:r>
          </a:p>
          <a:p>
            <a:r>
              <a:rPr lang="en-US" dirty="0"/>
              <a:t>Internationalization: Recognize the importance of internationalization.</a:t>
            </a:r>
          </a:p>
          <a:p>
            <a:pPr lvl="1"/>
            <a:r>
              <a:rPr lang="en-US" b="1" dirty="0"/>
              <a:t>Global Trope Recognition</a:t>
            </a:r>
            <a:r>
              <a:rPr lang="en-US" dirty="0"/>
              <a:t>: TV Tropes, the underlying knowledge base for the tool, already encompasses non-English media, demonstrating the global relevance of tropes.</a:t>
            </a:r>
          </a:p>
          <a:p>
            <a:pPr lvl="1"/>
            <a:r>
              <a:rPr lang="en-US" b="1" dirty="0"/>
              <a:t>Bridging Linguistic and Cultural Gaps</a:t>
            </a:r>
            <a:r>
              <a:rPr lang="en-US" dirty="0"/>
              <a:t>: Expanding the tool's analysis capabilities to a broader international audience holds the potential to bridge language and cultural barriers, fostering a more inclusive understanding of tropes.</a:t>
            </a:r>
          </a:p>
          <a:p>
            <a:r>
              <a:rPr lang="en-US" dirty="0"/>
              <a:t>Expansion Plans: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Non-Structured Text Media Support</a:t>
            </a:r>
            <a:r>
              <a:rPr lang="en-US" dirty="0"/>
              <a:t>: Enhancing the tool's versatility by enabling support for non-structured text media, such as blog posts and social media content, will broaden its applicability.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Audio Analysis Integration</a:t>
            </a:r>
            <a:r>
              <a:rPr lang="en-US" dirty="0"/>
              <a:t>: Exploring the incorporation of audio content, including podcasts and dialogues, into the tool's analysis will provide a deeper understanding of trope usage in auditory mediums.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Image Recognition Functionality</a:t>
            </a:r>
            <a:r>
              <a:rPr lang="en-US" dirty="0"/>
              <a:t>: Extending the tool's functionality to analyze images will allow for the identification of tropes within visual elements, recognizing that a single image can convey multiple narrative devices.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Video Media Inclusion</a:t>
            </a:r>
            <a:r>
              <a:rPr lang="en-US" dirty="0"/>
              <a:t>: Aiming to include video media analysis will provide a comprehensive trope-scanning experience across various forms of media. (Such as YouTubers who do What-Ifs with no existing wiki for them)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4E292-EC13-05E7-3B48-CCED9F3A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66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F1B2-8888-86D3-5C6D-B313A724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Streamlit</a:t>
            </a:r>
            <a:r>
              <a:rPr lang="en-SG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4E40-F0F4-51EF-859B-4ED76833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(INSERT QR CODE HERE)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B28EB-617E-8B9E-9E22-84D891BF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13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9CF8-4908-B70D-8EEC-960CAE4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needs to be edited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F04F-7701-0911-C306-C6D47E3D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Methodology: Describe the approach, techniques, and tools you used to develop your trope-scanning tool. Explain the steps you took to build the tool and how it works. Use 4-5 slides for this section.</a:t>
            </a:r>
          </a:p>
          <a:p>
            <a:endParaRPr lang="en-US" dirty="0"/>
          </a:p>
          <a:p>
            <a:r>
              <a:rPr lang="en-US" dirty="0"/>
              <a:t>Data Collection: Discuss the sources of data you used for your project and the data collection process. Explain how you prepared the data for analysis. Use 2-3 slides for this section.</a:t>
            </a:r>
          </a:p>
          <a:p>
            <a:endParaRPr lang="en-US" dirty="0"/>
          </a:p>
          <a:p>
            <a:r>
              <a:rPr lang="en-US" dirty="0"/>
              <a:t>Tool Description: Present the key features and functionality of your trope-scanning tool. Use screenshots or diagrams to illustrate how it works. Use 3-4 slides for this section.</a:t>
            </a:r>
          </a:p>
          <a:p>
            <a:endParaRPr lang="en-US" dirty="0"/>
          </a:p>
          <a:p>
            <a:r>
              <a:rPr lang="en-US" dirty="0"/>
              <a:t>Results and Findings: Share the results of using your tool on sample texts. Present statistics, visualizations, or examples of identified tropes. Use 3-4 slides for this section.</a:t>
            </a:r>
          </a:p>
          <a:p>
            <a:endParaRPr lang="en-US" dirty="0"/>
          </a:p>
          <a:p>
            <a:r>
              <a:rPr lang="en-US" dirty="0"/>
              <a:t>Applications: Discuss the practical applications of your tool. How can it be used, and in what contexts? Use 2-3 slides for this section.</a:t>
            </a:r>
          </a:p>
          <a:p>
            <a:endParaRPr lang="en-US" dirty="0"/>
          </a:p>
          <a:p>
            <a:r>
              <a:rPr lang="en-US" dirty="0"/>
              <a:t>Future Enhancements: Outline potential future improvements or research directions for your tool or similar projects. Use 2-3 slides for this section.</a:t>
            </a:r>
          </a:p>
          <a:p>
            <a:endParaRPr lang="en-US" dirty="0"/>
          </a:p>
          <a:p>
            <a:r>
              <a:rPr lang="en-US" dirty="0"/>
              <a:t>Questions (Slide): Insert a slide that invites questions from the audience for the Q&amp;A session.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7D3A-06B8-ED6D-DAAF-8BB7A64E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437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1EE5-83AA-A6A6-3B38-206E4F7E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4C2B-4652-73E3-6338-E38289DC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Brief Overview: Welcome to my capstone project presentation. Today, I'll be discussing my work on analyzing and detecting tropes in text.</a:t>
            </a:r>
          </a:p>
          <a:p>
            <a:r>
              <a:rPr lang="en-US" dirty="0">
                <a:latin typeface="+mj-lt"/>
              </a:rPr>
              <a:t>Agenda:</a:t>
            </a:r>
          </a:p>
          <a:p>
            <a:pPr lvl="1"/>
            <a:r>
              <a:rPr lang="en-US" dirty="0">
                <a:latin typeface="+mj-lt"/>
              </a:rPr>
              <a:t>Definition Used</a:t>
            </a:r>
          </a:p>
          <a:p>
            <a:pPr lvl="1"/>
            <a:r>
              <a:rPr lang="en-US" dirty="0">
                <a:latin typeface="+mj-lt"/>
              </a:rPr>
              <a:t>Problem Statement</a:t>
            </a:r>
          </a:p>
          <a:p>
            <a:pPr lvl="1"/>
            <a:r>
              <a:rPr lang="en-US" dirty="0">
                <a:latin typeface="+mj-lt"/>
              </a:rPr>
              <a:t>Methodology</a:t>
            </a:r>
          </a:p>
          <a:p>
            <a:pPr lvl="1"/>
            <a:r>
              <a:rPr lang="en-US" dirty="0">
                <a:latin typeface="+mj-lt"/>
              </a:rPr>
              <a:t>Results and Findings</a:t>
            </a:r>
          </a:p>
          <a:p>
            <a:pPr lvl="1"/>
            <a:r>
              <a:rPr lang="en-US" dirty="0">
                <a:latin typeface="+mj-lt"/>
              </a:rPr>
              <a:t>Tool Description</a:t>
            </a:r>
          </a:p>
          <a:p>
            <a:pPr lvl="1"/>
            <a:r>
              <a:rPr lang="en-US" dirty="0">
                <a:latin typeface="+mj-lt"/>
              </a:rPr>
              <a:t>Applications</a:t>
            </a:r>
          </a:p>
          <a:p>
            <a:pPr lvl="1"/>
            <a:r>
              <a:rPr lang="en-US" dirty="0">
                <a:latin typeface="+mj-lt"/>
              </a:rPr>
              <a:t>Future Enhancements</a:t>
            </a:r>
          </a:p>
          <a:p>
            <a:pPr lvl="1"/>
            <a:r>
              <a:rPr lang="en-US" dirty="0">
                <a:latin typeface="+mj-lt"/>
              </a:rPr>
              <a:t>Questions</a:t>
            </a:r>
            <a:endParaRPr lang="en-SG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4437-951D-C1FD-E28C-AD89CBB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85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 Definition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TV Tropes: A Compendium of Recurring Narrative Elements/A wiki website collecting common storytelling elements</a:t>
            </a:r>
          </a:p>
          <a:p>
            <a:pPr lvl="1"/>
            <a:r>
              <a:rPr lang="en-US" dirty="0">
                <a:latin typeface="+mj-lt"/>
              </a:rPr>
              <a:t>Founded in 2004 by Anthony "Ant" </a:t>
            </a:r>
            <a:r>
              <a:rPr lang="en-US" dirty="0" err="1">
                <a:latin typeface="+mj-lt"/>
              </a:rPr>
              <a:t>Wandtke</a:t>
            </a:r>
            <a:r>
              <a:rPr lang="en-US" dirty="0">
                <a:latin typeface="+mj-lt"/>
              </a:rPr>
              <a:t> and Michael "Mike" Drew</a:t>
            </a:r>
          </a:p>
          <a:p>
            <a:pPr lvl="1"/>
            <a:r>
              <a:rPr lang="en-US" dirty="0">
                <a:latin typeface="+mj-lt"/>
              </a:rPr>
              <a:t>Valuable resource for writers, filmmakers, and fans</a:t>
            </a:r>
          </a:p>
          <a:p>
            <a:r>
              <a:rPr lang="en-US" dirty="0">
                <a:latin typeface="+mj-lt"/>
              </a:rPr>
              <a:t>Trope: A repository of recurring storytelling elements in fiction</a:t>
            </a:r>
          </a:p>
          <a:p>
            <a:pPr lvl="1"/>
            <a:r>
              <a:rPr lang="en-US" dirty="0">
                <a:latin typeface="+mj-lt"/>
              </a:rPr>
              <a:t>Examples: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2"/>
              </a:rPr>
              <a:t>Hero's Journey</a:t>
            </a:r>
            <a:r>
              <a:rPr lang="en-US" sz="2800" dirty="0">
                <a:latin typeface="+mj-lt"/>
              </a:rPr>
              <a:t>, </a:t>
            </a:r>
            <a:r>
              <a:rPr lang="en-US" b="0" i="0" u="none" strike="noStrike" dirty="0">
                <a:solidFill>
                  <a:srgbClr val="D1D5DB"/>
                </a:solidFill>
                <a:effectLst/>
                <a:latin typeface="+mj-lt"/>
                <a:hlinkClick r:id="rId3"/>
              </a:rPr>
              <a:t>Chekhov's Gun</a:t>
            </a:r>
            <a:r>
              <a:rPr lang="en-US" sz="2400" dirty="0">
                <a:latin typeface="+mj-lt"/>
              </a:rPr>
              <a:t>, </a:t>
            </a:r>
            <a:r>
              <a:rPr lang="en-US" dirty="0">
                <a:solidFill>
                  <a:srgbClr val="D1D5DB"/>
                </a:solidFill>
                <a:latin typeface="+mj-lt"/>
                <a:hlinkClick r:id="rId4"/>
              </a:rPr>
              <a:t>Coming of Age Story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Tropes can enhance or hinder storytelling</a:t>
            </a:r>
          </a:p>
          <a:p>
            <a:pPr lvl="2"/>
            <a:r>
              <a:rPr lang="en-US" dirty="0">
                <a:latin typeface="+mj-lt"/>
              </a:rPr>
              <a:t>Skillful use empowers compelling narratives</a:t>
            </a:r>
            <a:endParaRPr lang="en-SG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B421C-68B6-4999-1B6E-ADE763C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32500"/>
            <a:ext cx="7315200" cy="688975"/>
          </a:xfrm>
        </p:spPr>
        <p:txBody>
          <a:bodyPr/>
          <a:lstStyle/>
          <a:p>
            <a:r>
              <a:rPr lang="en-SG" dirty="0"/>
              <a:t>Source: </a:t>
            </a:r>
            <a:r>
              <a:rPr lang="en-SG" dirty="0">
                <a:hlinkClick r:id="rId5"/>
              </a:rPr>
              <a:t>https://tvtropes.org/pmwiki/pmwiki.php/Administrivia/WelcomeToTVTropes</a:t>
            </a:r>
            <a:endParaRPr lang="en-SG" dirty="0"/>
          </a:p>
          <a:p>
            <a:r>
              <a:rPr lang="en-SG" dirty="0">
                <a:hlinkClick r:id="rId6"/>
              </a:rPr>
              <a:t>https://tvtropes.org/pmwiki/pmwiki.php/Main/Trope</a:t>
            </a: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8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03C9-749F-86ED-6B81-8C4F3A86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250C-7ABF-308F-F3F2-1D8CA133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Problem Statement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Identifying tropes in creative works is time-consuming and challenging.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Writers, filmmakers, and storytellers struggle to use tropes effectively and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of popular culture find it difficult to understand the tropes in their favorite stories.</a:t>
            </a:r>
            <a:endParaRPr lang="en-US" sz="4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Solution: A trope scanner automates trope identification, saving time and enhancing storytelling.</a:t>
            </a:r>
          </a:p>
          <a:p>
            <a:pPr>
              <a:lnSpc>
                <a:spcPct val="110000"/>
              </a:lnSpc>
            </a:pPr>
            <a:r>
              <a:rPr lang="en-US" sz="4000" dirty="0">
                <a:latin typeface="+mj-lt"/>
              </a:rPr>
              <a:t>Applications: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Writers use it for inspiration.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Filmmakers avoid clichés.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+mj-lt"/>
              </a:rPr>
              <a:t>Fans explore the history and significance of tropes.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F8161-A699-0E06-D580-5CB470EC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02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 - Introduction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introduce the methodology section.</a:t>
            </a:r>
          </a:p>
          <a:p>
            <a:r>
              <a:rPr lang="en-US" dirty="0"/>
              <a:t>Mention the importance of explaining how the tool was developed.</a:t>
            </a:r>
          </a:p>
          <a:p>
            <a:r>
              <a:rPr lang="en-US" dirty="0"/>
              <a:t>State the number of slides in this section (e.g., "In the next 4 slides, we'll walk through the methodology of our trope-scanning tool development.").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990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3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25A2-32A6-0A5F-5546-74354CE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BAAFF-659F-6F85-4432-09E02A89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sources used: </a:t>
            </a:r>
          </a:p>
          <a:p>
            <a:pPr lvl="1"/>
            <a:r>
              <a:rPr lang="en-US" dirty="0"/>
              <a:t>Full episode summary: </a:t>
            </a:r>
            <a:r>
              <a:rPr lang="en-US" dirty="0">
                <a:hlinkClick r:id="rId3"/>
              </a:rPr>
              <a:t>https://simpsons.fandom.com/wiki/Season_1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https://simpsons.fandom.com/wiki/Season_2</a:t>
            </a:r>
            <a:endParaRPr lang="en-US" dirty="0"/>
          </a:p>
          <a:p>
            <a:pPr lvl="1"/>
            <a:r>
              <a:rPr lang="en-US" dirty="0"/>
              <a:t>Trope source: </a:t>
            </a:r>
            <a:r>
              <a:rPr lang="en-US" dirty="0">
                <a:hlinkClick r:id="rId5"/>
              </a:rPr>
              <a:t>https://tvtropes.org/pmwiki/pmwiki.php/Recap/TheSimpsons</a:t>
            </a:r>
            <a:r>
              <a:rPr lang="en-US" dirty="0"/>
              <a:t> (Only Season 1 and 2 episodes used)</a:t>
            </a:r>
          </a:p>
          <a:p>
            <a:r>
              <a:rPr lang="en-US" dirty="0"/>
              <a:t>Reason for Choice: Extensive data, well-maintained wiki, comprehensive trope definitions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E7CA-9021-C336-32F8-B6874F4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89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C19-FE14-E1B0-39CC-68618E95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Development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3658-3930-56AF-D8A8-66F2648C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overview of the tools, technologies, and algorithms used to build the trope-scanning tool.</a:t>
            </a:r>
          </a:p>
          <a:p>
            <a:r>
              <a:rPr lang="en-US" dirty="0"/>
              <a:t>Highlight the key steps involved in developing the tool.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7BAD-C64D-8015-7AC0-550C79E9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21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D3D8-D4F8-D468-493A-FF1E6A6F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0667-441C-B7B5-F767-CEBC5322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functionality of the trope-scanning tool.</a:t>
            </a:r>
          </a:p>
          <a:p>
            <a:r>
              <a:rPr lang="en-US" dirty="0"/>
              <a:t>Use screenshots, diagrams, or flowcharts to illustrate how it works.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4210A-A464-8375-3098-FC5C15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4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1420</Words>
  <Application>Microsoft Office PowerPoint</Application>
  <PresentationFormat>Widescreen</PresentationFormat>
  <Paragraphs>113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Google Sans</vt:lpstr>
      <vt:lpstr>Söhne</vt:lpstr>
      <vt:lpstr>Times New Roman</vt:lpstr>
      <vt:lpstr>Office Theme</vt:lpstr>
      <vt:lpstr>Unveiling Tropes: GA Capstone Project Presentation on Text Analysis and Trope Detection</vt:lpstr>
      <vt:lpstr>Introduction</vt:lpstr>
      <vt:lpstr>TV Tropes Definition</vt:lpstr>
      <vt:lpstr>Problem Statement</vt:lpstr>
      <vt:lpstr>Methodology - Introduction</vt:lpstr>
      <vt:lpstr>Methodology</vt:lpstr>
      <vt:lpstr>Data Collection</vt:lpstr>
      <vt:lpstr>Tool Development</vt:lpstr>
      <vt:lpstr>Functionality</vt:lpstr>
      <vt:lpstr>Evaluation</vt:lpstr>
      <vt:lpstr>Results and Findings</vt:lpstr>
      <vt:lpstr>Tool Description</vt:lpstr>
      <vt:lpstr>Applications</vt:lpstr>
      <vt:lpstr>Future Enhancements</vt:lpstr>
      <vt:lpstr>Streamlit app</vt:lpstr>
      <vt:lpstr>What needs to be edited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Tropes: GA Capstone Project Presentation on Text Analysis and Trope Detection</dc:title>
  <dc:creator>Alicorn Gaia</dc:creator>
  <cp:lastModifiedBy>Alicorn Gaia</cp:lastModifiedBy>
  <cp:revision>7</cp:revision>
  <dcterms:created xsi:type="dcterms:W3CDTF">2023-11-07T03:02:34Z</dcterms:created>
  <dcterms:modified xsi:type="dcterms:W3CDTF">2023-11-08T03:33:33Z</dcterms:modified>
</cp:coreProperties>
</file>