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96" y="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173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3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279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50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217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535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15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91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22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18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929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Eternity battle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Черных </a:t>
            </a:r>
            <a:r>
              <a:rPr lang="ru-RU" dirty="0" err="1" smtClean="0"/>
              <a:t>иван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4071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Описание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Eternity </a:t>
            </a:r>
            <a:r>
              <a:rPr lang="en-US" dirty="0" smtClean="0"/>
              <a:t>battle – </a:t>
            </a:r>
            <a:r>
              <a:rPr lang="ru-RU" dirty="0" err="1" smtClean="0"/>
              <a:t>шутер</a:t>
            </a:r>
            <a:r>
              <a:rPr lang="ru-RU" dirty="0" smtClean="0"/>
              <a:t>, в котором два пользователя могут сразится 1 на 1 на одно ПК.</a:t>
            </a:r>
            <a:endParaRPr lang="en-US" dirty="0" smtClean="0"/>
          </a:p>
          <a:p>
            <a:r>
              <a:rPr lang="ru-RU" dirty="0"/>
              <a:t>З</a:t>
            </a:r>
            <a:r>
              <a:rPr lang="ru-RU" dirty="0" smtClean="0"/>
              <a:t>десь </a:t>
            </a:r>
            <a:r>
              <a:rPr lang="ru-RU" dirty="0"/>
              <a:t>ты управляешь своим персонажем с целью уничтожения противника.</a:t>
            </a:r>
          </a:p>
        </p:txBody>
      </p:sp>
    </p:spTree>
    <p:extLst>
      <p:ext uri="{BB962C8B-B14F-4D97-AF65-F5344CB8AC3E}">
        <p14:creationId xmlns:p14="http://schemas.microsoft.com/office/powerpoint/2010/main" val="45149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Диаграмма прецедентов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111" y="1737360"/>
            <a:ext cx="9669481" cy="4588906"/>
          </a:xfrm>
        </p:spPr>
      </p:pic>
    </p:spTree>
    <p:extLst>
      <p:ext uri="{BB962C8B-B14F-4D97-AF65-F5344CB8AC3E}">
        <p14:creationId xmlns:p14="http://schemas.microsoft.com/office/powerpoint/2010/main" val="2682823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Технологи и библиотеки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Технологии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err="1" smtClean="0"/>
              <a:t>PyCharm</a:t>
            </a:r>
            <a:r>
              <a:rPr lang="en-US" dirty="0" smtClean="0"/>
              <a:t>, Python </a:t>
            </a:r>
          </a:p>
          <a:p>
            <a:pPr marL="0" indent="0">
              <a:buNone/>
            </a:pPr>
            <a:r>
              <a:rPr lang="ru-RU" dirty="0" smtClean="0"/>
              <a:t>Библиотеки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Sys, </a:t>
            </a:r>
            <a:r>
              <a:rPr lang="en-US" dirty="0" err="1" smtClean="0"/>
              <a:t>os</a:t>
            </a:r>
            <a:r>
              <a:rPr lang="en-US" dirty="0" smtClean="0"/>
              <a:t>, </a:t>
            </a:r>
            <a:r>
              <a:rPr lang="en-US" dirty="0" err="1" smtClean="0"/>
              <a:t>pygame</a:t>
            </a:r>
            <a:r>
              <a:rPr lang="en-US" dirty="0" smtClean="0"/>
              <a:t>, sqlite3, random, </a:t>
            </a:r>
            <a:r>
              <a:rPr lang="en-US" dirty="0" err="1" smtClean="0"/>
              <a:t>pygame_menu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1843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Диаграмма классов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075647"/>
            <a:ext cx="10058400" cy="3563956"/>
          </a:xfrm>
        </p:spPr>
      </p:pic>
    </p:spTree>
    <p:extLst>
      <p:ext uri="{BB962C8B-B14F-4D97-AF65-F5344CB8AC3E}">
        <p14:creationId xmlns:p14="http://schemas.microsoft.com/office/powerpoint/2010/main" val="3750208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Итоги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 учебный проект, целью которого было научиться создавать </a:t>
            </a:r>
            <a:r>
              <a:rPr lang="ru-RU" dirty="0" smtClean="0"/>
              <a:t>игру </a:t>
            </a:r>
            <a:r>
              <a:rPr lang="ru-RU" dirty="0"/>
              <a:t>на </a:t>
            </a:r>
            <a:r>
              <a:rPr lang="en-US" dirty="0" err="1" smtClean="0"/>
              <a:t>pygame</a:t>
            </a:r>
            <a:r>
              <a:rPr lang="ru-RU" dirty="0" smtClean="0"/>
              <a:t> </a:t>
            </a:r>
            <a:r>
              <a:rPr lang="ru-RU" dirty="0"/>
              <a:t>и научиться  </a:t>
            </a:r>
            <a:r>
              <a:rPr lang="ru-RU" dirty="0" smtClean="0"/>
              <a:t>работать</a:t>
            </a:r>
            <a:r>
              <a:rPr lang="en-US" dirty="0"/>
              <a:t> </a:t>
            </a:r>
            <a:r>
              <a:rPr lang="en-US" dirty="0" smtClean="0"/>
              <a:t>c GIT HUB</a:t>
            </a:r>
            <a:r>
              <a:rPr lang="ru-RU" dirty="0"/>
              <a:t> </a:t>
            </a:r>
            <a:r>
              <a:rPr lang="ru-RU" dirty="0" smtClean="0"/>
              <a:t>и так же научится проектировать. </a:t>
            </a:r>
            <a:r>
              <a:rPr lang="ru-RU" dirty="0"/>
              <a:t>В будущем </a:t>
            </a:r>
            <a:r>
              <a:rPr lang="ru-RU" dirty="0" smtClean="0"/>
              <a:t>добавить возможность играть онлайн.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2668694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210</TotalTime>
  <Words>91</Words>
  <Application>Microsoft Office PowerPoint</Application>
  <PresentationFormat>Широкоэкранный</PresentationFormat>
  <Paragraphs>14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Ретро</vt:lpstr>
      <vt:lpstr>Eternity battle</vt:lpstr>
      <vt:lpstr>Описание проекта</vt:lpstr>
      <vt:lpstr>Диаграмма прецедентов</vt:lpstr>
      <vt:lpstr>Технологи и библиотеки</vt:lpstr>
      <vt:lpstr>Диаграмма классов</vt:lpstr>
      <vt:lpstr>Итоги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Eternity battle</dc:title>
  <dc:creator>Иван</dc:creator>
  <cp:lastModifiedBy>Иван</cp:lastModifiedBy>
  <cp:revision>6</cp:revision>
  <dcterms:created xsi:type="dcterms:W3CDTF">2023-02-21T11:19:11Z</dcterms:created>
  <dcterms:modified xsi:type="dcterms:W3CDTF">2023-02-21T14:49:18Z</dcterms:modified>
</cp:coreProperties>
</file>