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276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2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782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302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8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311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47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83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3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344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646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E29D23-47B1-4B84-BCAB-97DBE6F81652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8FCBE9F-BAE5-44F8-834A-757AAA46B9B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71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2A78-7286-4871-A62C-6BEB0BB96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Carbon Monoxide Detector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7BBD-7355-42BB-8F2E-3A7F0191B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Ivan Christian Trisula - 217116608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031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61AA-FC63-49C6-A2C5-522AD940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4FF2-9CA8-4C1A-8EEE-25F1EBF9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Detector </a:t>
            </a:r>
            <a:r>
              <a:rPr lang="en-US" dirty="0" err="1"/>
              <a:t>berbasiskan</a:t>
            </a:r>
            <a:r>
              <a:rPr lang="en-US" dirty="0"/>
              <a:t> </a:t>
            </a:r>
            <a:r>
              <a:rPr lang="en-US" dirty="0" err="1"/>
              <a:t>NodeMCU</a:t>
            </a:r>
            <a:endParaRPr lang="en-US" dirty="0"/>
          </a:p>
          <a:p>
            <a:r>
              <a:rPr lang="en-US" dirty="0"/>
              <a:t>NodeJS </a:t>
            </a:r>
            <a:r>
              <a:rPr lang="en-US" dirty="0" err="1"/>
              <a:t>sebagai</a:t>
            </a:r>
            <a:r>
              <a:rPr lang="en-US" dirty="0"/>
              <a:t> back-end</a:t>
            </a:r>
          </a:p>
          <a:p>
            <a:r>
              <a:rPr lang="en-US" dirty="0"/>
              <a:t>Data </a:t>
            </a:r>
            <a:r>
              <a:rPr lang="en-US" dirty="0" err="1"/>
              <a:t>disimpan</a:t>
            </a:r>
            <a:r>
              <a:rPr lang="en-US" dirty="0"/>
              <a:t> di database</a:t>
            </a:r>
          </a:p>
          <a:p>
            <a:r>
              <a:rPr lang="en-US" dirty="0"/>
              <a:t>Web page </a:t>
            </a:r>
            <a:r>
              <a:rPr lang="en-US" dirty="0" err="1"/>
              <a:t>untuk</a:t>
            </a:r>
            <a:r>
              <a:rPr lang="en-US" dirty="0"/>
              <a:t> front-end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481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4EC5-6123-4FCE-88B9-3039E6A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Alat dan </a:t>
            </a:r>
            <a:r>
              <a:rPr lang="en-US" dirty="0" err="1"/>
              <a:t>Bahan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E765-0D15-4C9D-A38A-A925AEB5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</a:t>
            </a:r>
            <a:r>
              <a:rPr lang="en-ID" dirty="0" err="1"/>
              <a:t>NodeMCU</a:t>
            </a:r>
            <a:r>
              <a:rPr lang="en-ID" dirty="0"/>
              <a:t> ESP8266</a:t>
            </a:r>
            <a:endParaRPr lang="id-ID" dirty="0"/>
          </a:p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Breadboard</a:t>
            </a:r>
            <a:endParaRPr lang="id-ID" dirty="0"/>
          </a:p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Buzzer Active</a:t>
            </a:r>
            <a:endParaRPr lang="id-ID" dirty="0"/>
          </a:p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MQ-7</a:t>
            </a:r>
            <a:endParaRPr lang="id-ID" dirty="0"/>
          </a:p>
          <a:p>
            <a:pPr lvl="0"/>
            <a:r>
              <a:rPr lang="en-ID" dirty="0"/>
              <a:t>8 </a:t>
            </a:r>
            <a:r>
              <a:rPr lang="en-ID" dirty="0" err="1"/>
              <a:t>buah</a:t>
            </a:r>
            <a:r>
              <a:rPr lang="en-ID" dirty="0"/>
              <a:t> jumper Male to Male</a:t>
            </a:r>
            <a:endParaRPr lang="id-ID" dirty="0"/>
          </a:p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kabel</a:t>
            </a:r>
            <a:r>
              <a:rPr lang="en-ID" dirty="0"/>
              <a:t> USB</a:t>
            </a:r>
            <a:endParaRPr lang="id-ID" dirty="0"/>
          </a:p>
          <a:p>
            <a:pPr lvl="0"/>
            <a:r>
              <a:rPr lang="en-ID" dirty="0"/>
              <a:t>1 </a:t>
            </a:r>
            <a:r>
              <a:rPr lang="en-ID" dirty="0" err="1"/>
              <a:t>buah</a:t>
            </a:r>
            <a:r>
              <a:rPr lang="en-ID" dirty="0"/>
              <a:t> Power Bank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677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E8C3-BD9A-4BC6-A6B2-EA045BD4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8B486-4116-4D85-877A-7A64040FC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1485900"/>
            <a:ext cx="6581775" cy="3876675"/>
          </a:xfrm>
        </p:spPr>
      </p:pic>
    </p:spTree>
    <p:extLst>
      <p:ext uri="{BB962C8B-B14F-4D97-AF65-F5344CB8AC3E}">
        <p14:creationId xmlns:p14="http://schemas.microsoft.com/office/powerpoint/2010/main" val="341527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5837-F5B8-45E2-A7A3-2D2BEBDC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95298-899B-4EE4-A192-470CC184A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465" y="863600"/>
            <a:ext cx="6829745" cy="5121275"/>
          </a:xfrm>
        </p:spPr>
      </p:pic>
    </p:spTree>
    <p:extLst>
      <p:ext uri="{BB962C8B-B14F-4D97-AF65-F5344CB8AC3E}">
        <p14:creationId xmlns:p14="http://schemas.microsoft.com/office/powerpoint/2010/main" val="28815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3F3-E6C2-490F-B40D-A2AA176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Web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B083B-F982-4BD2-9841-7603EB094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6683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1316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37</TotalTime>
  <Words>61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Carbon Monoxide Detector</vt:lpstr>
      <vt:lpstr>About Project</vt:lpstr>
      <vt:lpstr>Alat dan Bahan</vt:lpstr>
      <vt:lpstr>PowerPoint Presentation</vt:lpstr>
      <vt:lpstr>Tampilan perangkat</vt:lpstr>
      <vt:lpstr>Tampilan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Monoxide Detector</dc:title>
  <dc:creator>Ivam Christian Trisula</dc:creator>
  <cp:lastModifiedBy>Ivam Christian Trisula</cp:lastModifiedBy>
  <cp:revision>3</cp:revision>
  <dcterms:created xsi:type="dcterms:W3CDTF">2020-06-15T16:24:10Z</dcterms:created>
  <dcterms:modified xsi:type="dcterms:W3CDTF">2020-06-15T17:02:43Z</dcterms:modified>
</cp:coreProperties>
</file>