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9f300b77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9f300b77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79f300b77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79f300b77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a66976d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a66976d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9f300b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9f300b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79f300b7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79f300b7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9f300b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9f300b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9f300b7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9f300b7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9f300b7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9f300b7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79f300b7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79f300b7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9f300b77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9f300b77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JUnit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/>
              <a:t>Иван Чучулски 62167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800"/>
              <a:t>Кратко демо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19150" y="161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800"/>
              <a:t>Благодаря Ви за вниманието!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22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Описание на JUnit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88850" y="1661275"/>
            <a:ext cx="8193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framework за структурно тестване на софтуерни системи, написани на езика Java.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обикновено се използва в интегрирана среда за разработка (IDE).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част от семейство от инструменти за тестване xUnit (CppUnit, PyUnit, </a:t>
            </a:r>
            <a:r>
              <a:rPr lang="bg" sz="1800"/>
              <a:t>...</a:t>
            </a:r>
            <a:r>
              <a:rPr lang="bg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безплатен софтуер с отворен код в Github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78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се тества?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88850" y="1661275"/>
            <a:ext cx="8193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използва се за тестване на програмна единица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в Java основната програмна единица е клас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тестват се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класове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интерфейси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групирани класове, т.е. пакети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47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Типове тестване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475200" y="1309175"/>
            <a:ext cx="8193600" cy="29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за структурно тестване на отделните програмни компоненти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резултата от пресмятането на даден метод се сравнява с въведена от програмиста очаквана стойност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така се верифицира правилното функциониране на метода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това спомага за по-бързо и точно откриване на проблеми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(по-ясно е мястото, където е гръмнал кода)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при хвърлено изключение, типът му може да спомогне за поправяне на проблема(делене на нула, out of bounds)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536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Х</a:t>
            </a:r>
            <a:r>
              <a:rPr lang="bg"/>
              <a:t>арактеристики на JUnit 1/3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475200" y="1448725"/>
            <a:ext cx="8193600" cy="29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прави се отделен клас, който се отделя в отделен пакет;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в този клас се пишат тестовете методи, анотирани с @Test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използват assert конструкции, за да сравни резултата от дадено пресмятане със предварително определена от програмиста стойност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assertEquals, assertArrayEquals, assertNotNull, ...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на методи с @Test може да се окаже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че трябва да се очакват определено изключение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да завършат в някакъв интервал от милисекунди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536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Характеристики на JUnit 2/3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475200" y="1271925"/>
            <a:ext cx="8193600" cy="3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тагове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@Tag("slow"), @Tag("fast")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изисквания на операционна система, версия на JRE, системни променливи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@DisabledOnOs({WINDOWS}), @EnabledOnJre({ JAVA_9, JAVA_10 })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@EnabledIfSystemProperty(named = "os.arch", matches = ".*64.*")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има механизъм за създаване на тестови пакети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създава се клас, който представлява тестовия пакет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на него му се оказват </a:t>
            </a:r>
            <a:r>
              <a:rPr lang="bg" sz="1800"/>
              <a:t>няколко тестови класа или цял пакет от класове, които представляват тестовите сценарии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чрез него могат да се пускат всички тестови сценарии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536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Характеристики на JUnit 3/3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475200" y="1384975"/>
            <a:ext cx="81936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специфични методи @BeforeAll, @AfterAll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изпълняват се преди/след всички тестови методи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за конструкция на класовете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за времеемки дейности, например свързване или прекъсване на връзка с база от данни или услуга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специфични методи @BeforeEach, @AfterEach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изпълняват се преди/след всеки тестов метод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например за прочитане на входни данни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възстановяване на някакво състояние на тестваните класове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536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Предимства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475200" y="1491250"/>
            <a:ext cx="81936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утвърден инструмент, използван в голям процент от проектите на Java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по данни на Github 30% от всички Java проекти използват JUnit за unit тестването си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лесна интеграция с популярните ide-та, често върви с инсталационния им пакет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нагледно се виждат минати тестове и % покритие на кода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подпомага test-driven development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използване при continuous integration начин на разработка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регресионно тестване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536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Недостатъци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475200" y="1281925"/>
            <a:ext cx="81936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пряк конкурент TestNG за unit тестване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(arguably) по-лесно групиране на тестови сценарии и създаване на тестови пакети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mocking на ресурси и услуги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Mockito, EasyMock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REST услуги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REST Assured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по-задълбочено тестване на различните нива на системата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Spring Unit за тестване на графичните компоненти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DBUnit за тестване на бази данни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