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Nunito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501994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69022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8a93240a6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8a93240a6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79635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8a93240a6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8a93240a6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08956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8a93240a6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8a93240a6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90785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8a93240a6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8a93240a6_1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86906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8a93240a6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8a93240a6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65243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8a93240a6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8a93240a6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500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8a93240a6_0_7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8a93240a6_0_7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3103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8a93240a6_0_7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8a93240a6_0_7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3480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8a93240a6_0_8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8a93240a6_0_8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0868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8a93240a6_0_10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8a93240a6_0_10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3213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8a93240a6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8a93240a6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8839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8a93240a6_0_1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8a93240a6_0_1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521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8a93240a6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8a93240a6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0860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8a93240a6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8a93240a6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1229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C232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68878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4800"/>
              <a:t>VeloCity</a:t>
            </a:r>
            <a:endParaRPr sz="4800"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5404550" y="337080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2500"/>
              <a:t>Даниел Димитров 62121</a:t>
            </a:r>
            <a:endParaRPr sz="2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2500"/>
              <a:t>Иван Чучулски 62167</a:t>
            </a:r>
            <a:endParaRPr sz="2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Картина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424" y="254960"/>
            <a:ext cx="5400000" cy="459134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6674" y="314962"/>
            <a:ext cx="5581650" cy="429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2975" y="240938"/>
            <a:ext cx="5955075" cy="466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/>
        </p:nvSpPr>
        <p:spPr>
          <a:xfrm>
            <a:off x="1630825" y="204050"/>
            <a:ext cx="5699400" cy="4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>
                <a:latin typeface="Calibri"/>
                <a:ea typeface="Calibri"/>
                <a:cs typeface="Calibri"/>
                <a:sym typeface="Calibri"/>
              </a:rPr>
              <a:t>Задаване на конфигурационните параметри на системата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Картина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70" y="518503"/>
            <a:ext cx="8513396" cy="43353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259" y="584391"/>
            <a:ext cx="8368417" cy="4331368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6"/>
          <p:cNvSpPr txBox="1"/>
          <p:nvPr/>
        </p:nvSpPr>
        <p:spPr>
          <a:xfrm>
            <a:off x="1249667" y="212198"/>
            <a:ext cx="65016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>
                <a:latin typeface="Calibri"/>
                <a:ea typeface="Calibri"/>
                <a:cs typeface="Calibri"/>
                <a:sym typeface="Calibri"/>
              </a:rPr>
              <a:t>Действия при извънредни ситуации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 txBox="1">
            <a:spLocks noGrp="1"/>
          </p:cNvSpPr>
          <p:nvPr>
            <p:ph type="title"/>
          </p:nvPr>
        </p:nvSpPr>
        <p:spPr>
          <a:xfrm>
            <a:off x="471425" y="1711075"/>
            <a:ext cx="8352000" cy="9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4500"/>
              <a:t>Благодарим Ви за вниманието!</a:t>
            </a:r>
            <a:endParaRPr sz="4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5210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Предназначение на системата</a:t>
            </a:r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553800" y="1665325"/>
            <a:ext cx="8036400" cy="25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bg" sz="2000"/>
              <a:t>Система за наемане на електрически велосипеди в рамките на града	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bg" sz="2000"/>
              <a:t>Основна цел на системата е потребителите да могат да намират най-близките свободни велосипеди чрез мобилно приложение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bg" sz="2000"/>
              <a:t>По този начин целим да намалим вредните емисии, трафика в пиковите часове и да стимулираме повече физическа активност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819150" y="3517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Архитектурни драйвери</a:t>
            </a:r>
            <a:endParaRPr/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1"/>
          </p:nvPr>
        </p:nvSpPr>
        <p:spPr>
          <a:xfrm>
            <a:off x="649100" y="1066450"/>
            <a:ext cx="7980000" cy="36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bg" sz="1600" dirty="0"/>
              <a:t>Функционални изисквания</a:t>
            </a:r>
            <a:endParaRPr sz="16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bg" sz="1400" dirty="0"/>
              <a:t>Поддръжка на няколко вида потребители - наематели, администратори, наблюдатели, техници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bg" sz="1400" dirty="0"/>
              <a:t>Управление на конфигурационни параметри на системата - време за използване на велосипед, минимален процент на батерия при наемане на велосипед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bg" sz="1400" dirty="0"/>
              <a:t>Интеграция с онлайн услуги за географски карти</a:t>
            </a:r>
            <a:endParaRPr sz="14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bg" sz="1600" dirty="0"/>
              <a:t>Качествени изисквания</a:t>
            </a:r>
            <a:endParaRPr sz="16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bg" sz="1400" b="1" dirty="0"/>
              <a:t>защитеност </a:t>
            </a:r>
            <a:r>
              <a:rPr lang="bg" sz="1400" dirty="0"/>
              <a:t>на личните данни на клиентите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bg" sz="1400" b="1" dirty="0"/>
              <a:t>използваемост </a:t>
            </a:r>
            <a:r>
              <a:rPr lang="bg" sz="1400" dirty="0"/>
              <a:t>- гъвкави начини за заплащане (купоните за хляб също важат)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bg" sz="1400" b="1" dirty="0"/>
              <a:t>безопасност </a:t>
            </a:r>
            <a:r>
              <a:rPr lang="bg" sz="1400" dirty="0"/>
              <a:t>- наличие на модул за самодиагностика на велосипедите, който при откриване на повреда изпраща сигнал към екипите по техническа поддръжка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bg" sz="1400" b="1" dirty="0"/>
              <a:t>производителност </a:t>
            </a:r>
            <a:r>
              <a:rPr lang="bg" sz="1400" dirty="0"/>
              <a:t>- при настъпване на инцидент системата трябва да </a:t>
            </a:r>
            <a:r>
              <a:rPr lang="bg" sz="1400" dirty="0" smtClean="0"/>
              <a:t>сигнализира</a:t>
            </a:r>
            <a:r>
              <a:rPr lang="bg-BG" sz="1400" dirty="0"/>
              <a:t>т</a:t>
            </a:r>
            <a:r>
              <a:rPr lang="bg" sz="1400" dirty="0" smtClean="0"/>
              <a:t> </a:t>
            </a:r>
            <a:r>
              <a:rPr lang="bg" sz="1400" dirty="0"/>
              <a:t>службите за спешна медицинска помощ</a:t>
            </a:r>
            <a:endParaRPr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819150" y="39405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dirty="0"/>
              <a:t>Архитектурни тактики</a:t>
            </a:r>
            <a:endParaRPr dirty="0"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819150" y="1134270"/>
            <a:ext cx="7505700" cy="35889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bg" sz="1600" dirty="0"/>
              <a:t>Тактики за изправност</a:t>
            </a:r>
            <a:endParaRPr sz="16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bg" sz="1400" dirty="0"/>
              <a:t>Heartbeat, Keepalive - за сензорите в модула Bicycle и в Server за Scheduler-а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bg" sz="1400" dirty="0"/>
              <a:t>Активен излишък - наличие на множество копия на модула Server 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bg" sz="1400" dirty="0"/>
              <a:t>Резервни изчислителни мощности за Computation за справяне с натоварванията в пиковите часове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bg" sz="1600" dirty="0"/>
              <a:t>Тактики за производителност</a:t>
            </a:r>
            <a:endParaRPr sz="16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bg" sz="1400" dirty="0"/>
              <a:t>П</a:t>
            </a:r>
            <a:r>
              <a:rPr lang="bg" sz="1400" dirty="0" smtClean="0"/>
              <a:t>аралелна </a:t>
            </a:r>
            <a:r>
              <a:rPr lang="bg" sz="1400" dirty="0"/>
              <a:t>обработка и високопроизводителни алгоритми в Computation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bg" sz="1400" dirty="0"/>
              <a:t>А</a:t>
            </a:r>
            <a:r>
              <a:rPr lang="bg" sz="1400" dirty="0" smtClean="0"/>
              <a:t>рбитраж </a:t>
            </a:r>
            <a:r>
              <a:rPr lang="bg" sz="1400" dirty="0"/>
              <a:t>на ресурсите - Scheduler в Server-а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bg" sz="1600" dirty="0"/>
              <a:t>Тактики за сигурност</a:t>
            </a:r>
            <a:endParaRPr sz="16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bg" sz="1400" dirty="0"/>
              <a:t>Authentication - проверяване на самоличността на потребителите 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bg" sz="1400" dirty="0"/>
              <a:t>Authorisation - предоставяне на достъп само до определена информация за конкретния тип потребител</a:t>
            </a:r>
            <a:endParaRPr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7625" y="684400"/>
            <a:ext cx="6199675" cy="412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7"/>
          <p:cNvSpPr txBox="1"/>
          <p:nvPr/>
        </p:nvSpPr>
        <p:spPr>
          <a:xfrm>
            <a:off x="2035488" y="289250"/>
            <a:ext cx="50730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1600">
                <a:latin typeface="Calibri"/>
                <a:ea typeface="Calibri"/>
                <a:cs typeface="Calibri"/>
                <a:sym typeface="Calibri"/>
              </a:rPr>
              <a:t>Общ вид на декомпозицията на модулите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Картина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922" y="241242"/>
            <a:ext cx="5400000" cy="459134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5524" y="251236"/>
            <a:ext cx="5400000" cy="46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Картина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860" y="234363"/>
            <a:ext cx="5504266" cy="4680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Картина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488" y="241241"/>
            <a:ext cx="5400000" cy="459134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226</Words>
  <Application>Microsoft Office PowerPoint</Application>
  <PresentationFormat>Презентация на цял екран (16:9)</PresentationFormat>
  <Paragraphs>32</Paragraphs>
  <Slides>15</Slides>
  <Notes>15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15</vt:i4>
      </vt:variant>
    </vt:vector>
  </HeadingPairs>
  <TitlesOfParts>
    <vt:vector size="19" baseType="lpstr">
      <vt:lpstr>Calibri</vt:lpstr>
      <vt:lpstr>Arial</vt:lpstr>
      <vt:lpstr>Nunito</vt:lpstr>
      <vt:lpstr>Shift</vt:lpstr>
      <vt:lpstr>VeloCity</vt:lpstr>
      <vt:lpstr>Предназначение на системата</vt:lpstr>
      <vt:lpstr>Архитектурни драйвери</vt:lpstr>
      <vt:lpstr>Архитектурни тактики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Благодарим Ви за вниманието!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VeloCity</dc:title>
  <cp:lastModifiedBy>User</cp:lastModifiedBy>
  <cp:revision>6</cp:revision>
  <dcterms:modified xsi:type="dcterms:W3CDTF">2019-06-19T16:54:15Z</dcterms:modified>
</cp:coreProperties>
</file>