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79f300b77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79f300b77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a66976d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a66976d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4ed95f4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4ed95f4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79f300b7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79f300b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4ed95f44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4ed95f44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4ed95f44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4ed95f44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79f300b77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79f300b77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79f300b77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79f300b77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79f300b77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79f300b77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JavaScript Lint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800"/>
              <a:t>Иван Чучулски 62167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819150" y="161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4800"/>
              <a:t>Благодаря Ви за вниманието!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513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Какво е lint?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475200" y="1334400"/>
            <a:ext cx="8193600" cy="28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lint(linter) е инструмент за анализ на кода на даден софтуер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помага откриването на някои често срещани грешки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 sz="1800"/>
              <a:t>използване на недекларирана променлива или метод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предупреждава за потенциални проблеми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bg" sz="1800"/>
              <a:t>части от кода, които не се използват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може да служи за налагане на style guide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най-лесно се използва, когато е конфигуриран с текстов редактор или IDE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622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Описание на JavaScript Lint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475200" y="1577025"/>
            <a:ext cx="8193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инструмент, предназначен за извършване на статичен анализ на JavaScript програми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безплатен, с отворен код, наличен за Windows, Mac и Linux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има и онлайн версия, в която просто да поставим кода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JavaScript  е интерпретируем, слабо и динамично типизиран, така че всякаква помощ е добре дошла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358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Какво открива JavaScript Lint? 1/2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475200" y="1313550"/>
            <a:ext cx="8193600" cy="29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bg" sz="1600">
                <a:solidFill>
                  <a:srgbClr val="000000"/>
                </a:solidFill>
              </a:rPr>
              <a:t>използване на недекларирана променлива или метод :</a:t>
            </a:r>
            <a:r>
              <a:rPr lang="bg" sz="1600">
                <a:solidFill>
                  <a:srgbClr val="000000"/>
                </a:solidFill>
              </a:rPr>
              <a:t> може да предизвика неочаквано поведение на програмата(в JS се случва често)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bg" sz="1600">
                <a:solidFill>
                  <a:srgbClr val="000000"/>
                </a:solidFill>
              </a:rPr>
              <a:t>променлива или метод, кои</a:t>
            </a:r>
            <a:r>
              <a:rPr b="1" lang="bg" sz="1600">
                <a:solidFill>
                  <a:srgbClr val="000000"/>
                </a:solidFill>
              </a:rPr>
              <a:t>т</a:t>
            </a:r>
            <a:r>
              <a:rPr b="1" lang="bg" sz="1600">
                <a:solidFill>
                  <a:srgbClr val="000000"/>
                </a:solidFill>
              </a:rPr>
              <a:t>о никога не се използват в кода : </a:t>
            </a:r>
            <a:r>
              <a:rPr lang="bg" sz="1600">
                <a:solidFill>
                  <a:srgbClr val="000000"/>
                </a:solidFill>
              </a:rPr>
              <a:t>потенциални бъгове, особено ако са </a:t>
            </a:r>
            <a:r>
              <a:rPr lang="bg" sz="1600">
                <a:solidFill>
                  <a:srgbClr val="000000"/>
                </a:solidFill>
              </a:rPr>
              <a:t>за</a:t>
            </a:r>
            <a:r>
              <a:rPr lang="bg" sz="1600">
                <a:solidFill>
                  <a:srgbClr val="000000"/>
                </a:solidFill>
              </a:rPr>
              <a:t>коментирани и просто заемат място в кода, понякога е свързано с горния проблем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b="1" lang="bg" sz="1600">
                <a:solidFill>
                  <a:srgbClr val="000000"/>
                </a:solidFill>
              </a:rPr>
              <a:t>блок от код, който никога не се изпълнява, заради return, continue, break или throw оператори : </a:t>
            </a:r>
            <a:r>
              <a:rPr lang="bg" sz="1600">
                <a:solidFill>
                  <a:srgbClr val="000000"/>
                </a:solidFill>
              </a:rPr>
              <a:t>идентифицира се евентуален проблем със потока на изпълнението на програмата или ненужен фрагмент от код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475200" y="1313550"/>
            <a:ext cx="8193600" cy="28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bg" sz="1600">
                <a:solidFill>
                  <a:srgbClr val="000000"/>
                </a:solidFill>
              </a:rPr>
              <a:t>пропуснати ограждащи скоби на изразите if, for, while : </a:t>
            </a:r>
            <a:r>
              <a:rPr lang="bg" sz="1600">
                <a:solidFill>
                  <a:srgbClr val="000000"/>
                </a:solidFill>
              </a:rPr>
              <a:t>това води до влошаване на четливостта на кода, особено ако на реда след оператора има и някакъв друг израз(състезателните програмисти нямат такива проблеми)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bg" sz="1600">
                <a:solidFill>
                  <a:srgbClr val="000000"/>
                </a:solidFill>
              </a:rPr>
              <a:t>липсващи break изрази при case случаите на switch оператор : </a:t>
            </a:r>
            <a:r>
              <a:rPr lang="bg" sz="1600">
                <a:solidFill>
                  <a:srgbClr val="000000"/>
                </a:solidFill>
              </a:rPr>
              <a:t>това е потенциално място за бъгове, свързани с потока на изпълнението на програмата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bg" sz="1600">
                <a:solidFill>
                  <a:srgbClr val="000000"/>
                </a:solidFill>
              </a:rPr>
              <a:t>някои по-екзотични грешки</a:t>
            </a:r>
            <a:r>
              <a:rPr lang="bg" sz="1600">
                <a:solidFill>
                  <a:srgbClr val="000000"/>
                </a:solidFill>
              </a:rPr>
              <a:t> :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bg" sz="1600">
                <a:solidFill>
                  <a:srgbClr val="000000"/>
                </a:solidFill>
              </a:rPr>
              <a:t>използване на label-и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bg" sz="1600">
                <a:solidFill>
                  <a:srgbClr val="000000"/>
                </a:solidFill>
              </a:rPr>
              <a:t>вложени коментари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bg" sz="1600">
                <a:solidFill>
                  <a:srgbClr val="000000"/>
                </a:solidFill>
              </a:rPr>
              <a:t>числови литерали, които правят числото в осмична бройна система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358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Какво открива JavaScript Lint? 2/2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475200" y="1142500"/>
            <a:ext cx="8193600" cy="3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bg" sz="1600">
                <a:solidFill>
                  <a:srgbClr val="000000"/>
                </a:solidFill>
              </a:rPr>
              <a:t>директно пускаме програмата, чрез нейния CLI </a:t>
            </a:r>
            <a:r>
              <a:rPr b="1" lang="bg" sz="1600">
                <a:solidFill>
                  <a:srgbClr val="000000"/>
                </a:solidFill>
              </a:rPr>
              <a:t>: </a:t>
            </a:r>
            <a:r>
              <a:rPr lang="bg" sz="1600">
                <a:solidFill>
                  <a:srgbClr val="000000"/>
                </a:solidFill>
              </a:rPr>
              <a:t>неудобен </a:t>
            </a:r>
            <a:r>
              <a:rPr lang="bg" sz="1600">
                <a:solidFill>
                  <a:srgbClr val="000000"/>
                </a:solidFill>
              </a:rPr>
              <a:t>вариант, тъй като изхода, който ще получим не е четим и интерактивността със самия код почти липсва. Въпреки това не се изискват никакви допълнителни настройки, може да се посочи </a:t>
            </a:r>
            <a:r>
              <a:rPr lang="bg" sz="1600">
                <a:solidFill>
                  <a:srgbClr val="000000"/>
                </a:solidFill>
              </a:rPr>
              <a:t>конфигурационен файл за какви грешки да се търси.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b="1" lang="bg" sz="1600">
                <a:solidFill>
                  <a:srgbClr val="000000"/>
                </a:solidFill>
              </a:rPr>
              <a:t>използване от контекстното меню на Windows Explorer : </a:t>
            </a:r>
            <a:r>
              <a:rPr lang="bg" sz="1600">
                <a:solidFill>
                  <a:srgbClr val="000000"/>
                </a:solidFill>
              </a:rPr>
              <a:t>идеята е от Windows Explorer да кликнем с десен бутон върху файл с JavaScript код и така да активираме инструмента. Резултатите вероятно отново ще получим в терминала.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bg" sz="1600">
                <a:solidFill>
                  <a:srgbClr val="000000"/>
                </a:solidFill>
              </a:rPr>
              <a:t>приставка/добавка в IDE или редактор : </a:t>
            </a:r>
            <a:r>
              <a:rPr lang="bg" sz="1600">
                <a:solidFill>
                  <a:srgbClr val="000000"/>
                </a:solidFill>
              </a:rPr>
              <a:t>обикновено  това е най-приятният вариант, но в документацията инструкциите са за </a:t>
            </a:r>
            <a:r>
              <a:rPr lang="bg" sz="1600">
                <a:solidFill>
                  <a:srgbClr val="000000"/>
                </a:solidFill>
                <a:highlight>
                  <a:srgbClr val="FFFFFF"/>
                </a:highlight>
              </a:rPr>
              <a:t>Visual Studio 2003/2005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bg" sz="1600">
                <a:solidFill>
                  <a:srgbClr val="000000"/>
                </a:solidFill>
              </a:rPr>
              <a:t>уеб вариант : </a:t>
            </a:r>
            <a:r>
              <a:rPr lang="bg" sz="1600">
                <a:solidFill>
                  <a:srgbClr val="000000"/>
                </a:solidFill>
              </a:rPr>
              <a:t>наличен е на уеб вариант на инструмента на сайта му. Не дава никакъв изход =&gt; не работи.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358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Как да използваме JavaScript Lint?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4800"/>
              <a:t>Кратко демо</a:t>
            </a:r>
            <a:endParaRPr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536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Недостатъци</a:t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475200" y="1491250"/>
            <a:ext cx="8193600" cy="29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bg" sz="2000"/>
              <a:t>не поддържа съвременните констукции на езика, като ламба изрази, let, const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bg" sz="2000"/>
              <a:t>не се интегрира със актуални редактори или IDE-та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bg" sz="2000"/>
              <a:t>не предлага интерактивност при показване на проблемите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bg" sz="2000"/>
              <a:t>няма опция за автоматично поправяне на грешките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bg" sz="2000"/>
              <a:t>не предлага задаване на style guide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819150" y="536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Предимства</a:t>
            </a:r>
            <a:endParaRPr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475200" y="1491250"/>
            <a:ext cx="81936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bg" sz="2000"/>
              <a:t>няма зависимости от друг софтуер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bg" sz="2000"/>
              <a:t>прост и лесен за употреба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bg" sz="2000"/>
              <a:t>показва базови и важни грешки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bg" sz="2000"/>
              <a:t>може да се използва за обучителни цели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