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47258-D3E2-4CE1-B008-E31900700E3E}" type="datetimeFigureOut">
              <a:rPr lang="bg-BG" smtClean="0"/>
              <a:t>8.2.2022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4FB40-73F6-4F2F-BF64-30A4719354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970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4FB40-73F6-4F2F-BF64-30A471935424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437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6D88-D2CB-44E2-967F-ACF0F7DA175A}" type="datetime1">
              <a:rPr lang="bg-BG" smtClean="0"/>
              <a:t>8.2.2022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609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9744-2ABE-41E3-AF36-9BD9E912F45D}" type="datetime1">
              <a:rPr lang="bg-BG" smtClean="0"/>
              <a:t>8.2.2022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062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57BF-C07C-41B8-A287-83C821480FF1}" type="datetime1">
              <a:rPr lang="bg-BG" smtClean="0"/>
              <a:t>8.2.2022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704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7D41-EF01-47A6-873A-1CAC63E39858}" type="datetime1">
              <a:rPr lang="bg-BG" smtClean="0"/>
              <a:t>8.2.2022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84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2017-1370-4101-8325-DC1F71A5ECFB}" type="datetime1">
              <a:rPr lang="bg-BG" smtClean="0"/>
              <a:t>8.2.2022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88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DA24-3A17-451E-8443-4C0B3B161E97}" type="datetime1">
              <a:rPr lang="bg-BG" smtClean="0"/>
              <a:t>8.2.2022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494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ACB-860F-4036-A1A4-B549D61A672F}" type="datetime1">
              <a:rPr lang="bg-BG" smtClean="0"/>
              <a:t>8.2.2022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5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0905-750D-4225-8807-0361CEDC508E}" type="datetime1">
              <a:rPr lang="bg-BG" smtClean="0"/>
              <a:t>8.2.2022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25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1FC7-9910-42DA-9FE3-F3E762ABD1D7}" type="datetime1">
              <a:rPr lang="bg-BG" smtClean="0"/>
              <a:t>8.2.2022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813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D9B1-5158-4182-BABA-BE09555F63FB}" type="datetime1">
              <a:rPr lang="bg-BG" smtClean="0"/>
              <a:t>8.2.2022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517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F08F-0CA3-4C81-BE23-FB211EBD5F0A}" type="datetime1">
              <a:rPr lang="bg-BG" smtClean="0"/>
              <a:t>8.2.2022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313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F69A-0192-45DC-AA74-886B518CF1BC}" type="datetime1">
              <a:rPr lang="bg-BG" smtClean="0"/>
              <a:t>8.2.2022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47CD-40EF-4490-8B0C-1C31B84360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34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672045" y="1062037"/>
            <a:ext cx="9144000" cy="3396752"/>
          </a:xfrm>
        </p:spPr>
        <p:txBody>
          <a:bodyPr>
            <a:noAutofit/>
          </a:bodyPr>
          <a:lstStyle/>
          <a:p>
            <a:r>
              <a:rPr lang="bg-BG" sz="2400" b="1" dirty="0"/>
              <a:t>Софийски университет „Св. Кл. Охридски”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dirty="0"/>
              <a:t>Факултет по математика и информатика</a:t>
            </a:r>
            <a:br>
              <a:rPr lang="bg-BG" sz="2400" dirty="0"/>
            </a:br>
            <a:r>
              <a:rPr lang="bg-BG" sz="2400" dirty="0"/>
              <a:t>специалност : „Защита на информацията в компютърните системи и мрежи“</a:t>
            </a:r>
            <a:br>
              <a:rPr lang="bg-BG" sz="2400" dirty="0"/>
            </a:br>
            <a:r>
              <a:rPr lang="bg-BG" sz="2400" b="1" dirty="0"/>
              <a:t> 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b="1" dirty="0"/>
              <a:t>Дисциплина : Злонамерен софтуер</a:t>
            </a:r>
            <a:r>
              <a:rPr lang="en-US" sz="2400" b="1" dirty="0"/>
              <a:t>(Malware)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b="1" dirty="0"/>
              <a:t> 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bg-BG" sz="2400" b="1" dirty="0"/>
              <a:t>Курсова работа на тема </a:t>
            </a:r>
            <a:r>
              <a:rPr lang="en-US" sz="2400" b="1" dirty="0"/>
              <a:t>Rootkit</a:t>
            </a:r>
            <a:endParaRPr lang="bg-BG" sz="24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4702629"/>
            <a:ext cx="10093234" cy="2020388"/>
          </a:xfrm>
        </p:spPr>
        <p:txBody>
          <a:bodyPr>
            <a:noAutofit/>
          </a:bodyPr>
          <a:lstStyle/>
          <a:p>
            <a:pPr algn="r"/>
            <a:r>
              <a:rPr lang="bg-BG" sz="1800" i="1" dirty="0"/>
              <a:t>Автор:</a:t>
            </a:r>
            <a:endParaRPr lang="bg-BG" sz="1800" dirty="0"/>
          </a:p>
          <a:p>
            <a:pPr algn="r"/>
            <a:r>
              <a:rPr lang="bg-BG" sz="1800" dirty="0"/>
              <a:t>Иван </a:t>
            </a:r>
            <a:r>
              <a:rPr lang="bg-BG" sz="1800" dirty="0" err="1"/>
              <a:t>Ивов</a:t>
            </a:r>
            <a:r>
              <a:rPr lang="bg-BG" sz="1800" dirty="0"/>
              <a:t> Чучулски, фак. номер</a:t>
            </a:r>
            <a:r>
              <a:rPr lang="en-US" sz="1800" dirty="0"/>
              <a:t>: </a:t>
            </a:r>
            <a:r>
              <a:rPr lang="en-US" sz="1800" dirty="0" smtClean="0"/>
              <a:t>4MI3400043</a:t>
            </a:r>
            <a:r>
              <a:rPr lang="en-US" sz="1800" dirty="0"/>
              <a:t> </a:t>
            </a:r>
            <a:endParaRPr lang="bg-BG" sz="1800" dirty="0"/>
          </a:p>
          <a:p>
            <a:pPr algn="r"/>
            <a:r>
              <a:rPr lang="bg-BG" sz="1800" i="1" dirty="0"/>
              <a:t>Ръководител:</a:t>
            </a:r>
            <a:endParaRPr lang="bg-BG" sz="1800" dirty="0"/>
          </a:p>
          <a:p>
            <a:pPr algn="r"/>
            <a:r>
              <a:rPr lang="bg-BG" sz="1800" dirty="0"/>
              <a:t>доц. д-р Димитрина </a:t>
            </a:r>
            <a:r>
              <a:rPr lang="bg-BG" sz="1800" dirty="0" smtClean="0"/>
              <a:t>Полимирова</a:t>
            </a:r>
            <a:endParaRPr lang="en-US" sz="1800" dirty="0" smtClean="0"/>
          </a:p>
          <a:p>
            <a:pPr algn="r"/>
            <a:r>
              <a:rPr lang="bg-BG" sz="1800" dirty="0"/>
              <a:t>зимен семестър</a:t>
            </a:r>
            <a:r>
              <a:rPr lang="en-US" sz="1800" dirty="0"/>
              <a:t>,</a:t>
            </a:r>
            <a:r>
              <a:rPr lang="bg-BG" sz="1800" dirty="0"/>
              <a:t> 2021</a:t>
            </a:r>
            <a:r>
              <a:rPr lang="en-US" sz="1800" dirty="0"/>
              <a:t>/</a:t>
            </a:r>
            <a:r>
              <a:rPr lang="bg-BG" sz="1800" dirty="0"/>
              <a:t>2022г.</a:t>
            </a:r>
          </a:p>
          <a:p>
            <a:pPr algn="r"/>
            <a:endParaRPr lang="bg-BG" sz="1800" dirty="0"/>
          </a:p>
          <a:p>
            <a:endParaRPr lang="bg-BG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Об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179184"/>
              </p:ext>
            </p:extLst>
          </p:nvPr>
        </p:nvGraphicFramePr>
        <p:xfrm>
          <a:off x="5500687" y="127634"/>
          <a:ext cx="11906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icture" r:id="rId3" imgW="1993392" imgH="2459736" progId="Word.Picture.8">
                  <p:embed/>
                </p:oleObj>
              </mc:Choice>
              <mc:Fallback>
                <p:oleObj name="Picture" r:id="rId3" imgW="1993392" imgH="2459736" progId="Word.Picture.8">
                  <p:embed/>
                  <p:pic>
                    <p:nvPicPr>
                      <p:cNvPr id="0" name="ole_rId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7" y="127634"/>
                        <a:ext cx="1190625" cy="1381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0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СУ „Св. Кл. </a:t>
            </a:r>
            <a:r>
              <a:rPr lang="ru-RU" dirty="0" err="1" smtClean="0"/>
              <a:t>Охридски</a:t>
            </a:r>
            <a:r>
              <a:rPr lang="ru-RU" dirty="0" smtClean="0"/>
              <a:t>“, ФМИ, ЗИКСМ, </a:t>
            </a:r>
            <a:r>
              <a:rPr lang="ru-RU" dirty="0" err="1" smtClean="0"/>
              <a:t>зимен</a:t>
            </a:r>
            <a:r>
              <a:rPr lang="ru-RU" dirty="0" smtClean="0"/>
              <a:t> </a:t>
            </a:r>
            <a:r>
              <a:rPr lang="ru-RU" dirty="0" err="1" smtClean="0"/>
              <a:t>семестър</a:t>
            </a:r>
            <a:r>
              <a:rPr lang="ru-RU" dirty="0" smtClean="0"/>
              <a:t>, 2021/2022г.,  Иван </a:t>
            </a:r>
            <a:r>
              <a:rPr lang="ru-RU" dirty="0" err="1" smtClean="0"/>
              <a:t>Ивов</a:t>
            </a:r>
            <a:r>
              <a:rPr lang="ru-RU" dirty="0" smtClean="0"/>
              <a:t> Чучулски, 4MI3400043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853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СУ „Св. Кл. Охридски“, ФМИ, ЗИКСМ, зимен семестър, 2021/2022г.,  Иван Ивов Чучулски, 4MI3400043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47CD-40EF-4490-8B0C-1C31B843601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882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68</Words>
  <Application>Microsoft Office PowerPoint</Application>
  <PresentationFormat>Широк екран</PresentationFormat>
  <Paragraphs>12</Paragraphs>
  <Slides>3</Slides>
  <Notes>1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тема</vt:lpstr>
      <vt:lpstr>Microsoft Word Picture</vt:lpstr>
      <vt:lpstr>Софийски университет „Св. Кл. Охридски” Факултет по математика и информатика специалност : „Защита на информацията в компютърните системи и мрежи“   Дисциплина : Злонамерен софтуер(Malware)   Курсова работа на тема Rootkit</vt:lpstr>
      <vt:lpstr>Съдържание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12</cp:revision>
  <dcterms:created xsi:type="dcterms:W3CDTF">2022-02-08T18:54:08Z</dcterms:created>
  <dcterms:modified xsi:type="dcterms:W3CDTF">2022-02-08T19:14:57Z</dcterms:modified>
</cp:coreProperties>
</file>