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76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617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862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037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023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941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842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26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654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16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9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C498F-667D-420B-9EFC-DABAB1F53F36}" type="datetimeFigureOut">
              <a:rPr lang="bg-BG" smtClean="0"/>
              <a:t>26.6.2022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221DF-B218-487F-9DB2-10999D57FB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755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лавие 1"/>
          <p:cNvSpPr>
            <a:spLocks noGrp="1"/>
          </p:cNvSpPr>
          <p:nvPr>
            <p:ph type="ctrTitle"/>
          </p:nvPr>
        </p:nvSpPr>
        <p:spPr>
          <a:xfrm>
            <a:off x="1672045" y="1062037"/>
            <a:ext cx="9144000" cy="3396752"/>
          </a:xfrm>
        </p:spPr>
        <p:txBody>
          <a:bodyPr>
            <a:noAutofit/>
          </a:bodyPr>
          <a:lstStyle/>
          <a:p>
            <a:r>
              <a:rPr lang="bg-BG" sz="2400" b="1" dirty="0" smtClean="0"/>
              <a:t>Софийски университет „Св. Кл. Охридски”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dirty="0" smtClean="0"/>
              <a:t>Факултет по математика и информатика</a:t>
            </a:r>
            <a:br>
              <a:rPr lang="bg-BG" sz="2400" dirty="0" smtClean="0"/>
            </a:br>
            <a:r>
              <a:rPr lang="bg-BG" sz="2400" dirty="0" smtClean="0"/>
              <a:t>специалност : „Защита на информацията в компютърните системи и мрежи“</a:t>
            </a:r>
            <a:br>
              <a:rPr lang="bg-BG" sz="2400" dirty="0" smtClean="0"/>
            </a:br>
            <a:r>
              <a:rPr lang="bg-BG" sz="2400" b="1" dirty="0" smtClean="0"/>
              <a:t> 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b="1" dirty="0" smtClean="0"/>
              <a:t>Дисциплина:</a:t>
            </a:r>
            <a:r>
              <a:rPr lang="en-US" sz="2400" b="1" dirty="0" smtClean="0"/>
              <a:t> </a:t>
            </a:r>
            <a:r>
              <a:rPr lang="ru-RU" sz="2400" b="1" dirty="0" smtClean="0"/>
              <a:t>Моделиране на защитени взаимодействия в компютърните системи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b="1" dirty="0" smtClean="0"/>
              <a:t> </a:t>
            </a:r>
            <a:r>
              <a:rPr lang="bg-BG" sz="2400" dirty="0" smtClean="0"/>
              <a:t/>
            </a:r>
            <a:br>
              <a:rPr lang="bg-BG" sz="2400" dirty="0" smtClean="0"/>
            </a:br>
            <a:r>
              <a:rPr lang="bg-BG" sz="2400" b="1" dirty="0" smtClean="0"/>
              <a:t>Курсова работа на тема </a:t>
            </a:r>
            <a:r>
              <a:rPr lang="en-US" sz="2400" b="1" dirty="0" smtClean="0"/>
              <a:t>“</a:t>
            </a:r>
            <a:r>
              <a:rPr lang="bg-BG" sz="2400" b="1" dirty="0"/>
              <a:t>Описание на система </a:t>
            </a:r>
            <a:r>
              <a:rPr lang="en-US" sz="2400" b="1" dirty="0"/>
              <a:t>за съхранение, проверка и генериране на сигурни пароли</a:t>
            </a:r>
            <a:r>
              <a:rPr lang="en-US" sz="2400" b="1" dirty="0" smtClean="0"/>
              <a:t>”</a:t>
            </a:r>
            <a:endParaRPr lang="bg-BG" sz="2400" dirty="0"/>
          </a:p>
        </p:txBody>
      </p:sp>
      <p:sp>
        <p:nvSpPr>
          <p:cNvPr id="9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4702629"/>
            <a:ext cx="10093234" cy="2020388"/>
          </a:xfrm>
        </p:spPr>
        <p:txBody>
          <a:bodyPr>
            <a:noAutofit/>
          </a:bodyPr>
          <a:lstStyle/>
          <a:p>
            <a:pPr algn="r"/>
            <a:r>
              <a:rPr lang="bg-BG" sz="1800" i="1" dirty="0"/>
              <a:t>Автор:</a:t>
            </a:r>
            <a:endParaRPr lang="bg-BG" sz="1800" dirty="0"/>
          </a:p>
          <a:p>
            <a:pPr algn="r"/>
            <a:r>
              <a:rPr lang="bg-BG" sz="1800" dirty="0"/>
              <a:t>Иван Ивов Чучулски, фак. номер</a:t>
            </a:r>
            <a:r>
              <a:rPr lang="en-US" sz="1800" dirty="0"/>
              <a:t>: </a:t>
            </a:r>
            <a:r>
              <a:rPr lang="en-US" sz="1800" dirty="0" smtClean="0"/>
              <a:t>4MI3400043</a:t>
            </a:r>
            <a:r>
              <a:rPr lang="en-US" sz="1800" dirty="0"/>
              <a:t> </a:t>
            </a:r>
            <a:endParaRPr lang="bg-BG" sz="1800" dirty="0"/>
          </a:p>
          <a:p>
            <a:pPr algn="r"/>
            <a:r>
              <a:rPr lang="bg-BG" sz="1800" i="1" dirty="0"/>
              <a:t>Ръководител:</a:t>
            </a:r>
            <a:endParaRPr lang="bg-BG" sz="1800" dirty="0"/>
          </a:p>
          <a:p>
            <a:pPr algn="r"/>
            <a:r>
              <a:rPr lang="bg-BG" sz="1800" dirty="0" smtClean="0"/>
              <a:t>проф. д.т.н. Веселин Целков</a:t>
            </a:r>
            <a:endParaRPr lang="en-US" sz="1800" dirty="0" smtClean="0"/>
          </a:p>
          <a:p>
            <a:pPr algn="r"/>
            <a:r>
              <a:rPr lang="bg-BG" sz="1800" dirty="0" smtClean="0"/>
              <a:t>летен семестър</a:t>
            </a:r>
            <a:r>
              <a:rPr lang="en-US" sz="1800" dirty="0"/>
              <a:t>,</a:t>
            </a:r>
            <a:r>
              <a:rPr lang="bg-BG" sz="1800" dirty="0"/>
              <a:t> 2021</a:t>
            </a:r>
            <a:r>
              <a:rPr lang="en-US" sz="1800" dirty="0"/>
              <a:t>/</a:t>
            </a:r>
            <a:r>
              <a:rPr lang="bg-BG" sz="1800" dirty="0"/>
              <a:t>2022г.</a:t>
            </a:r>
          </a:p>
          <a:p>
            <a:pPr algn="r"/>
            <a:endParaRPr lang="bg-BG" sz="1800" dirty="0"/>
          </a:p>
          <a:p>
            <a:endParaRPr lang="bg-BG" sz="18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11" name="Обект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461436"/>
              </p:ext>
            </p:extLst>
          </p:nvPr>
        </p:nvGraphicFramePr>
        <p:xfrm>
          <a:off x="333375" y="145051"/>
          <a:ext cx="11906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icture" r:id="rId3" imgW="1993392" imgH="2459736" progId="Word.Picture.8">
                  <p:embed/>
                </p:oleObj>
              </mc:Choice>
              <mc:Fallback>
                <p:oleObj name="Picture" r:id="rId3" imgW="1993392" imgH="2459736" progId="Word.Picture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45051"/>
                        <a:ext cx="1190625" cy="13811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640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Описание на системата</a:t>
            </a:r>
          </a:p>
          <a:p>
            <a:r>
              <a:rPr lang="bg-BG" dirty="0" smtClean="0"/>
              <a:t>Анализ на основните алгоритми в системата</a:t>
            </a:r>
          </a:p>
          <a:p>
            <a:pPr lvl="1"/>
            <a:r>
              <a:rPr lang="bg-BG" dirty="0" smtClean="0"/>
              <a:t>моделиране с граф-схеми</a:t>
            </a:r>
          </a:p>
          <a:p>
            <a:pPr lvl="1"/>
            <a:r>
              <a:rPr lang="bg-BG" dirty="0" smtClean="0"/>
              <a:t>проверка на условията за пълнота и непротиворечивост</a:t>
            </a:r>
            <a:endParaRPr lang="en-US" dirty="0" smtClean="0"/>
          </a:p>
          <a:p>
            <a:r>
              <a:rPr lang="bg-BG" dirty="0" smtClean="0"/>
              <a:t>Е-мрежов модел на системата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0576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системата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546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47</Words>
  <Application>Microsoft Office PowerPoint</Application>
  <PresentationFormat>Широк екран</PresentationFormat>
  <Paragraphs>13</Paragraphs>
  <Slides>3</Slides>
  <Notes>0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тема</vt:lpstr>
      <vt:lpstr>Picture</vt:lpstr>
      <vt:lpstr>Софийски университет „Св. Кл. Охридски” Факултет по математика и информатика специалност : „Защита на информацията в компютърните системи и мрежи“   Дисциплина: Моделиране на защитени взаимодействия в компютърните системи   Курсова работа на тема “Описание на система за съхранение, проверка и генериране на сигурни пароли”</vt:lpstr>
      <vt:lpstr>Съдържание</vt:lpstr>
      <vt:lpstr>Описание на системата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Софийски университет „Св. Кл. Охридски” Факултет по математика и информатика специалност : „Защита на информацията в компютърните системи и мрежи“   Дисциплина: Моделиране на защитени взаимодействия в компютърните системи   Курсова работа на тема “Rootkit – характеристики, предпазване и отстраняване”</dc:title>
  <dc:creator>User</dc:creator>
  <cp:lastModifiedBy>User</cp:lastModifiedBy>
  <cp:revision>18</cp:revision>
  <dcterms:created xsi:type="dcterms:W3CDTF">2022-06-26T11:11:51Z</dcterms:created>
  <dcterms:modified xsi:type="dcterms:W3CDTF">2022-06-26T11:34:18Z</dcterms:modified>
</cp:coreProperties>
</file>