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Li" initials="IL" lastIdx="1" clrIdx="0">
    <p:extLst>
      <p:ext uri="{19B8F6BF-5375-455C-9EA6-DF929625EA0E}">
        <p15:presenceInfo xmlns:p15="http://schemas.microsoft.com/office/powerpoint/2012/main" userId="S-1-5-21-2577749663-98611129-3360896921-13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6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9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0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9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8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5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8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6D6E2C-8729-48C8-A921-985111B7BFC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65EBAD-CD49-42AB-9A3A-BB5FBED1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lobalgroup.atlassian.net/servicedesk/customer/portal/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tlassian.com/jira-software/REST/cloud/" TargetMode="External"/><Relationship Id="rId2" Type="http://schemas.openxmlformats.org/officeDocument/2006/relationships/hyperlink" Target="https://docs.atlassian.com/jira-servicedesk/REST/clo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tlassian.com/confluence/REST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Service Desk Integration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Jira and Confluence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Service Desk Customer Portal</a:t>
            </a: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globalgroup.atlassian.net/servicedesk/customer/portal/4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What it provides:</a:t>
            </a:r>
          </a:p>
          <a:p>
            <a:r>
              <a:rPr lang="en-US" sz="1800" dirty="0" smtClean="0"/>
              <a:t>Browse and Advanced Search for FAQ</a:t>
            </a:r>
          </a:p>
          <a:p>
            <a:r>
              <a:rPr lang="en-US" sz="1800" dirty="0" smtClean="0"/>
              <a:t>Submit Requests</a:t>
            </a:r>
          </a:p>
          <a:p>
            <a:r>
              <a:rPr lang="en-US" sz="1800" dirty="0" smtClean="0"/>
              <a:t>Report Bugs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688" y="1978774"/>
            <a:ext cx="3624427" cy="32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Atlassian</a:t>
            </a:r>
            <a:r>
              <a:rPr lang="en-US" dirty="0" smtClean="0"/>
              <a:t> account authentication required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95" y="982132"/>
            <a:ext cx="404869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 smtClean="0"/>
              <a:t>Atlassian</a:t>
            </a:r>
            <a:r>
              <a:rPr lang="en-US" sz="2800" dirty="0" smtClean="0"/>
              <a:t> APIs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Jira API</a:t>
            </a:r>
          </a:p>
          <a:p>
            <a:pPr lvl="1"/>
            <a:r>
              <a:rPr lang="en-US" dirty="0" smtClean="0"/>
              <a:t>Service Desk API – customer, </a:t>
            </a:r>
            <a:r>
              <a:rPr lang="en-US" dirty="0" err="1" smtClean="0"/>
              <a:t>organisations</a:t>
            </a:r>
            <a:r>
              <a:rPr lang="en-US" dirty="0" smtClean="0"/>
              <a:t> and requests management</a:t>
            </a:r>
          </a:p>
          <a:p>
            <a:pPr lvl="2"/>
            <a:r>
              <a:rPr lang="en-US" sz="1600" dirty="0">
                <a:hlinkClick r:id="rId2"/>
              </a:rPr>
              <a:t>https://docs.atlassian.com/jira-servicedesk/REST/cloud/</a:t>
            </a:r>
            <a:endParaRPr lang="en-US" dirty="0" smtClean="0"/>
          </a:p>
          <a:p>
            <a:pPr lvl="1"/>
            <a:r>
              <a:rPr lang="en-US" dirty="0" smtClean="0"/>
              <a:t>Agile API – board, sprint and issues management</a:t>
            </a:r>
          </a:p>
          <a:p>
            <a:pPr lvl="2"/>
            <a:r>
              <a:rPr lang="en-US" sz="1600" dirty="0">
                <a:hlinkClick r:id="rId3"/>
              </a:rPr>
              <a:t>https://docs.atlassian.com/jira-software/REST/cloud</a:t>
            </a:r>
            <a:r>
              <a:rPr lang="en-US" sz="1600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Confluence API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 smtClean="0"/>
              <a:t>- space, article management and advanced search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1600" dirty="0">
                <a:hlinkClick r:id="rId4"/>
              </a:rPr>
              <a:t>https://docs.atlassian.com/confluence/REST/latest</a:t>
            </a:r>
            <a:r>
              <a:rPr lang="en-US" sz="1600" dirty="0" smtClean="0">
                <a:hlinkClick r:id="rId4"/>
              </a:rPr>
              <a:t>/</a:t>
            </a:r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6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dirty="0" smtClean="0"/>
              <a:t>Suggestion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Create an </a:t>
            </a:r>
            <a:r>
              <a:rPr lang="en-AU" dirty="0" err="1" smtClean="0"/>
              <a:t>Atlassian</a:t>
            </a:r>
            <a:r>
              <a:rPr lang="en-AU" dirty="0" smtClean="0"/>
              <a:t> user for SpotLite</a:t>
            </a:r>
            <a:endParaRPr lang="en-AU" dirty="0"/>
          </a:p>
          <a:p>
            <a:r>
              <a:rPr lang="en-AU" dirty="0" smtClean="0"/>
              <a:t>SpotLite consume </a:t>
            </a:r>
            <a:r>
              <a:rPr lang="en-AU" dirty="0" err="1" smtClean="0"/>
              <a:t>Atlassian</a:t>
            </a:r>
            <a:r>
              <a:rPr lang="en-AU" dirty="0" smtClean="0"/>
              <a:t> APIs by using this user</a:t>
            </a:r>
          </a:p>
          <a:p>
            <a:pPr lvl="1"/>
            <a:endParaRPr lang="en-AU" dirty="0" smtClean="0"/>
          </a:p>
          <a:p>
            <a:r>
              <a:rPr lang="en-AU" sz="2000" dirty="0" smtClean="0"/>
              <a:t>Functions:</a:t>
            </a:r>
          </a:p>
          <a:p>
            <a:pPr lvl="1"/>
            <a:r>
              <a:rPr lang="en-US" sz="1600" dirty="0"/>
              <a:t>Browse and Advanced Search for FAQ</a:t>
            </a:r>
          </a:p>
          <a:p>
            <a:pPr lvl="1"/>
            <a:r>
              <a:rPr lang="en-US" sz="1600" dirty="0"/>
              <a:t>Submit Requests</a:t>
            </a:r>
          </a:p>
          <a:p>
            <a:pPr lvl="1"/>
            <a:r>
              <a:rPr lang="en-US" sz="1600" dirty="0" smtClean="0"/>
              <a:t>Report broken crawler</a:t>
            </a:r>
          </a:p>
          <a:p>
            <a:pPr lvl="1"/>
            <a:r>
              <a:rPr lang="en-US" sz="1600" dirty="0" smtClean="0"/>
              <a:t>Report </a:t>
            </a:r>
            <a:r>
              <a:rPr lang="en-US" sz="1600" dirty="0"/>
              <a:t>Bugs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526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Service Desk Integration</vt:lpstr>
      <vt:lpstr>Background</vt:lpstr>
      <vt:lpstr>Issue</vt:lpstr>
      <vt:lpstr>Atlassian APIs</vt:lpstr>
      <vt:lpstr>Suggestion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Desk Integration</dc:title>
  <dc:creator>Ivan Li</dc:creator>
  <cp:lastModifiedBy>Ivan Li</cp:lastModifiedBy>
  <cp:revision>4</cp:revision>
  <dcterms:created xsi:type="dcterms:W3CDTF">2016-10-05T23:45:51Z</dcterms:created>
  <dcterms:modified xsi:type="dcterms:W3CDTF">2016-10-06T00:14:08Z</dcterms:modified>
</cp:coreProperties>
</file>