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692" y="2009503"/>
            <a:ext cx="8915399" cy="1151709"/>
          </a:xfrm>
        </p:spPr>
        <p:txBody>
          <a:bodyPr/>
          <a:lstStyle/>
          <a:p>
            <a:pPr algn="ctr"/>
            <a:r>
              <a:rPr lang="es-ES" dirty="0" smtClean="0"/>
              <a:t>Preparativos Boda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077098" y="3770813"/>
            <a:ext cx="2203267" cy="505097"/>
          </a:xfrm>
        </p:spPr>
        <p:txBody>
          <a:bodyPr>
            <a:noAutofit/>
          </a:bodyPr>
          <a:lstStyle/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20188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Careta de Tarantino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980348"/>
              </p:ext>
            </p:extLst>
          </p:nvPr>
        </p:nvGraphicFramePr>
        <p:xfrm>
          <a:off x="1338891" y="3257008"/>
          <a:ext cx="3855130" cy="1760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En color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1,20€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Blanco</a:t>
                      </a:r>
                      <a:r>
                        <a:rPr lang="es-ES" baseline="0" dirty="0" smtClean="0">
                          <a:latin typeface="Bodoni MT" panose="02070603080606020203" pitchFamily="18" charset="0"/>
                        </a:rPr>
                        <a:t> y negro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0,90€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36" y="2643254"/>
            <a:ext cx="3299279" cy="3299279"/>
          </a:xfrm>
        </p:spPr>
      </p:pic>
      <p:sp>
        <p:nvSpPr>
          <p:cNvPr id="8" name="Subtítulo 4"/>
          <p:cNvSpPr txBox="1">
            <a:spLocks/>
          </p:cNvSpPr>
          <p:nvPr/>
        </p:nvSpPr>
        <p:spPr>
          <a:xfrm>
            <a:off x="2066700" y="1618829"/>
            <a:ext cx="9994672" cy="691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	La careta contiene un palo en la parte inferior para su subsección.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327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116834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Alcorcón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94322"/>
              </p:ext>
            </p:extLst>
          </p:nvPr>
        </p:nvGraphicFramePr>
        <p:xfrm>
          <a:off x="2092825" y="3788230"/>
          <a:ext cx="3855130" cy="175253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Precio por photocall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18€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03005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Precio por</a:t>
                      </a:r>
                      <a:r>
                        <a:rPr lang="es-ES" baseline="0" dirty="0" smtClean="0">
                          <a:latin typeface="Bodoni MT" panose="02070603080606020203" pitchFamily="18" charset="0"/>
                        </a:rPr>
                        <a:t> foto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0,60€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Duración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1,5 horas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76" y="2285611"/>
            <a:ext cx="3111407" cy="3889259"/>
          </a:xfrm>
        </p:spPr>
      </p:pic>
      <p:sp>
        <p:nvSpPr>
          <p:cNvPr id="8" name="Subtítulo 4"/>
          <p:cNvSpPr txBox="1">
            <a:spLocks/>
          </p:cNvSpPr>
          <p:nvPr/>
        </p:nvSpPr>
        <p:spPr>
          <a:xfrm>
            <a:off x="1631271" y="1258387"/>
            <a:ext cx="8915399" cy="891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Este seria el photocall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que hemos diseñado para su boda. El fotógrafo que os tomara las fotos durante la boda será el que se encargara del photocall.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Los nombres del photocall se cambiaran por los vuestros.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929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Getafe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242849"/>
              </p:ext>
            </p:extLst>
          </p:nvPr>
        </p:nvGraphicFramePr>
        <p:xfrm>
          <a:off x="1338891" y="4153991"/>
          <a:ext cx="3855130" cy="11683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Precio unidad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1,60€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Bodoni MT" panose="02070603080606020203" pitchFamily="18" charset="0"/>
                        </a:rPr>
                        <a:t>Envoltorio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316" y="2965042"/>
            <a:ext cx="4225244" cy="3056900"/>
          </a:xfrm>
        </p:spPr>
      </p:pic>
      <p:sp>
        <p:nvSpPr>
          <p:cNvPr id="9" name="Subtítulo 4"/>
          <p:cNvSpPr txBox="1">
            <a:spLocks/>
          </p:cNvSpPr>
          <p:nvPr/>
        </p:nvSpPr>
        <p:spPr>
          <a:xfrm>
            <a:off x="1631271" y="1504405"/>
            <a:ext cx="8915399" cy="891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Este seria uno de los regalos mas clásicos de una boda pero que nunca debería de pasar de moda.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Seria un puro habano, prensado a mano y traído desde cuba.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8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892528" y="1529082"/>
            <a:ext cx="8915399" cy="432307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Fede y Óscar, estos serian los regalos que hemos seleccionado para su boda, esperamos que les gusten.</a:t>
            </a:r>
          </a:p>
          <a:p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Por favor enviadnos el nombre de los regalos por los que os habéis decantado a este correo:</a:t>
            </a:r>
          </a:p>
          <a:p>
            <a:endParaRPr lang="es-E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En el caso de que no os decidáis por ninguno, podemos volver a enviaros otra lista con nuevos regalos.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Responder a este correo: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ivandelatorre98@Gmail.com</a:t>
            </a:r>
          </a:p>
        </p:txBody>
      </p:sp>
      <p:sp>
        <p:nvSpPr>
          <p:cNvPr id="4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36503264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188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Algerian</vt:lpstr>
      <vt:lpstr>Arial</vt:lpstr>
      <vt:lpstr>Bodoni MT</vt:lpstr>
      <vt:lpstr>Century Gothic</vt:lpstr>
      <vt:lpstr>Wingdings 3</vt:lpstr>
      <vt:lpstr>Espiral</vt:lpstr>
      <vt:lpstr>Preparativos Boda</vt:lpstr>
      <vt:lpstr>Careta de Tarantino</vt:lpstr>
      <vt:lpstr>Alcorcón</vt:lpstr>
      <vt:lpstr>Getafe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Preparativos Boda</dc:title>
  <dc:creator>Ivan Jimenez Ortiz</dc:creator>
  <cp:lastModifiedBy>Ivan Jimenez Ortiz</cp:lastModifiedBy>
  <cp:revision>21</cp:revision>
  <dcterms:created xsi:type="dcterms:W3CDTF">2019-06-05T09:12:44Z</dcterms:created>
  <dcterms:modified xsi:type="dcterms:W3CDTF">2019-06-12T16:59:25Z</dcterms:modified>
</cp:coreProperties>
</file>