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Della torre" userId="5638d2e88baddee9" providerId="LiveId" clId="{43B4E7FC-BC40-4092-B777-1DF7A34632BB}"/>
    <pc:docChg chg="modSld">
      <pc:chgData name="Ivan Della torre" userId="5638d2e88baddee9" providerId="LiveId" clId="{43B4E7FC-BC40-4092-B777-1DF7A34632BB}" dt="2022-09-27T20:47:38.576" v="0" actId="1076"/>
      <pc:docMkLst>
        <pc:docMk/>
      </pc:docMkLst>
      <pc:sldChg chg="modSp mod">
        <pc:chgData name="Ivan Della torre" userId="5638d2e88baddee9" providerId="LiveId" clId="{43B4E7FC-BC40-4092-B777-1DF7A34632BB}" dt="2022-09-27T20:47:38.576" v="0" actId="1076"/>
        <pc:sldMkLst>
          <pc:docMk/>
          <pc:sldMk cId="149407413" sldId="256"/>
        </pc:sldMkLst>
        <pc:picChg chg="mod">
          <ac:chgData name="Ivan Della torre" userId="5638d2e88baddee9" providerId="LiveId" clId="{43B4E7FC-BC40-4092-B777-1DF7A34632BB}" dt="2022-09-27T20:47:38.576" v="0" actId="1076"/>
          <ac:picMkLst>
            <pc:docMk/>
            <pc:sldMk cId="149407413" sldId="256"/>
            <ac:picMk id="5" creationId="{1B115905-8CAC-E422-F1FF-799B2A262C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DC5A0-A7D2-BF90-4474-B90D6A764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1DE195-5CD4-42A0-7193-D6622C089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8619AB-3883-F5A4-1681-EDFBF3BC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F924-A49E-4F3D-9A91-A2F4BB7F25AD}" type="datetimeFigureOut">
              <a:rPr lang="es-AR" smtClean="0"/>
              <a:t>27/9/2022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25417C-E7EE-738D-ED34-F66EA138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6F97FE-D75C-2E1D-16B5-5FB6E313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1BA4-2CCD-49DA-8EEE-6F3B49EDF6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420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07781-5BA5-0957-2703-BD3C17A1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854F1B-688C-4FD6-D22E-86797BB81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C26D4C-CA74-627E-112C-0F2AE7D5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F924-A49E-4F3D-9A91-A2F4BB7F25AD}" type="datetimeFigureOut">
              <a:rPr lang="es-AR" smtClean="0"/>
              <a:t>27/9/2022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D1A00E-E366-6CFC-1E0C-2EB88B54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16C605-0873-2C24-ABB5-7735568A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1BA4-2CCD-49DA-8EEE-6F3B49EDF6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985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757957-F7A4-8CE9-2085-383D14CB6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5EF2A6-4E4B-32BA-FAAC-DF4BF1796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7E882C-3DBA-8FDD-F53E-55D30DC9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F924-A49E-4F3D-9A91-A2F4BB7F25AD}" type="datetimeFigureOut">
              <a:rPr lang="es-AR" smtClean="0"/>
              <a:t>27/9/2022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515B02-F354-74F2-F808-634BF1B9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2418E3-0E9F-BF34-CEE7-339F9709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1BA4-2CCD-49DA-8EEE-6F3B49EDF6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870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FD2FA-7B87-F687-696D-376CA38C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6DB057-04FF-8077-0F81-1C98EE92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7CDD1-E91D-C5C0-3104-B8282CCD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F924-A49E-4F3D-9A91-A2F4BB7F25AD}" type="datetimeFigureOut">
              <a:rPr lang="es-AR" smtClean="0"/>
              <a:t>27/9/2022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B529BC-6D79-0FCB-1333-9EC143E9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DA3030-53CE-3634-ABAB-87BDA71F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1BA4-2CCD-49DA-8EEE-6F3B49EDF6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503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D64E4-9196-7F55-67D2-78C4C53B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C2246F-B75B-844F-F476-01BEEEAED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40A732-56F1-6C10-F9A0-2BDC873F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F924-A49E-4F3D-9A91-A2F4BB7F25AD}" type="datetimeFigureOut">
              <a:rPr lang="es-AR" smtClean="0"/>
              <a:t>27/9/2022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EC8D7-66C8-56E5-27BB-37C90D6B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AD809C-E233-D387-D33D-6A071220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1BA4-2CCD-49DA-8EEE-6F3B49EDF6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64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A6BAC-CCD3-4E2F-5414-1356170B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EB8363-CF50-0BBA-CE92-FB44589BD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C452B1-D809-9499-503F-AEC80693D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15F6D1-5F24-170D-BAB2-57D2E659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F924-A49E-4F3D-9A91-A2F4BB7F25AD}" type="datetimeFigureOut">
              <a:rPr lang="es-AR" smtClean="0"/>
              <a:t>27/9/2022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B5445F-9DCD-6383-1FC6-65FB7F84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CE313A-AA1E-4034-EC80-6E26ED90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1BA4-2CCD-49DA-8EEE-6F3B49EDF6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678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13E35-3A1F-3300-5BAC-7F72EDCF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F59085-C0AD-63E9-B953-7D93EBE89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F98B6E-576C-ECAF-E2E0-F1600C2B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62F44F-BC2B-AD18-D284-DFE5935EC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FA84B6-9144-C3B8-3E66-5E889DE13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450477-A71A-4F8C-B2F4-919EFD93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F924-A49E-4F3D-9A91-A2F4BB7F25AD}" type="datetimeFigureOut">
              <a:rPr lang="es-AR" smtClean="0"/>
              <a:t>27/9/2022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6275C4-7E98-43F6-6046-97CCEA9A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8AA016-30D5-09BA-E7D5-88E7B176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1BA4-2CCD-49DA-8EEE-6F3B49EDF6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945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B7C63-C551-A243-919C-40251633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8BE10A-4B03-D42C-90D1-AEC05F9E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F924-A49E-4F3D-9A91-A2F4BB7F25AD}" type="datetimeFigureOut">
              <a:rPr lang="es-AR" smtClean="0"/>
              <a:t>27/9/2022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4B5009-4DD8-C973-09F1-DAB37B69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04BF8B-A7EE-FF0B-71F6-CE1EACA3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1BA4-2CCD-49DA-8EEE-6F3B49EDF6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9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DAC753-0047-DD05-25EE-772172C6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F924-A49E-4F3D-9A91-A2F4BB7F25AD}" type="datetimeFigureOut">
              <a:rPr lang="es-AR" smtClean="0"/>
              <a:t>27/9/2022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FC8010-871F-FA88-C2D2-33F84109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C6E3CA-8923-BD79-79C4-44FC850B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1BA4-2CCD-49DA-8EEE-6F3B49EDF6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839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49438-D45C-E214-44BC-E71A3630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6736A-9E05-B41A-E21B-686C00297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B603BD-1983-F7F4-7E12-CAFC913AF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A2AF40-5E54-C282-470E-08615988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F924-A49E-4F3D-9A91-A2F4BB7F25AD}" type="datetimeFigureOut">
              <a:rPr lang="es-AR" smtClean="0"/>
              <a:t>27/9/2022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FFA7BA-B69B-4B29-A38E-4DE0A29C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57D796-7832-17D3-0883-7E29590B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1BA4-2CCD-49DA-8EEE-6F3B49EDF6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188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E2002-D269-8E72-79F0-578183B8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786BC8D-B03C-01B9-3A2F-577B99971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740D14-E5F4-E38C-6321-0020EDCB4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73057E-AEE2-8C03-3B90-B40B1D59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F924-A49E-4F3D-9A91-A2F4BB7F25AD}" type="datetimeFigureOut">
              <a:rPr lang="es-AR" smtClean="0"/>
              <a:t>27/9/2022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C5DFA3-8B80-0F16-5497-4302F5C1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A86635-8F00-E32D-64DC-01E3116F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1BA4-2CCD-49DA-8EEE-6F3B49EDF6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752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5EF4E8-FE4E-E80E-4BB4-AAACFDA4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24850D-CE94-FAFA-CDC1-DC40054D8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BD9D3-7F95-737F-044E-A55108530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CF924-A49E-4F3D-9A91-A2F4BB7F25AD}" type="datetimeFigureOut">
              <a:rPr lang="es-AR" smtClean="0"/>
              <a:t>27/9/2022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839724-E95D-F972-13E1-7DCA5428E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74A2C5-8DB9-77D8-BC10-73E9671F9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1BA4-2CCD-49DA-8EEE-6F3B49EDF6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76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B115905-8CAC-E422-F1FF-799B2A262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77" y="2465170"/>
            <a:ext cx="1804016" cy="179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7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Della torre</dc:creator>
  <cp:lastModifiedBy>Ivan Della torre</cp:lastModifiedBy>
  <cp:revision>1</cp:revision>
  <dcterms:created xsi:type="dcterms:W3CDTF">2022-09-27T19:28:23Z</dcterms:created>
  <dcterms:modified xsi:type="dcterms:W3CDTF">2022-09-27T20:47:47Z</dcterms:modified>
</cp:coreProperties>
</file>