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0" r:id="rId11"/>
    <p:sldId id="281" r:id="rId12"/>
    <p:sldId id="282" r:id="rId13"/>
    <p:sldId id="266" r:id="rId14"/>
    <p:sldId id="283" r:id="rId15"/>
    <p:sldId id="284" r:id="rId16"/>
    <p:sldId id="285" r:id="rId17"/>
    <p:sldId id="267" r:id="rId18"/>
    <p:sldId id="286" r:id="rId19"/>
    <p:sldId id="287" r:id="rId20"/>
    <p:sldId id="288" r:id="rId21"/>
    <p:sldId id="268" r:id="rId22"/>
    <p:sldId id="289" r:id="rId23"/>
    <p:sldId id="290" r:id="rId24"/>
    <p:sldId id="291" r:id="rId25"/>
    <p:sldId id="269" r:id="rId26"/>
    <p:sldId id="292" r:id="rId27"/>
    <p:sldId id="293" r:id="rId28"/>
    <p:sldId id="294" r:id="rId29"/>
    <p:sldId id="270" r:id="rId30"/>
    <p:sldId id="295" r:id="rId31"/>
    <p:sldId id="296" r:id="rId32"/>
    <p:sldId id="297" r:id="rId33"/>
    <p:sldId id="271" r:id="rId34"/>
    <p:sldId id="298" r:id="rId35"/>
    <p:sldId id="299" r:id="rId36"/>
    <p:sldId id="300" r:id="rId37"/>
    <p:sldId id="272" r:id="rId38"/>
    <p:sldId id="301" r:id="rId39"/>
    <p:sldId id="302" r:id="rId40"/>
    <p:sldId id="303" r:id="rId41"/>
    <p:sldId id="273" r:id="rId42"/>
    <p:sldId id="274" r:id="rId43"/>
    <p:sldId id="275" r:id="rId44"/>
    <p:sldId id="276" r:id="rId45"/>
    <p:sldId id="277" r:id="rId46"/>
    <p:sldId id="278" r:id="rId47"/>
    <p:sldId id="27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Probstat1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: 1115037- Timotius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1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Menentukan</a:t>
            </a:r>
            <a:r>
              <a:rPr lang="en-US" dirty="0" smtClean="0"/>
              <a:t> Q1,Q3 &amp; BATAS BAWAH DAN ATAS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2476387"/>
            <a:ext cx="6034087" cy="11083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2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outliers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920813"/>
            <a:ext cx="6034087" cy="421944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OUTLIERS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760529"/>
            <a:ext cx="6034087" cy="254001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6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Variable : Transmission TYPE – </a:t>
            </a:r>
            <a:r>
              <a:rPr lang="en-US" dirty="0" smtClean="0"/>
              <a:t>MSRP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02758" y="685800"/>
            <a:ext cx="5321897" cy="46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4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Q1,Q3 &amp; BATAS BAWAH DAN ATAS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68169" y="1658937"/>
            <a:ext cx="4791075" cy="27432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2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outliers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313611"/>
            <a:ext cx="6034087" cy="343385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OUTLIERS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91969" y="1139825"/>
            <a:ext cx="4943475" cy="37814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9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VARIABLE : Transmission type – engine </a:t>
            </a:r>
            <a:r>
              <a:rPr lang="en-US" dirty="0" err="1" smtClean="0"/>
              <a:t>hp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38390" y="685800"/>
            <a:ext cx="5650633" cy="46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1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Q1,Q3 &amp; BATAS BAWAH DAN ATAS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82431" y="1663700"/>
            <a:ext cx="5162550" cy="27336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17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outliers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222530"/>
            <a:ext cx="6034087" cy="361601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1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https://www.kaggle.com/CooperUnion/cardataset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720003"/>
            <a:ext cx="6034087" cy="262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89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OUTLIERS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77669" y="1120775"/>
            <a:ext cx="5172075" cy="38195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49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VARIABLE : TRANSMISSION TYPE – ENGINE </a:t>
            </a:r>
            <a:r>
              <a:rPr lang="en-US" dirty="0" smtClean="0"/>
              <a:t>CYLINDER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53026" y="685800"/>
            <a:ext cx="6021360" cy="46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81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Q1,Q3 &amp; BATAS BAWAH DAN ATAS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06219" y="1668462"/>
            <a:ext cx="5514975" cy="27241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01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outliers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905704"/>
            <a:ext cx="6034087" cy="424966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00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OUTLIERS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902280"/>
            <a:ext cx="6034087" cy="225651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88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VARIABLE : TRANSMISSION TYPE – HIGHWAY MPG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25051" y="685800"/>
            <a:ext cx="5877310" cy="46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53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Q1,Q3 &amp; BATAS BAWAH DAN ATAS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96706" y="1720850"/>
            <a:ext cx="5334000" cy="26193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77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outliers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097178"/>
            <a:ext cx="6034087" cy="386671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26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OUTLIERS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664783"/>
            <a:ext cx="6034087" cy="27315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5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VARIABLE : TRANSMISSION TYPE – </a:t>
            </a:r>
            <a:r>
              <a:rPr lang="en-US" dirty="0" smtClean="0"/>
              <a:t>CITY </a:t>
            </a:r>
            <a:r>
              <a:rPr lang="en-US" dirty="0"/>
              <a:t>MPG</a:t>
            </a:r>
          </a:p>
          <a:p>
            <a:pPr algn="l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58729" y="685800"/>
            <a:ext cx="5609955" cy="46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5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Deskripsi</a:t>
            </a:r>
            <a:r>
              <a:rPr lang="en-US" b="1" dirty="0"/>
              <a:t>&amp; info </a:t>
            </a:r>
            <a:r>
              <a:rPr lang="en-US" b="1" dirty="0" smtClean="0"/>
              <a:t>dataset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635582"/>
            <a:ext cx="6034087" cy="278991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Variable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data set </a:t>
            </a:r>
            <a:r>
              <a:rPr lang="en-US" dirty="0" err="1" smtClean="0"/>
              <a:t>yaitu</a:t>
            </a:r>
            <a:r>
              <a:rPr lang="en-US" dirty="0" smtClean="0"/>
              <a:t> VARIABLE NUMERICAL DAN CATEGORICAL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18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Q1,Q3 &amp; BATAS BAWAH DAN ATAS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72919" y="1697037"/>
            <a:ext cx="4981575" cy="2667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9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outliers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939901"/>
            <a:ext cx="6034087" cy="418127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OUTLIERS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574158"/>
            <a:ext cx="6034087" cy="291275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45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VARIABLE : TRANSMISSION TYPE – </a:t>
            </a:r>
            <a:r>
              <a:rPr lang="en-US" dirty="0" smtClean="0"/>
              <a:t>POPULARITY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17189" y="685800"/>
            <a:ext cx="5693035" cy="46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37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Q1,Q3 &amp; BATAS BAWAH DAN ATAS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44319" y="1706562"/>
            <a:ext cx="5438775" cy="26479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55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outliers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165760"/>
            <a:ext cx="6034087" cy="372955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68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OUTLIERS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686929"/>
            <a:ext cx="6034087" cy="268721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66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VARIABLE : TRANSMISSION TYPE – </a:t>
            </a:r>
            <a:r>
              <a:rPr lang="en-US" dirty="0" smtClean="0"/>
              <a:t>NUMBER OF </a:t>
            </a:r>
            <a:r>
              <a:rPr lang="en-US" dirty="0" smtClean="0"/>
              <a:t>DOORS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688722"/>
            <a:ext cx="6034087" cy="468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43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Q1,Q3 &amp; BATAS BAWAH DAN ATAS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44319" y="1692275"/>
            <a:ext cx="5438775" cy="26765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73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OUTLIERS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2670168"/>
            <a:ext cx="6034087" cy="72073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6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53856" y="735012"/>
            <a:ext cx="5219700" cy="45910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tidaknya</a:t>
            </a:r>
            <a:r>
              <a:rPr lang="en-US" dirty="0" smtClean="0"/>
              <a:t> data null </a:t>
            </a:r>
            <a:r>
              <a:rPr lang="en-US" dirty="0" err="1" smtClean="0"/>
              <a:t>dalam</a:t>
            </a:r>
            <a:r>
              <a:rPr lang="en-US" dirty="0" smtClean="0"/>
              <a:t>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06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79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569869"/>
            <a:ext cx="6034087" cy="292133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KORELASI YANG DICARI ANATARA 2 VARIABLE NUMERIK YAITU POPULARITY(X) &amp; MSRP (Y)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09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167665"/>
            <a:ext cx="6034087" cy="372574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KORELASI YANG DICARI ANATARA 2 VARIABLE NUMERIK YAITU </a:t>
            </a:r>
            <a:r>
              <a:rPr lang="en-US" dirty="0" smtClean="0"/>
              <a:t>Engine Cylinders(X</a:t>
            </a:r>
            <a:r>
              <a:rPr lang="en-US" dirty="0"/>
              <a:t>) &amp; </a:t>
            </a:r>
            <a:r>
              <a:rPr lang="en-US" dirty="0" smtClean="0"/>
              <a:t>engine </a:t>
            </a:r>
            <a:r>
              <a:rPr lang="en-US" dirty="0" err="1" smtClean="0"/>
              <a:t>hp</a:t>
            </a:r>
            <a:r>
              <a:rPr lang="en-US" dirty="0" smtClean="0"/>
              <a:t>(Y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6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081882"/>
            <a:ext cx="6034087" cy="389731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KORELASI YANG DICARI ANATARA 2 VARIABLE NUMERIK YAITU Engine </a:t>
            </a:r>
            <a:r>
              <a:rPr lang="en-US" dirty="0" err="1" smtClean="0"/>
              <a:t>hp</a:t>
            </a:r>
            <a:r>
              <a:rPr lang="en-US" dirty="0" smtClean="0"/>
              <a:t>(X</a:t>
            </a:r>
            <a:r>
              <a:rPr lang="en-US" dirty="0"/>
              <a:t>) &amp; </a:t>
            </a:r>
            <a:r>
              <a:rPr lang="en-US" dirty="0" smtClean="0"/>
              <a:t>highway mpg(Y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45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74728" y="685800"/>
            <a:ext cx="5377957" cy="46894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KORELASI YANG DICARI ANATARA 2 VARIABLE NUMERIK YAITU Engine </a:t>
            </a:r>
            <a:r>
              <a:rPr lang="en-US" dirty="0" err="1" smtClean="0"/>
              <a:t>hp</a:t>
            </a:r>
            <a:r>
              <a:rPr lang="en-US" dirty="0" smtClean="0"/>
              <a:t>(X</a:t>
            </a:r>
            <a:r>
              <a:rPr lang="en-US" dirty="0"/>
              <a:t>) &amp; </a:t>
            </a:r>
            <a:r>
              <a:rPr lang="en-US" dirty="0" smtClean="0"/>
              <a:t>city mpg(Y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54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55706" y="685800"/>
            <a:ext cx="5016001" cy="46894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KORELASI YANG DICARI ANATARA 2 VARIABLE NUMERIK YAITU Engine </a:t>
            </a:r>
            <a:r>
              <a:rPr lang="en-US" dirty="0" err="1" smtClean="0"/>
              <a:t>hp</a:t>
            </a:r>
            <a:r>
              <a:rPr lang="en-US" dirty="0" smtClean="0"/>
              <a:t>(X</a:t>
            </a:r>
            <a:r>
              <a:rPr lang="en-US" dirty="0"/>
              <a:t>) &amp; </a:t>
            </a:r>
            <a:r>
              <a:rPr lang="en-US" dirty="0" err="1" smtClean="0"/>
              <a:t>msrp</a:t>
            </a:r>
            <a:r>
              <a:rPr lang="en-US" dirty="0" smtClean="0"/>
              <a:t>(Y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6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 YANG DIDAPAT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67424" y="685800"/>
            <a:ext cx="5392564" cy="46894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smtClean="0"/>
              <a:t>Popularity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mempengaruhi</a:t>
            </a:r>
            <a:r>
              <a:rPr lang="en-US" sz="1200" dirty="0" smtClean="0"/>
              <a:t> </a:t>
            </a:r>
            <a:r>
              <a:rPr lang="en-US" sz="1200" dirty="0" err="1" smtClean="0"/>
              <a:t>harga</a:t>
            </a:r>
            <a:r>
              <a:rPr lang="en-US" sz="1200" dirty="0" smtClean="0"/>
              <a:t> di </a:t>
            </a:r>
            <a:r>
              <a:rPr lang="en-US" sz="1200" dirty="0" err="1" smtClean="0"/>
              <a:t>pasaran</a:t>
            </a:r>
            <a:endParaRPr lang="en-US" sz="12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err="1" smtClean="0"/>
              <a:t>Aspek</a:t>
            </a:r>
            <a:r>
              <a:rPr lang="en-US" sz="1200" dirty="0" smtClean="0"/>
              <a:t> yang </a:t>
            </a:r>
            <a:r>
              <a:rPr lang="en-US" sz="1200" dirty="0" err="1" smtClean="0"/>
              <a:t>mempengaruhi</a:t>
            </a:r>
            <a:r>
              <a:rPr lang="en-US" sz="1200" dirty="0" smtClean="0"/>
              <a:t> </a:t>
            </a:r>
            <a:r>
              <a:rPr lang="en-US" sz="1200" dirty="0" err="1" smtClean="0"/>
              <a:t>mprs</a:t>
            </a:r>
            <a:r>
              <a:rPr lang="en-US" sz="1200" dirty="0" smtClean="0"/>
              <a:t> </a:t>
            </a:r>
            <a:r>
              <a:rPr lang="en-US" sz="1200" dirty="0" err="1" smtClean="0"/>
              <a:t>yaitu</a:t>
            </a:r>
            <a:r>
              <a:rPr lang="en-US" sz="1200" dirty="0" smtClean="0"/>
              <a:t> engine </a:t>
            </a:r>
            <a:r>
              <a:rPr lang="en-US" sz="1200" dirty="0" err="1" smtClean="0"/>
              <a:t>hp</a:t>
            </a:r>
            <a:endParaRPr lang="en-US" sz="12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err="1" smtClean="0"/>
              <a:t>Besarnya</a:t>
            </a:r>
            <a:r>
              <a:rPr lang="en-US" sz="1200" dirty="0" smtClean="0"/>
              <a:t> engine </a:t>
            </a:r>
            <a:r>
              <a:rPr lang="en-US" sz="1200" dirty="0" err="1" smtClean="0"/>
              <a:t>hp</a:t>
            </a:r>
            <a:r>
              <a:rPr lang="en-US" sz="1200" dirty="0" smtClean="0"/>
              <a:t>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menjamin</a:t>
            </a:r>
            <a:r>
              <a:rPr lang="en-US" sz="1200" dirty="0" smtClean="0"/>
              <a:t> highway mpg </a:t>
            </a:r>
            <a:r>
              <a:rPr lang="en-US" sz="1200" dirty="0" err="1" smtClean="0"/>
              <a:t>dan</a:t>
            </a:r>
            <a:r>
              <a:rPr lang="en-US" sz="1200" dirty="0" smtClean="0"/>
              <a:t> city </a:t>
            </a:r>
            <a:r>
              <a:rPr lang="en-US" sz="1200" dirty="0" err="1" smtClean="0"/>
              <a:t>mpgnya</a:t>
            </a:r>
            <a:r>
              <a:rPr lang="en-US" sz="1200" dirty="0" smtClean="0"/>
              <a:t> </a:t>
            </a:r>
            <a:r>
              <a:rPr lang="en-US" sz="1200" dirty="0" err="1" smtClean="0"/>
              <a:t>besar</a:t>
            </a:r>
            <a:r>
              <a:rPr lang="en-US" sz="1200" dirty="0" smtClean="0"/>
              <a:t> </a:t>
            </a:r>
            <a:r>
              <a:rPr lang="en-US" sz="1200" dirty="0" err="1" smtClean="0"/>
              <a:t>juga</a:t>
            </a:r>
            <a:endParaRPr lang="en-US" sz="12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smtClean="0"/>
              <a:t>ENGINE HP TERTINGGI DIMILIKI OLEH MOBIL BUGATI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777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SEKIAN DAN TERIMA KASIH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null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439130"/>
            <a:ext cx="6034087" cy="318281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7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Penghapusan</a:t>
            </a:r>
            <a:r>
              <a:rPr lang="en-US" dirty="0" smtClean="0"/>
              <a:t> null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448977"/>
            <a:ext cx="6034087" cy="316312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430372"/>
            <a:ext cx="6034087" cy="320033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duplicate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Menampilkan</a:t>
            </a:r>
            <a:r>
              <a:rPr lang="en-US" dirty="0" smtClean="0"/>
              <a:t> duplicate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8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duplicate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2728422"/>
            <a:ext cx="6034087" cy="60423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2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Variable : </a:t>
            </a:r>
            <a:r>
              <a:rPr lang="en-US" dirty="0" err="1" smtClean="0"/>
              <a:t>tranmisSion</a:t>
            </a:r>
            <a:r>
              <a:rPr lang="en-US" dirty="0" smtClean="0"/>
              <a:t> type – </a:t>
            </a:r>
            <a:r>
              <a:rPr lang="en-US" dirty="0" smtClean="0"/>
              <a:t>year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97341" y="685800"/>
            <a:ext cx="5532731" cy="46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85</TotalTime>
  <Words>324</Words>
  <Application>Microsoft Office PowerPoint</Application>
  <PresentationFormat>Widescreen</PresentationFormat>
  <Paragraphs>70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Impact</vt:lpstr>
      <vt:lpstr>Main Event</vt:lpstr>
      <vt:lpstr>Persiapan Tugas Besar Probstat1</vt:lpstr>
      <vt:lpstr>Dataset</vt:lpstr>
      <vt:lpstr>Deskripsi&amp; info dataset </vt:lpstr>
      <vt:lpstr>Null Data</vt:lpstr>
      <vt:lpstr>Contoh null data</vt:lpstr>
      <vt:lpstr>Penghapusan null data</vt:lpstr>
      <vt:lpstr>Duplicate data</vt:lpstr>
      <vt:lpstr>Delete duplicate data</vt:lpstr>
      <vt:lpstr>BOXPLOT</vt:lpstr>
      <vt:lpstr>Menentukan Q1,Q3 &amp; BATAS BAWAH DAN ATAS</vt:lpstr>
      <vt:lpstr>Data outliers</vt:lpstr>
      <vt:lpstr>DELETE OUTLIERS</vt:lpstr>
      <vt:lpstr>Boxplot</vt:lpstr>
      <vt:lpstr>Menentukan Q1,Q3 &amp; BATAS BAWAH DAN ATAS</vt:lpstr>
      <vt:lpstr>Data outliers</vt:lpstr>
      <vt:lpstr>DELETE OUTLIERS</vt:lpstr>
      <vt:lpstr>BOXPLOT</vt:lpstr>
      <vt:lpstr>Menentukan Q1,Q3 &amp; BATAS BAWAH DAN ATAS</vt:lpstr>
      <vt:lpstr>Data outliers</vt:lpstr>
      <vt:lpstr>DELETE OUTLIERS</vt:lpstr>
      <vt:lpstr>BOXPLOT</vt:lpstr>
      <vt:lpstr>Menentukan Q1,Q3 &amp; BATAS BAWAH DAN ATAS</vt:lpstr>
      <vt:lpstr>Data outliers</vt:lpstr>
      <vt:lpstr>DELETE OUTLIERS</vt:lpstr>
      <vt:lpstr>BOXPLOT</vt:lpstr>
      <vt:lpstr>Menentukan Q1,Q3 &amp; BATAS BAWAH DAN ATAS</vt:lpstr>
      <vt:lpstr>Data outliers</vt:lpstr>
      <vt:lpstr>DELETE OUTLIERS</vt:lpstr>
      <vt:lpstr>BOXPLOT</vt:lpstr>
      <vt:lpstr>Menentukan Q1,Q3 &amp; BATAS BAWAH DAN ATAS</vt:lpstr>
      <vt:lpstr>Data outliers</vt:lpstr>
      <vt:lpstr>DELETE OUTLIERS</vt:lpstr>
      <vt:lpstr>BOXPLOT</vt:lpstr>
      <vt:lpstr>Menentukan Q1,Q3 &amp; BATAS BAWAH DAN ATAS</vt:lpstr>
      <vt:lpstr>Data outliers</vt:lpstr>
      <vt:lpstr>DELETE OUTLIERS</vt:lpstr>
      <vt:lpstr>BOXPLOT</vt:lpstr>
      <vt:lpstr>Menentukan Q1,Q3 &amp; BATAS BAWAH DAN ATAS</vt:lpstr>
      <vt:lpstr>DATA OUTLIERS</vt:lpstr>
      <vt:lpstr>DELETE OUTLIERS</vt:lpstr>
      <vt:lpstr>SCATTERPLOT</vt:lpstr>
      <vt:lpstr>SCATTERPLOT</vt:lpstr>
      <vt:lpstr>SCATTERPLOT</vt:lpstr>
      <vt:lpstr>SCATTERPLOT</vt:lpstr>
      <vt:lpstr>SCATTERPLOT</vt:lpstr>
      <vt:lpstr>INSIGHT YANG DIDAPAT</vt:lpstr>
      <vt:lpstr>SEKIAN DAN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Persiapan Tugas Besar Probstat1</dc:title>
  <dc:creator>Asus</dc:creator>
  <cp:lastModifiedBy>Asus</cp:lastModifiedBy>
  <cp:revision>10</cp:revision>
  <dcterms:created xsi:type="dcterms:W3CDTF">2022-03-15T14:29:53Z</dcterms:created>
  <dcterms:modified xsi:type="dcterms:W3CDTF">2022-03-16T09:11:37Z</dcterms:modified>
</cp:coreProperties>
</file>