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3777" y="152400"/>
            <a:ext cx="4187023" cy="646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 flipH="1">
            <a:off x="1313688" y="3992880"/>
            <a:ext cx="1524000" cy="0"/>
          </a:xfrm>
          <a:prstGeom prst="line">
            <a:avLst/>
          </a:prstGeom>
          <a:ln>
            <a:solidFill>
              <a:schemeClr val="accent1">
                <a:alpha val="55000"/>
              </a:schemeClr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8558" y="4919246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161288" y="5087112"/>
            <a:ext cx="1524000" cy="0"/>
          </a:xfrm>
          <a:prstGeom prst="line">
            <a:avLst/>
          </a:prstGeom>
          <a:ln>
            <a:solidFill>
              <a:schemeClr val="accent1">
                <a:alpha val="55000"/>
              </a:schemeClr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52144" y="5239512"/>
            <a:ext cx="1524000" cy="0"/>
          </a:xfrm>
          <a:prstGeom prst="line">
            <a:avLst/>
          </a:prstGeom>
          <a:ln>
            <a:solidFill>
              <a:schemeClr val="accent1">
                <a:alpha val="55000"/>
              </a:schemeClr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67384" y="5391912"/>
            <a:ext cx="1524000" cy="0"/>
          </a:xfrm>
          <a:prstGeom prst="line">
            <a:avLst/>
          </a:prstGeom>
          <a:ln>
            <a:solidFill>
              <a:schemeClr val="accent1">
                <a:alpha val="55000"/>
              </a:schemeClr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V="1">
            <a:off x="1152144" y="5239512"/>
            <a:ext cx="1676400" cy="381000"/>
          </a:xfrm>
          <a:prstGeom prst="bentConnector3">
            <a:avLst>
              <a:gd name="adj1" fmla="val -17636"/>
            </a:avLst>
          </a:prstGeom>
          <a:ln>
            <a:solidFill>
              <a:schemeClr val="accent1">
                <a:alpha val="55000"/>
              </a:schemeClr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0102" y="3812822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ADC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3290" y="5065776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SPI2_CLK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55448" y="5230368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SPI2_MOSI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400" y="5455694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SPI2_MISO</a:t>
            </a:r>
            <a:endParaRPr lang="en-US" dirty="0"/>
          </a:p>
        </p:txBody>
      </p:sp>
      <p:cxnSp>
        <p:nvCxnSpPr>
          <p:cNvPr id="29" name="Straight Connector 13"/>
          <p:cNvCxnSpPr/>
          <p:nvPr/>
        </p:nvCxnSpPr>
        <p:spPr>
          <a:xfrm rot="10800000" flipV="1">
            <a:off x="1191768" y="3361944"/>
            <a:ext cx="1676400" cy="381000"/>
          </a:xfrm>
          <a:prstGeom prst="bentConnector3">
            <a:avLst>
              <a:gd name="adj1" fmla="val -17636"/>
            </a:avLst>
          </a:prstGeom>
          <a:ln>
            <a:solidFill>
              <a:schemeClr val="accent1">
                <a:alpha val="55000"/>
              </a:schemeClr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161288" y="3361944"/>
            <a:ext cx="1524000" cy="0"/>
          </a:xfrm>
          <a:prstGeom prst="line">
            <a:avLst/>
          </a:prstGeom>
          <a:ln>
            <a:solidFill>
              <a:schemeClr val="accent1">
                <a:alpha val="55000"/>
              </a:schemeClr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91200" y="5715000"/>
            <a:ext cx="1219200" cy="0"/>
          </a:xfrm>
          <a:prstGeom prst="line">
            <a:avLst/>
          </a:prstGeom>
          <a:ln>
            <a:solidFill>
              <a:schemeClr val="accent1">
                <a:alpha val="55000"/>
              </a:schemeClr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34200" y="5528846"/>
            <a:ext cx="899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BT Reset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88976" y="3182112"/>
            <a:ext cx="1064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UART2_RX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8120" y="3563112"/>
            <a:ext cx="1051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UART2_TX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5961888" y="3840480"/>
            <a:ext cx="1219200" cy="0"/>
          </a:xfrm>
          <a:prstGeom prst="line">
            <a:avLst/>
          </a:prstGeom>
          <a:ln>
            <a:solidFill>
              <a:schemeClr val="accent1">
                <a:alpha val="55000"/>
              </a:schemeClr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00344" y="4154424"/>
            <a:ext cx="1362456" cy="0"/>
          </a:xfrm>
          <a:prstGeom prst="line">
            <a:avLst/>
          </a:prstGeom>
          <a:ln>
            <a:solidFill>
              <a:schemeClr val="accent1">
                <a:alpha val="55000"/>
              </a:schemeClr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62800" y="3657600"/>
            <a:ext cx="99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I2C1_SDA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62800" y="3977414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I2C1_SCL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ቤችቒቻተኂኂቸትቸቴታ"/>
  <p:tag name="DATETIME" val="ቀሿሾቁቃሾቁሿቀቂሯሯቈ቉ቄቅቐቜሯሷቖቜባሺቁ቉ሿሸ"/>
  <p:tag name="DONEBY" val="ቢባቫታተኅቸታሯኂቸቾኁቿተቴኂ"/>
  <p:tag name="IPADDRESS" val="ቒ቞ቛሿቇሿሿሿቅ"/>
  <p:tag name="APPVER" val="ቂሽሿ"/>
  <p:tag name="RANDOM" val="15"/>
  <p:tag name="CHECKSUM" val="ቃቇቆቇ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David Siorpaes</cp:lastModifiedBy>
  <cp:revision>11</cp:revision>
  <dcterms:created xsi:type="dcterms:W3CDTF">2006-08-16T00:00:00Z</dcterms:created>
  <dcterms:modified xsi:type="dcterms:W3CDTF">2013-10-24T08:15:19Z</dcterms:modified>
</cp:coreProperties>
</file>