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6"/>
  </p:notesMasterIdLst>
  <p:sldIdLst>
    <p:sldId id="265" r:id="rId3"/>
    <p:sldId id="257" r:id="rId4"/>
    <p:sldId id="266" r:id="rId5"/>
    <p:sldId id="267" r:id="rId6"/>
    <p:sldId id="268" r:id="rId7"/>
    <p:sldId id="259" r:id="rId8"/>
    <p:sldId id="276" r:id="rId9"/>
    <p:sldId id="269" r:id="rId10"/>
    <p:sldId id="261" r:id="rId11"/>
    <p:sldId id="275" r:id="rId12"/>
    <p:sldId id="26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 varScale="1">
        <p:scale>
          <a:sx n="103" d="100"/>
          <a:sy n="103" d="100"/>
        </p:scale>
        <p:origin x="3000" y="102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Virtualni ormar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03.4</a:t>
            </a:r>
            <a:r>
              <a:rPr lang="hr-HR" sz="1400" noProof="0" dirty="0"/>
              <a:t> &lt;</a:t>
            </a:r>
            <a:r>
              <a:rPr lang="hr-HR" sz="1400" dirty="0" err="1"/>
              <a:t>StyleTrack</a:t>
            </a:r>
            <a:r>
              <a:rPr lang="hr-HR" sz="1400" noProof="0" dirty="0"/>
              <a:t>&gt;</a:t>
            </a:r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Proveli smo ručna, praktična ispitivanja vlastitim kreiranjem instanci profila, te svih mogućnosti sustava</a:t>
            </a:r>
          </a:p>
          <a:p>
            <a:r>
              <a:rPr lang="hr-HR" dirty="0"/>
              <a:t>Proveli smo i razne </a:t>
            </a:r>
            <a:r>
              <a:rPr lang="hr-HR" dirty="0" err="1"/>
              <a:t>unit</a:t>
            </a:r>
            <a:r>
              <a:rPr lang="hr-HR" dirty="0"/>
              <a:t> testove</a:t>
            </a:r>
          </a:p>
          <a:p>
            <a:r>
              <a:rPr lang="hr-HR" noProof="0" dirty="0"/>
              <a:t>Tako</a:t>
            </a:r>
            <a:r>
              <a:rPr lang="hr-HR" dirty="0" err="1"/>
              <a:t>đer</a:t>
            </a:r>
            <a:r>
              <a:rPr lang="hr-HR" dirty="0"/>
              <a:t> smo proveli i razne </a:t>
            </a:r>
            <a:r>
              <a:rPr lang="hr-HR" dirty="0" err="1"/>
              <a:t>selenium</a:t>
            </a:r>
            <a:r>
              <a:rPr lang="hr-HR" dirty="0"/>
              <a:t> testove</a:t>
            </a:r>
          </a:p>
          <a:p>
            <a:r>
              <a:rPr lang="hr-HR" noProof="0" dirty="0"/>
              <a:t>Primjer jednog testa bila je login funkcija naše aplikacije</a:t>
            </a:r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noProof="0" dirty="0"/>
          </a:p>
          <a:p>
            <a:r>
              <a:rPr lang="en-US" dirty="0"/>
              <a:t>Java Spring Boot</a:t>
            </a:r>
            <a:r>
              <a:rPr lang="hr-HR" dirty="0"/>
              <a:t>, </a:t>
            </a:r>
            <a:r>
              <a:rPr lang="en-US" dirty="0"/>
              <a:t>Spring Data JPA</a:t>
            </a:r>
            <a:r>
              <a:rPr lang="hr-HR" dirty="0"/>
              <a:t>, </a:t>
            </a:r>
            <a:r>
              <a:rPr lang="en-US" dirty="0"/>
              <a:t>PostgreSQL Driver</a:t>
            </a:r>
            <a:r>
              <a:rPr lang="hr-HR" dirty="0"/>
              <a:t>, </a:t>
            </a:r>
            <a:r>
              <a:rPr lang="en-US" dirty="0"/>
              <a:t>Spring Security</a:t>
            </a:r>
            <a:r>
              <a:rPr lang="hr-HR" dirty="0"/>
              <a:t>, </a:t>
            </a:r>
            <a:r>
              <a:rPr lang="en-US" dirty="0"/>
              <a:t>OAuth2</a:t>
            </a:r>
            <a:r>
              <a:rPr lang="hr-HR" dirty="0"/>
              <a:t>, JWT, </a:t>
            </a:r>
            <a:r>
              <a:rPr lang="hr-HR" dirty="0" err="1"/>
              <a:t>React</a:t>
            </a:r>
            <a:r>
              <a:rPr lang="hr-HR" dirty="0"/>
              <a:t>, </a:t>
            </a:r>
            <a:r>
              <a:rPr lang="hr-HR" dirty="0" err="1"/>
              <a:t>Tailwind</a:t>
            </a:r>
            <a:r>
              <a:rPr lang="hr-HR" dirty="0"/>
              <a:t> CSS, </a:t>
            </a:r>
            <a:r>
              <a:rPr lang="hr-HR" dirty="0" err="1"/>
              <a:t>Material</a:t>
            </a:r>
            <a:r>
              <a:rPr lang="hr-HR" dirty="0"/>
              <a:t> UI, </a:t>
            </a:r>
            <a:r>
              <a:rPr lang="hr-HR" dirty="0" err="1"/>
              <a:t>Axios</a:t>
            </a:r>
            <a:r>
              <a:rPr lang="hr-HR" dirty="0"/>
              <a:t>, </a:t>
            </a:r>
            <a:r>
              <a:rPr lang="hr-HR" dirty="0" err="1"/>
              <a:t>Leaflet</a:t>
            </a:r>
            <a:r>
              <a:rPr lang="hr-HR" dirty="0"/>
              <a:t>, </a:t>
            </a:r>
            <a:r>
              <a:rPr lang="hr-HR" dirty="0" err="1"/>
              <a:t>OpenStreetMap</a:t>
            </a:r>
            <a:endParaRPr lang="hr-HR" dirty="0"/>
          </a:p>
          <a:p>
            <a:r>
              <a:rPr lang="hr-HR" noProof="0" dirty="0" err="1"/>
              <a:t>Git</a:t>
            </a:r>
            <a:r>
              <a:rPr lang="hr-HR" noProof="0" dirty="0"/>
              <a:t> i </a:t>
            </a:r>
            <a:r>
              <a:rPr lang="hr-HR" noProof="0" dirty="0" err="1"/>
              <a:t>Git</a:t>
            </a:r>
            <a:r>
              <a:rPr lang="hr-HR" dirty="0" err="1"/>
              <a:t>Hub</a:t>
            </a:r>
            <a:endParaRPr lang="hr-HR" dirty="0"/>
          </a:p>
          <a:p>
            <a:r>
              <a:rPr lang="hr-HR" noProof="0" dirty="0" err="1"/>
              <a:t>Render</a:t>
            </a:r>
            <a:endParaRPr lang="hr-HR" noProof="0" dirty="0"/>
          </a:p>
          <a:p>
            <a:r>
              <a:rPr lang="hr-HR" dirty="0" err="1"/>
              <a:t>Astah</a:t>
            </a:r>
            <a:endParaRPr lang="hr-HR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2400" noProof="0" dirty="0"/>
              <a:t>Rad smo organizirali putem </a:t>
            </a:r>
            <a:r>
              <a:rPr lang="hr-HR" sz="2400" noProof="0" dirty="0" err="1"/>
              <a:t>Whatsapp</a:t>
            </a:r>
            <a:r>
              <a:rPr lang="hr-HR" sz="2400" noProof="0" dirty="0"/>
              <a:t> grupe s redovitom komunikacijom</a:t>
            </a:r>
          </a:p>
          <a:p>
            <a:pPr lvl="1"/>
            <a:r>
              <a:rPr lang="hr-HR" sz="2400" dirty="0"/>
              <a:t>Vremensko trajanje rada na projektu bilo je 17 tjedana uz kratke prekide zbog blagdana i ispita</a:t>
            </a:r>
          </a:p>
          <a:p>
            <a:pPr lvl="1"/>
            <a:r>
              <a:rPr lang="hr-HR" sz="2400" dirty="0"/>
              <a:t>Unutar grupe smo se podijelili za </a:t>
            </a:r>
            <a:r>
              <a:rPr lang="hr-HR" sz="2400" dirty="0" err="1"/>
              <a:t>Frontend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r>
              <a:rPr lang="hr-HR" sz="2400" dirty="0"/>
              <a:t> development te izradu dokumentacije</a:t>
            </a:r>
            <a:endParaRPr lang="hr-HR" sz="2400" noProof="0" dirty="0"/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Stekli smo mnogo iskustva u grupnom radu, dokumentiranju svega što radimo, te nošenju s ovako velikim projektom</a:t>
            </a:r>
          </a:p>
          <a:p>
            <a:r>
              <a:rPr lang="hr-HR" dirty="0">
                <a:sym typeface="Wingdings" panose="05000000000000000000" pitchFamily="2" charset="2"/>
              </a:rPr>
              <a:t>Zadovoljni smo sa svim napravljenim i naučenim iako ima mjesta za napredak</a:t>
            </a:r>
          </a:p>
          <a:p>
            <a:r>
              <a:rPr lang="hr-HR" noProof="0" dirty="0">
                <a:sym typeface="Wingdings" panose="05000000000000000000" pitchFamily="2" charset="2"/>
              </a:rPr>
              <a:t>Potencijalni nedostatak je puno utrošenog vremena uz mnoge druge obaveze na fakultetu</a:t>
            </a:r>
          </a:p>
          <a:p>
            <a:endParaRPr lang="hr-HR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Lucija </a:t>
            </a:r>
            <a:r>
              <a:rPr lang="en-US" dirty="0" err="1"/>
              <a:t>Bralić</a:t>
            </a:r>
            <a:r>
              <a:rPr lang="hr-HR" dirty="0"/>
              <a:t> – </a:t>
            </a:r>
            <a:r>
              <a:rPr lang="hr-HR" dirty="0" err="1"/>
              <a:t>Frontend</a:t>
            </a:r>
            <a:r>
              <a:rPr lang="hr-HR" dirty="0"/>
              <a:t> development, izrada dijagrama</a:t>
            </a:r>
            <a:r>
              <a:rPr lang="en-US" dirty="0"/>
              <a:t> </a:t>
            </a:r>
            <a:endParaRPr lang="hr-HR" dirty="0"/>
          </a:p>
          <a:p>
            <a:r>
              <a:rPr lang="en-US" dirty="0"/>
              <a:t>Marko </a:t>
            </a:r>
            <a:r>
              <a:rPr lang="en-US" dirty="0" err="1"/>
              <a:t>Lujo</a:t>
            </a:r>
            <a:r>
              <a:rPr lang="hr-HR" dirty="0"/>
              <a:t> – </a:t>
            </a:r>
            <a:r>
              <a:rPr lang="hr-HR" dirty="0" err="1"/>
              <a:t>Backend</a:t>
            </a:r>
            <a:r>
              <a:rPr lang="hr-HR" dirty="0"/>
              <a:t> </a:t>
            </a:r>
            <a:r>
              <a:rPr lang="hr-HR" dirty="0" err="1"/>
              <a:t>developement</a:t>
            </a:r>
            <a:r>
              <a:rPr lang="hr-HR" dirty="0"/>
              <a:t>, izrada dijagrama</a:t>
            </a:r>
          </a:p>
          <a:p>
            <a:r>
              <a:rPr lang="en-US" dirty="0"/>
              <a:t>Benjamin </a:t>
            </a:r>
            <a:r>
              <a:rPr lang="en-US" dirty="0" err="1"/>
              <a:t>Teskera</a:t>
            </a:r>
            <a:r>
              <a:rPr lang="hr-HR" dirty="0"/>
              <a:t> – </a:t>
            </a:r>
            <a:r>
              <a:rPr lang="hr-HR" dirty="0" err="1"/>
              <a:t>Backend</a:t>
            </a:r>
            <a:r>
              <a:rPr lang="hr-HR" dirty="0"/>
              <a:t> development, izrada dijagrama</a:t>
            </a:r>
          </a:p>
          <a:p>
            <a:r>
              <a:rPr lang="en-US" dirty="0"/>
              <a:t>Ivan </a:t>
            </a:r>
            <a:r>
              <a:rPr lang="en-US" dirty="0" err="1"/>
              <a:t>Džankić</a:t>
            </a:r>
            <a:r>
              <a:rPr lang="hr-HR" dirty="0"/>
              <a:t> – </a:t>
            </a:r>
            <a:r>
              <a:rPr lang="hr-HR" dirty="0" err="1"/>
              <a:t>Full</a:t>
            </a:r>
            <a:r>
              <a:rPr lang="hr-HR" dirty="0"/>
              <a:t> </a:t>
            </a:r>
            <a:r>
              <a:rPr lang="hr-HR" dirty="0" err="1"/>
              <a:t>stack</a:t>
            </a:r>
            <a:r>
              <a:rPr lang="hr-HR" dirty="0"/>
              <a:t> development</a:t>
            </a:r>
          </a:p>
          <a:p>
            <a:r>
              <a:rPr lang="en-US" dirty="0"/>
              <a:t>Dominik Kos</a:t>
            </a:r>
            <a:r>
              <a:rPr lang="hr-HR" dirty="0"/>
              <a:t> – Dokumentacija wiki, dizajn  </a:t>
            </a:r>
          </a:p>
          <a:p>
            <a:r>
              <a:rPr lang="en-US" dirty="0"/>
              <a:t>Domagoj Radman</a:t>
            </a:r>
            <a:r>
              <a:rPr lang="hr-HR" dirty="0"/>
              <a:t> - </a:t>
            </a:r>
            <a:r>
              <a:rPr lang="en-US" dirty="0"/>
              <a:t> </a:t>
            </a:r>
            <a:r>
              <a:rPr lang="hr-HR" dirty="0" err="1"/>
              <a:t>Full</a:t>
            </a:r>
            <a:r>
              <a:rPr lang="hr-HR" dirty="0"/>
              <a:t> </a:t>
            </a:r>
            <a:r>
              <a:rPr lang="hr-HR" dirty="0" err="1"/>
              <a:t>stack</a:t>
            </a:r>
            <a:r>
              <a:rPr lang="hr-HR" dirty="0"/>
              <a:t> development</a:t>
            </a:r>
          </a:p>
          <a:p>
            <a:r>
              <a:rPr lang="en-US" dirty="0"/>
              <a:t>Ivan </a:t>
            </a:r>
            <a:r>
              <a:rPr lang="en-US" dirty="0" err="1"/>
              <a:t>Došlić</a:t>
            </a:r>
            <a:r>
              <a:rPr lang="hr-HR" dirty="0"/>
              <a:t> – </a:t>
            </a:r>
            <a:r>
              <a:rPr lang="hr-HR" dirty="0" err="1"/>
              <a:t>Full</a:t>
            </a:r>
            <a:r>
              <a:rPr lang="hr-HR" dirty="0"/>
              <a:t>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developement</a:t>
            </a:r>
            <a:r>
              <a:rPr lang="hr-HR" dirty="0"/>
              <a:t>, voditelj tima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b="1" dirty="0"/>
              <a:t>Aplikacija nam olakšava pronalazak odjevnih predmeta</a:t>
            </a:r>
          </a:p>
          <a:p>
            <a:pPr lvl="0"/>
            <a:r>
              <a:rPr lang="hr-HR" altLang="sr-Latn-RS" dirty="0"/>
              <a:t>Glavna svrha i funkcionalnosti naše aplikacije su organizacija i lagan pronalazak odjevnih predmeta i kombinacija te njihovo dijeljenje</a:t>
            </a:r>
          </a:p>
          <a:p>
            <a:pPr lvl="0"/>
            <a:r>
              <a:rPr lang="hr-HR" altLang="sr-Latn-RS" dirty="0"/>
              <a:t>Postoje mnoga slična rješenja, no naše je moderno, intuitivno te besplatno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Glavni funkcionalni zahtjevi :</a:t>
            </a:r>
          </a:p>
          <a:p>
            <a:r>
              <a:rPr lang="en-US" dirty="0" err="1"/>
              <a:t>Neregistrirani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pregledavati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pretraživati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za </a:t>
            </a:r>
            <a:r>
              <a:rPr lang="en-US" dirty="0" err="1"/>
              <a:t>dijeljenje</a:t>
            </a:r>
            <a:r>
              <a:rPr lang="en-US" dirty="0"/>
              <a:t>.</a:t>
            </a:r>
            <a:endParaRPr lang="hr-HR" dirty="0"/>
          </a:p>
          <a:p>
            <a:r>
              <a:rPr lang="hr-HR" dirty="0"/>
              <a:t> Sustav omogućuje pretraživanje virtualnih ormara prema karakteristikama artikla</a:t>
            </a:r>
          </a:p>
          <a:p>
            <a:r>
              <a:rPr lang="hr-HR" dirty="0"/>
              <a:t>Registrirani korisnik može dodati artikle u svoj ormar s pripadajućim karakteristikama</a:t>
            </a:r>
          </a:p>
          <a:p>
            <a:r>
              <a:rPr lang="hr-HR" dirty="0"/>
              <a:t>Registrirani korisnik može dodavati, uređivati i brisati vlastite virtualne ormare</a:t>
            </a:r>
          </a:p>
          <a:p>
            <a:r>
              <a:rPr lang="hr-HR" dirty="0"/>
              <a:t>Registrirani korisnik može dijeliti artikle s drugim korisnicima</a:t>
            </a:r>
          </a:p>
          <a:p>
            <a:r>
              <a:rPr lang="hr-HR" noProof="0" dirty="0"/>
              <a:t>Sustav podržava prilagođavanje strukture virtualnog ormara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D167-0525-C9E2-B5AF-1CDF3146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B084-656D-782B-4D53-E11B228F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A6B-C376-71D5-CED6-CB621980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Nefunkcionalni i zahtjevi domene primjene :</a:t>
            </a:r>
          </a:p>
          <a:p>
            <a:r>
              <a:rPr lang="hr-HR" noProof="0" dirty="0"/>
              <a:t>Sustav treba biti oblikovan tako da omogućuje jednostavno održavanje</a:t>
            </a:r>
            <a:endParaRPr lang="hr-HR" dirty="0"/>
          </a:p>
          <a:p>
            <a:r>
              <a:rPr lang="hr-HR" noProof="0" dirty="0"/>
              <a:t>Sustav treba imati dovoljnu dokumentaciju</a:t>
            </a:r>
          </a:p>
          <a:p>
            <a:r>
              <a:rPr lang="hr-HR" noProof="0" dirty="0"/>
              <a:t>Sustav treba omogućiti veći broj istovremenih korisnika</a:t>
            </a:r>
          </a:p>
          <a:p>
            <a:r>
              <a:rPr lang="hr-HR" noProof="0" dirty="0"/>
              <a:t>Sustav mora podržavati mobilnu uporabu</a:t>
            </a:r>
          </a:p>
          <a:p>
            <a:r>
              <a:rPr lang="hr-HR" noProof="0" dirty="0"/>
              <a:t>Sustav mora osigurati sigurnost podataka korisnika</a:t>
            </a:r>
          </a:p>
          <a:p>
            <a:r>
              <a:rPr lang="hr-HR" noProof="0" dirty="0"/>
              <a:t>Sustav treba biti dostupan 99.9% vremena u mjesecu</a:t>
            </a:r>
          </a:p>
          <a:p>
            <a:r>
              <a:rPr lang="hr-HR" noProof="0" dirty="0"/>
              <a:t>Vrijeme odaziva sustava ne smije premašiti 2 sekunde u normalnim uvjetima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04619-C7D8-2C1F-D831-34DC13E6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82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8D60980-6387-BD35-C4E1-BCC2FC9E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2" y="864262"/>
            <a:ext cx="6985836" cy="5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8" name="Slika 7" descr="Slika na kojoj se prikazuje tekst, snimka zaslona, dijagram, Font&#10;&#10;Opis je automatski generiran">
            <a:extLst>
              <a:ext uri="{FF2B5EF4-FFF2-40B4-BE49-F238E27FC236}">
                <a16:creationId xmlns:a16="http://schemas.microsoft.com/office/drawing/2014/main" id="{A615E668-0D8F-39ED-0E9A-6E238A6F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1" y="1084780"/>
            <a:ext cx="8116537" cy="54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1269</TotalTime>
  <Words>460</Words>
  <Application>Microsoft Office PowerPoint</Application>
  <PresentationFormat>Prikaz na zaslonu (4:3)</PresentationFormat>
  <Paragraphs>87</Paragraphs>
  <Slides>13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12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13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Virtualni ormar</vt:lpstr>
      <vt:lpstr>Sadržaj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Kos</cp:lastModifiedBy>
  <cp:revision>21</cp:revision>
  <dcterms:created xsi:type="dcterms:W3CDTF">2016-01-18T13:10:52Z</dcterms:created>
  <dcterms:modified xsi:type="dcterms:W3CDTF">2025-01-24T20:23:46Z</dcterms:modified>
</cp:coreProperties>
</file>