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50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35925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6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Музыкальный бот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927396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Этот проект представляет собой музыкального телеграмм бота, который использует библиотеки python-telegram-bot и Shazamio для распознавания музыки и предоставления информации о треках. Бот доступен для использования всем желающим и может быть запущен на любом компьютере после установки необходимых зависимостей.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325166"/>
            <a:ext cx="73432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Библиотеки и установка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2463879"/>
            <a:ext cx="959489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 работы бота используются следующие библиотеки: shazamio, python-telegram-bot, ffmpeg-downloader, SQLAlchemy и pymorphy2. Чтобы установить бота на свой компьютер, необходимо клонировать репозиторий, установить зависимости с помощью pip и настроить FFmpeg в PATH. Также нужно указать свой собственный токен Telegram бота в коде. После этого бот можно запустить командой python main.py.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517696" y="46022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Клонирование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17696" y="5171599"/>
            <a:ext cx="28365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 clone https://github.com/ivanefr/musical_bot.git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517696" y="6371273"/>
            <a:ext cx="28365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cd musical_bot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903833" y="4602242"/>
            <a:ext cx="283654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Установка зависимостей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03833" y="5518785"/>
            <a:ext cx="28365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 install -r requirements.txt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903833" y="6051947"/>
            <a:ext cx="28365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ffdl install --add-path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289971" y="46022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Запуск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89971" y="5171599"/>
            <a:ext cx="28365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main.py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04248"/>
            <a:ext cx="5592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Возможности бота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2631877"/>
            <a:ext cx="93064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Данный музыкальный бот предоставляет пользователям широкий спектр функций. Главной особенностью бота является распознавание музыки с помощью Shazam. Пользователи могут отправлять аудиозаписи боту, и он определит название трека, исполнителя и другую информацию. Кроме того, бот может искать информацию о треках в интернете и многое другое. Подробнее о возможностях бота можно узнать, отправив команду /help.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72166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8" name="Text 5"/>
          <p:cNvSpPr/>
          <p:nvPr/>
        </p:nvSpPr>
        <p:spPr>
          <a:xfrm>
            <a:off x="1019413" y="4763333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4797981"/>
            <a:ext cx="35096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Распознавание музыки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5278398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Бот использует Shazam для определения названия трека, исполнителя и другой информации по аудиозаписи.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97485" y="472166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2" name="Text 9"/>
          <p:cNvSpPr/>
          <p:nvPr/>
        </p:nvSpPr>
        <p:spPr>
          <a:xfrm>
            <a:off x="5750719" y="4763333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19599" y="479798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Дополнительная информация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19599" y="5625584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Бот может искать и предоставлять дополнительную информацию о треках в интернете.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79433" y="549235"/>
            <a:ext cx="4986933" cy="6234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08"/>
              </a:lnSpc>
              <a:buNone/>
            </a:pPr>
            <a:r>
              <a:rPr lang="en-US" sz="3927" b="1" kern="0" spc="-3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Запуск бота</a:t>
            </a:r>
            <a:endParaRPr lang="en-US" sz="3927" dirty="0"/>
          </a:p>
        </p:txBody>
      </p:sp>
      <p:sp>
        <p:nvSpPr>
          <p:cNvPr id="6" name="Text 3"/>
          <p:cNvSpPr/>
          <p:nvPr/>
        </p:nvSpPr>
        <p:spPr>
          <a:xfrm>
            <a:off x="1179433" y="1471851"/>
            <a:ext cx="8613934" cy="11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57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 начала работы с ботом пользователю необходимо отправить ему команду /start. После этого бот будет готов к приему команд и выполнению различных задач. Бот доступен по ссылке https://t.me/MusicalYandexLyceumBot и может быть использован всеми желающими. Подробнее о функциях бота можно узнать, отправив команду /help.</a:t>
            </a:r>
            <a:endParaRPr lang="en-US" sz="1571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33" y="2892981"/>
            <a:ext cx="997387" cy="15957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476024" y="3092410"/>
            <a:ext cx="2493407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963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Отправить /start</a:t>
            </a:r>
            <a:endParaRPr lang="en-US" sz="1963" dirty="0"/>
          </a:p>
        </p:txBody>
      </p:sp>
      <p:sp>
        <p:nvSpPr>
          <p:cNvPr id="9" name="Text 5"/>
          <p:cNvSpPr/>
          <p:nvPr/>
        </p:nvSpPr>
        <p:spPr>
          <a:xfrm>
            <a:off x="2476024" y="3523655"/>
            <a:ext cx="7317343" cy="299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6"/>
              </a:lnSpc>
              <a:buNone/>
            </a:pPr>
            <a:r>
              <a:rPr lang="en-US" sz="157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Чтобы начать работу с ботом, отправьте ему команду /start.</a:t>
            </a:r>
            <a:endParaRPr lang="en-US" sz="1571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33" y="4488775"/>
            <a:ext cx="997387" cy="159579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476024" y="4688205"/>
            <a:ext cx="2493407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963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Бот готов</a:t>
            </a:r>
            <a:endParaRPr lang="en-US" sz="1963" dirty="0"/>
          </a:p>
        </p:txBody>
      </p:sp>
      <p:sp>
        <p:nvSpPr>
          <p:cNvPr id="12" name="Text 7"/>
          <p:cNvSpPr/>
          <p:nvPr/>
        </p:nvSpPr>
        <p:spPr>
          <a:xfrm>
            <a:off x="2476024" y="5119449"/>
            <a:ext cx="7317343" cy="299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6"/>
              </a:lnSpc>
              <a:buNone/>
            </a:pPr>
            <a:r>
              <a:rPr lang="en-US" sz="157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После этого бот будет готов к приему команд и выполнению различных задач.</a:t>
            </a:r>
            <a:endParaRPr lang="en-US" sz="1571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33" y="6084570"/>
            <a:ext cx="997387" cy="159579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476024" y="6284000"/>
            <a:ext cx="2493407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963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Команда /help</a:t>
            </a:r>
            <a:endParaRPr lang="en-US" sz="1963" dirty="0"/>
          </a:p>
        </p:txBody>
      </p:sp>
      <p:sp>
        <p:nvSpPr>
          <p:cNvPr id="15" name="Text 9"/>
          <p:cNvSpPr/>
          <p:nvPr/>
        </p:nvSpPr>
        <p:spPr>
          <a:xfrm>
            <a:off x="2476024" y="6715244"/>
            <a:ext cx="7317343" cy="299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6"/>
              </a:lnSpc>
              <a:buNone/>
            </a:pPr>
            <a:r>
              <a:rPr lang="en-US" sz="157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Чтобы узнать подробнее о функциях бота, отправьте команду /help.</a:t>
            </a:r>
            <a:endParaRPr lang="en-US" sz="157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3581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Авторы проекта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496866"/>
            <a:ext cx="959489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Данный музыкальный бот был разработан двумя авторами - Иваном Ефремовым и Алексеем Ерохиным. Они использовали различные библиотеки и технологии, такие как python-telegram-bot и Shazamio, для создания функционального и удобного в использовании бота.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4746546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517696" y="55241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Иван Ефремов</a:t>
            </a:r>
            <a:endParaRPr lang="en-US" sz="218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474654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241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Алексей Ерохин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87704" y="602099"/>
            <a:ext cx="7667030" cy="684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b="1" kern="0" spc="-43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Технологии и библиотеки</a:t>
            </a:r>
            <a:endParaRPr lang="en-US" sz="4310" dirty="0"/>
          </a:p>
        </p:txBody>
      </p:sp>
      <p:sp>
        <p:nvSpPr>
          <p:cNvPr id="5" name="Text 3"/>
          <p:cNvSpPr/>
          <p:nvPr/>
        </p:nvSpPr>
        <p:spPr>
          <a:xfrm>
            <a:off x="2587704" y="1724025"/>
            <a:ext cx="9454872" cy="1970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 создания данного музыкального бота были использованы различные библиотеки и технологии. Основными из них являются python-telegram-bot, Shazamio, ffmpeg-downloader, SQLAlchemy и pymorphy2. Эти библиотеки позволили реализовать функции распознавания музыки, получения информации о треках, а также хранения и обработки данных. Кроме того, для работы бота необходимо наличие FFmpeg в системном PATH. Все эти компоненты в совокупности обеспечивают полноценную работу музыкального бота.</a:t>
            </a:r>
            <a:endParaRPr lang="en-US" sz="1724" dirty="0"/>
          </a:p>
        </p:txBody>
      </p:sp>
      <p:sp>
        <p:nvSpPr>
          <p:cNvPr id="6" name="Shape 4"/>
          <p:cNvSpPr/>
          <p:nvPr/>
        </p:nvSpPr>
        <p:spPr>
          <a:xfrm>
            <a:off x="2587704" y="3940492"/>
            <a:ext cx="9454872" cy="934641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7" name="Text 5"/>
          <p:cNvSpPr/>
          <p:nvPr/>
        </p:nvSpPr>
        <p:spPr>
          <a:xfrm>
            <a:off x="2806660" y="4079438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python-telegram-bot</a:t>
            </a:r>
            <a:endParaRPr lang="en-US" sz="1724" dirty="0"/>
          </a:p>
        </p:txBody>
      </p:sp>
      <p:sp>
        <p:nvSpPr>
          <p:cNvPr id="8" name="Text 6"/>
          <p:cNvSpPr/>
          <p:nvPr/>
        </p:nvSpPr>
        <p:spPr>
          <a:xfrm>
            <a:off x="7537847" y="4079438"/>
            <a:ext cx="4285893" cy="656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Библиотека для создания Telegram ботов на Python</a:t>
            </a:r>
            <a:endParaRPr lang="en-US" sz="1724" dirty="0"/>
          </a:p>
        </p:txBody>
      </p:sp>
      <p:sp>
        <p:nvSpPr>
          <p:cNvPr id="9" name="Text 7"/>
          <p:cNvSpPr/>
          <p:nvPr/>
        </p:nvSpPr>
        <p:spPr>
          <a:xfrm>
            <a:off x="2806660" y="5014079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Shazamio</a:t>
            </a:r>
            <a:endParaRPr lang="en-US" sz="1724" dirty="0"/>
          </a:p>
        </p:txBody>
      </p:sp>
      <p:sp>
        <p:nvSpPr>
          <p:cNvPr id="10" name="Text 8"/>
          <p:cNvSpPr/>
          <p:nvPr/>
        </p:nvSpPr>
        <p:spPr>
          <a:xfrm>
            <a:off x="7537847" y="5014079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Библиотека для распознавания музыки</a:t>
            </a:r>
            <a:endParaRPr lang="en-US" sz="1724" dirty="0"/>
          </a:p>
        </p:txBody>
      </p:sp>
      <p:sp>
        <p:nvSpPr>
          <p:cNvPr id="11" name="Shape 9"/>
          <p:cNvSpPr/>
          <p:nvPr/>
        </p:nvSpPr>
        <p:spPr>
          <a:xfrm>
            <a:off x="2587704" y="5481399"/>
            <a:ext cx="9454872" cy="606266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12" name="Text 10"/>
          <p:cNvSpPr/>
          <p:nvPr/>
        </p:nvSpPr>
        <p:spPr>
          <a:xfrm>
            <a:off x="2806660" y="5620345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ffmpeg-downloader</a:t>
            </a:r>
            <a:endParaRPr lang="en-US" sz="1724" dirty="0"/>
          </a:p>
        </p:txBody>
      </p:sp>
      <p:sp>
        <p:nvSpPr>
          <p:cNvPr id="13" name="Text 11"/>
          <p:cNvSpPr/>
          <p:nvPr/>
        </p:nvSpPr>
        <p:spPr>
          <a:xfrm>
            <a:off x="7537847" y="5620345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Библиотека для работы с FFmpeg</a:t>
            </a:r>
            <a:endParaRPr lang="en-US" sz="1724" dirty="0"/>
          </a:p>
        </p:txBody>
      </p:sp>
      <p:sp>
        <p:nvSpPr>
          <p:cNvPr id="14" name="Text 12"/>
          <p:cNvSpPr/>
          <p:nvPr/>
        </p:nvSpPr>
        <p:spPr>
          <a:xfrm>
            <a:off x="2806660" y="6226612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SQLAlchemy</a:t>
            </a:r>
            <a:endParaRPr lang="en-US" sz="1724" dirty="0"/>
          </a:p>
        </p:txBody>
      </p:sp>
      <p:sp>
        <p:nvSpPr>
          <p:cNvPr id="15" name="Text 13"/>
          <p:cNvSpPr/>
          <p:nvPr/>
        </p:nvSpPr>
        <p:spPr>
          <a:xfrm>
            <a:off x="7537847" y="6226612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Библиотека для работы с базами данных</a:t>
            </a:r>
            <a:endParaRPr lang="en-US" sz="1724" dirty="0"/>
          </a:p>
        </p:txBody>
      </p:sp>
      <p:sp>
        <p:nvSpPr>
          <p:cNvPr id="16" name="Shape 14"/>
          <p:cNvSpPr/>
          <p:nvPr/>
        </p:nvSpPr>
        <p:spPr>
          <a:xfrm>
            <a:off x="2587704" y="6693932"/>
            <a:ext cx="9454872" cy="934641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17" name="Text 15"/>
          <p:cNvSpPr/>
          <p:nvPr/>
        </p:nvSpPr>
        <p:spPr>
          <a:xfrm>
            <a:off x="2806660" y="6832878"/>
            <a:ext cx="4285893" cy="328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pymorphy2</a:t>
            </a:r>
            <a:endParaRPr lang="en-US" sz="1724" dirty="0"/>
          </a:p>
        </p:txBody>
      </p:sp>
      <p:sp>
        <p:nvSpPr>
          <p:cNvPr id="18" name="Text 16"/>
          <p:cNvSpPr/>
          <p:nvPr/>
        </p:nvSpPr>
        <p:spPr>
          <a:xfrm>
            <a:off x="7537847" y="6832878"/>
            <a:ext cx="4285893" cy="656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6"/>
              </a:lnSpc>
              <a:buNone/>
            </a:pPr>
            <a:r>
              <a:rPr lang="en-US" sz="172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Библиотека для морфологического анализа текста</a:t>
            </a:r>
            <a:endParaRPr lang="en-US" sz="1724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499</Words>
  <Application>Microsoft Office PowerPoint</Application>
  <PresentationFormat>Произвольный</PresentationFormat>
  <Paragraphs>50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Алексей Ерохин</cp:lastModifiedBy>
  <cp:revision>3</cp:revision>
  <dcterms:created xsi:type="dcterms:W3CDTF">2024-04-18T18:29:05Z</dcterms:created>
  <dcterms:modified xsi:type="dcterms:W3CDTF">2024-04-18T18:30:33Z</dcterms:modified>
</cp:coreProperties>
</file>